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mf" ContentType="image/x-wmf"/>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15.xml" ContentType="application/vnd.openxmlformats-officedocument.presentationml.slideLayout+xml"/>
  <Override PartName="/ppt/slideLayouts/slideLayout1316.xml" ContentType="application/vnd.openxmlformats-officedocument.presentationml.slideLayout+xml"/>
  <Override PartName="/ppt/slideLayouts/slideLayout1317.xml" ContentType="application/vnd.openxmlformats-officedocument.presentationml.slideLayout+xml"/>
  <Override PartName="/ppt/slideLayouts/slideLayout1318.xml" ContentType="application/vnd.openxmlformats-officedocument.presentationml.slideLayout+xml"/>
  <Override PartName="/ppt/slideLayouts/slideLayout1319.xml" ContentType="application/vnd.openxmlformats-officedocument.presentationml.slideLayout+xml"/>
  <Override PartName="/ppt/slideLayouts/slideLayout132.xml" ContentType="application/vnd.openxmlformats-officedocument.presentationml.slideLayout+xml"/>
  <Override PartName="/ppt/slideLayouts/slideLayout1320.xml" ContentType="application/vnd.openxmlformats-officedocument.presentationml.slideLayout+xml"/>
  <Override PartName="/ppt/slideLayouts/slideLayout1321.xml" ContentType="application/vnd.openxmlformats-officedocument.presentationml.slideLayout+xml"/>
  <Override PartName="/ppt/slideLayouts/slideLayout1322.xml" ContentType="application/vnd.openxmlformats-officedocument.presentationml.slideLayout+xml"/>
  <Override PartName="/ppt/slideLayouts/slideLayout1323.xml" ContentType="application/vnd.openxmlformats-officedocument.presentationml.slideLayout+xml"/>
  <Override PartName="/ppt/slideLayouts/slideLayout1324.xml" ContentType="application/vnd.openxmlformats-officedocument.presentationml.slideLayout+xml"/>
  <Override PartName="/ppt/slideLayouts/slideLayout1325.xml" ContentType="application/vnd.openxmlformats-officedocument.presentationml.slideLayout+xml"/>
  <Override PartName="/ppt/slideLayouts/slideLayout1326.xml" ContentType="application/vnd.openxmlformats-officedocument.presentationml.slideLayout+xml"/>
  <Override PartName="/ppt/slideLayouts/slideLayout1327.xml" ContentType="application/vnd.openxmlformats-officedocument.presentationml.slideLayout+xml"/>
  <Override PartName="/ppt/slideLayouts/slideLayout1328.xml" ContentType="application/vnd.openxmlformats-officedocument.presentationml.slideLayout+xml"/>
  <Override PartName="/ppt/slideLayouts/slideLayout1329.xml" ContentType="application/vnd.openxmlformats-officedocument.presentationml.slideLayout+xml"/>
  <Override PartName="/ppt/slideLayouts/slideLayout133.xml" ContentType="application/vnd.openxmlformats-officedocument.presentationml.slideLayout+xml"/>
  <Override PartName="/ppt/slideLayouts/slideLayout1330.xml" ContentType="application/vnd.openxmlformats-officedocument.presentationml.slideLayout+xml"/>
  <Override PartName="/ppt/slideLayouts/slideLayout1331.xml" ContentType="application/vnd.openxmlformats-officedocument.presentationml.slideLayout+xml"/>
  <Override PartName="/ppt/slideLayouts/slideLayout1332.xml" ContentType="application/vnd.openxmlformats-officedocument.presentationml.slideLayout+xml"/>
  <Override PartName="/ppt/slideLayouts/slideLayout1333.xml" ContentType="application/vnd.openxmlformats-officedocument.presentationml.slideLayout+xml"/>
  <Override PartName="/ppt/slideLayouts/slideLayout1334.xml" ContentType="application/vnd.openxmlformats-officedocument.presentationml.slideLayout+xml"/>
  <Override PartName="/ppt/slideLayouts/slideLayout1335.xml" ContentType="application/vnd.openxmlformats-officedocument.presentationml.slideLayout+xml"/>
  <Override PartName="/ppt/slideLayouts/slideLayout1336.xml" ContentType="application/vnd.openxmlformats-officedocument.presentationml.slideLayout+xml"/>
  <Override PartName="/ppt/slideLayouts/slideLayout1337.xml" ContentType="application/vnd.openxmlformats-officedocument.presentationml.slideLayout+xml"/>
  <Override PartName="/ppt/slideLayouts/slideLayout1338.xml" ContentType="application/vnd.openxmlformats-officedocument.presentationml.slideLayout+xml"/>
  <Override PartName="/ppt/slideLayouts/slideLayout1339.xml" ContentType="application/vnd.openxmlformats-officedocument.presentationml.slideLayout+xml"/>
  <Override PartName="/ppt/slideLayouts/slideLayout134.xml" ContentType="application/vnd.openxmlformats-officedocument.presentationml.slideLayout+xml"/>
  <Override PartName="/ppt/slideLayouts/slideLayout1340.xml" ContentType="application/vnd.openxmlformats-officedocument.presentationml.slideLayout+xml"/>
  <Override PartName="/ppt/slideLayouts/slideLayout1341.xml" ContentType="application/vnd.openxmlformats-officedocument.presentationml.slideLayout+xml"/>
  <Override PartName="/ppt/slideLayouts/slideLayout1342.xml" ContentType="application/vnd.openxmlformats-officedocument.presentationml.slideLayout+xml"/>
  <Override PartName="/ppt/slideLayouts/slideLayout1343.xml" ContentType="application/vnd.openxmlformats-officedocument.presentationml.slideLayout+xml"/>
  <Override PartName="/ppt/slideLayouts/slideLayout1344.xml" ContentType="application/vnd.openxmlformats-officedocument.presentationml.slideLayout+xml"/>
  <Override PartName="/ppt/slideLayouts/slideLayout1345.xml" ContentType="application/vnd.openxmlformats-officedocument.presentationml.slideLayout+xml"/>
  <Override PartName="/ppt/slideLayouts/slideLayout1346.xml" ContentType="application/vnd.openxmlformats-officedocument.presentationml.slideLayout+xml"/>
  <Override PartName="/ppt/slideLayouts/slideLayout1347.xml" ContentType="application/vnd.openxmlformats-officedocument.presentationml.slideLayout+xml"/>
  <Override PartName="/ppt/slideLayouts/slideLayout1348.xml" ContentType="application/vnd.openxmlformats-officedocument.presentationml.slideLayout+xml"/>
  <Override PartName="/ppt/slideLayouts/slideLayout1349.xml" ContentType="application/vnd.openxmlformats-officedocument.presentationml.slideLayout+xml"/>
  <Override PartName="/ppt/slideLayouts/slideLayout135.xml" ContentType="application/vnd.openxmlformats-officedocument.presentationml.slideLayout+xml"/>
  <Override PartName="/ppt/slideLayouts/slideLayout1350.xml" ContentType="application/vnd.openxmlformats-officedocument.presentationml.slideLayout+xml"/>
  <Override PartName="/ppt/slideLayouts/slideLayout1351.xml" ContentType="application/vnd.openxmlformats-officedocument.presentationml.slideLayout+xml"/>
  <Override PartName="/ppt/slideLayouts/slideLayout1352.xml" ContentType="application/vnd.openxmlformats-officedocument.presentationml.slideLayout+xml"/>
  <Override PartName="/ppt/slideLayouts/slideLayout1353.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17.xml" ContentType="application/vnd.openxmlformats-officedocument.presentationml.slideMaster+xml"/>
  <Override PartName="/ppt/slideMasters/slideMaster118.xml" ContentType="application/vnd.openxmlformats-officedocument.presentationml.slideMaster+xml"/>
  <Override PartName="/ppt/slideMasters/slideMaster119.xml" ContentType="application/vnd.openxmlformats-officedocument.presentationml.slideMaster+xml"/>
  <Override PartName="/ppt/slideMasters/slideMaster12.xml" ContentType="application/vnd.openxmlformats-officedocument.presentationml.slideMaster+xml"/>
  <Override PartName="/ppt/slideMasters/slideMaster120.xml" ContentType="application/vnd.openxmlformats-officedocument.presentationml.slideMaster+xml"/>
  <Override PartName="/ppt/slideMasters/slideMaster121.xml" ContentType="application/vnd.openxmlformats-officedocument.presentationml.slideMaster+xml"/>
  <Override PartName="/ppt/slideMasters/slideMaster122.xml" ContentType="application/vnd.openxmlformats-officedocument.presentationml.slideMaster+xml"/>
  <Override PartName="/ppt/slideMasters/slideMaster123.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18.xml" ContentType="application/vnd.openxmlformats-officedocument.theme+xml"/>
  <Override PartName="/ppt/theme/theme119.xml" ContentType="application/vnd.openxmlformats-officedocument.theme+xml"/>
  <Override PartName="/ppt/theme/theme12.xml" ContentType="application/vnd.openxmlformats-officedocument.theme+xml"/>
  <Override PartName="/ppt/theme/theme120.xml" ContentType="application/vnd.openxmlformats-officedocument.theme+xml"/>
  <Override PartName="/ppt/theme/theme121.xml" ContentType="application/vnd.openxmlformats-officedocument.theme+xml"/>
  <Override PartName="/ppt/theme/theme122.xml" ContentType="application/vnd.openxmlformats-officedocument.theme+xml"/>
  <Override PartName="/ppt/theme/theme123.xml" ContentType="application/vnd.openxmlformats-officedocument.theme+xml"/>
  <Override PartName="/ppt/theme/theme124.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4" r:id="rId5"/>
    <p:sldMasterId id="2147483696" r:id="rId6"/>
    <p:sldMasterId id="2147483708" r:id="rId7"/>
    <p:sldMasterId id="2147483720" r:id="rId8"/>
    <p:sldMasterId id="2147483732" r:id="rId9"/>
    <p:sldMasterId id="2147483744" r:id="rId10"/>
    <p:sldMasterId id="2147483756" r:id="rId11"/>
    <p:sldMasterId id="2147483768" r:id="rId12"/>
    <p:sldMasterId id="2147483780" r:id="rId13"/>
    <p:sldMasterId id="2147483792" r:id="rId14"/>
    <p:sldMasterId id="2147483804" r:id="rId15"/>
    <p:sldMasterId id="2147483816" r:id="rId16"/>
    <p:sldMasterId id="2147483828" r:id="rId17"/>
    <p:sldMasterId id="2147483840" r:id="rId18"/>
    <p:sldMasterId id="2147483852" r:id="rId19"/>
    <p:sldMasterId id="2147483864" r:id="rId20"/>
    <p:sldMasterId id="2147483876" r:id="rId21"/>
    <p:sldMasterId id="2147483888" r:id="rId22"/>
    <p:sldMasterId id="2147483900" r:id="rId23"/>
    <p:sldMasterId id="2147483912" r:id="rId24"/>
    <p:sldMasterId id="2147483924" r:id="rId25"/>
    <p:sldMasterId id="2147483936" r:id="rId26"/>
    <p:sldMasterId id="2147483948" r:id="rId27"/>
    <p:sldMasterId id="2147483960" r:id="rId28"/>
    <p:sldMasterId id="2147483972" r:id="rId29"/>
    <p:sldMasterId id="2147483984" r:id="rId30"/>
    <p:sldMasterId id="2147483996" r:id="rId31"/>
    <p:sldMasterId id="2147484008" r:id="rId32"/>
    <p:sldMasterId id="2147484020" r:id="rId33"/>
    <p:sldMasterId id="2147484032" r:id="rId34"/>
    <p:sldMasterId id="2147484044" r:id="rId35"/>
    <p:sldMasterId id="2147484056" r:id="rId36"/>
    <p:sldMasterId id="2147484068" r:id="rId37"/>
    <p:sldMasterId id="2147484080" r:id="rId38"/>
    <p:sldMasterId id="2147484092" r:id="rId39"/>
    <p:sldMasterId id="2147484104" r:id="rId40"/>
    <p:sldMasterId id="2147484116" r:id="rId41"/>
    <p:sldMasterId id="2147484128" r:id="rId42"/>
    <p:sldMasterId id="2147484140" r:id="rId43"/>
    <p:sldMasterId id="2147484152" r:id="rId44"/>
    <p:sldMasterId id="2147484164" r:id="rId45"/>
    <p:sldMasterId id="2147484176" r:id="rId46"/>
    <p:sldMasterId id="2147484188" r:id="rId47"/>
    <p:sldMasterId id="2147484200" r:id="rId48"/>
    <p:sldMasterId id="2147484212" r:id="rId49"/>
    <p:sldMasterId id="2147484224" r:id="rId50"/>
    <p:sldMasterId id="2147484236" r:id="rId51"/>
    <p:sldMasterId id="2147484248" r:id="rId52"/>
    <p:sldMasterId id="2147484260" r:id="rId53"/>
    <p:sldMasterId id="2147484272" r:id="rId54"/>
    <p:sldMasterId id="2147484284" r:id="rId55"/>
    <p:sldMasterId id="2147484296" r:id="rId56"/>
    <p:sldMasterId id="2147484308" r:id="rId57"/>
    <p:sldMasterId id="2147484320" r:id="rId58"/>
    <p:sldMasterId id="2147484332" r:id="rId59"/>
    <p:sldMasterId id="2147484344" r:id="rId60"/>
    <p:sldMasterId id="2147484356" r:id="rId61"/>
    <p:sldMasterId id="2147484368" r:id="rId62"/>
    <p:sldMasterId id="2147484380" r:id="rId63"/>
    <p:sldMasterId id="2147484392" r:id="rId64"/>
    <p:sldMasterId id="2147484404" r:id="rId65"/>
    <p:sldMasterId id="2147484416" r:id="rId66"/>
    <p:sldMasterId id="2147484428" r:id="rId67"/>
    <p:sldMasterId id="2147484440" r:id="rId68"/>
    <p:sldMasterId id="2147484452" r:id="rId69"/>
    <p:sldMasterId id="2147484464" r:id="rId70"/>
    <p:sldMasterId id="2147484476" r:id="rId71"/>
    <p:sldMasterId id="2147484488" r:id="rId72"/>
    <p:sldMasterId id="2147484500" r:id="rId73"/>
    <p:sldMasterId id="2147484512" r:id="rId74"/>
    <p:sldMasterId id="2147484524" r:id="rId75"/>
    <p:sldMasterId id="2147484536" r:id="rId76"/>
    <p:sldMasterId id="2147484548" r:id="rId77"/>
    <p:sldMasterId id="2147484560" r:id="rId78"/>
    <p:sldMasterId id="2147484572" r:id="rId79"/>
    <p:sldMasterId id="2147484584" r:id="rId80"/>
    <p:sldMasterId id="2147484596" r:id="rId81"/>
    <p:sldMasterId id="2147484608" r:id="rId82"/>
    <p:sldMasterId id="2147484620" r:id="rId83"/>
    <p:sldMasterId id="2147484632" r:id="rId84"/>
    <p:sldMasterId id="2147484644" r:id="rId85"/>
    <p:sldMasterId id="2147484656" r:id="rId86"/>
    <p:sldMasterId id="2147484668" r:id="rId87"/>
    <p:sldMasterId id="2147484680" r:id="rId88"/>
    <p:sldMasterId id="2147484692" r:id="rId89"/>
    <p:sldMasterId id="2147484704" r:id="rId90"/>
    <p:sldMasterId id="2147484716" r:id="rId91"/>
    <p:sldMasterId id="2147484728" r:id="rId92"/>
    <p:sldMasterId id="2147484740" r:id="rId93"/>
    <p:sldMasterId id="2147484752" r:id="rId94"/>
    <p:sldMasterId id="2147484764" r:id="rId95"/>
    <p:sldMasterId id="2147484776" r:id="rId96"/>
    <p:sldMasterId id="2147484788" r:id="rId97"/>
    <p:sldMasterId id="2147484800" r:id="rId98"/>
    <p:sldMasterId id="2147484812" r:id="rId99"/>
    <p:sldMasterId id="2147484824" r:id="rId100"/>
    <p:sldMasterId id="2147484836" r:id="rId101"/>
    <p:sldMasterId id="2147484848" r:id="rId102"/>
    <p:sldMasterId id="2147484860" r:id="rId103"/>
    <p:sldMasterId id="2147484872" r:id="rId104"/>
    <p:sldMasterId id="2147484884" r:id="rId105"/>
    <p:sldMasterId id="2147484896" r:id="rId106"/>
    <p:sldMasterId id="2147484908" r:id="rId107"/>
    <p:sldMasterId id="2147484920" r:id="rId108"/>
    <p:sldMasterId id="2147484932" r:id="rId109"/>
    <p:sldMasterId id="2147484944" r:id="rId110"/>
    <p:sldMasterId id="2147484956" r:id="rId111"/>
    <p:sldMasterId id="2147484968" r:id="rId112"/>
    <p:sldMasterId id="2147484980" r:id="rId113"/>
    <p:sldMasterId id="2147484992" r:id="rId114"/>
    <p:sldMasterId id="2147485004" r:id="rId115"/>
    <p:sldMasterId id="2147485016" r:id="rId116"/>
    <p:sldMasterId id="2147485028" r:id="rId117"/>
    <p:sldMasterId id="2147485040" r:id="rId118"/>
    <p:sldMasterId id="2147485052" r:id="rId119"/>
    <p:sldMasterId id="2147485064" r:id="rId120"/>
    <p:sldMasterId id="2147485076" r:id="rId121"/>
    <p:sldMasterId id="2147485088" r:id="rId122"/>
    <p:sldMasterId id="2147485100" r:id="rId123"/>
    <p:sldMasterId id="2147485112" r:id="rId124"/>
  </p:sldMasterIdLst>
  <p:notesMasterIdLst>
    <p:notesMasterId r:id="rId126"/>
  </p:notesMasterIdLst>
  <p:sldIdLst>
    <p:sldId id="256" r:id="rId125"/>
    <p:sldId id="399" r:id="rId127"/>
    <p:sldId id="414" r:id="rId128"/>
    <p:sldId id="400" r:id="rId129"/>
    <p:sldId id="259" r:id="rId130"/>
    <p:sldId id="297" r:id="rId131"/>
    <p:sldId id="476" r:id="rId132"/>
    <p:sldId id="534" r:id="rId133"/>
    <p:sldId id="536" r:id="rId134"/>
    <p:sldId id="537" r:id="rId135"/>
    <p:sldId id="477" r:id="rId136"/>
    <p:sldId id="478" r:id="rId137"/>
    <p:sldId id="538" r:id="rId138"/>
    <p:sldId id="304" r:id="rId139"/>
    <p:sldId id="348" r:id="rId140"/>
    <p:sldId id="479" r:id="rId141"/>
    <p:sldId id="480" r:id="rId142"/>
    <p:sldId id="545" r:id="rId143"/>
    <p:sldId id="546" r:id="rId144"/>
    <p:sldId id="305" r:id="rId145"/>
    <p:sldId id="351" r:id="rId146"/>
    <p:sldId id="576" r:id="rId147"/>
    <p:sldId id="481" r:id="rId148"/>
    <p:sldId id="482" r:id="rId149"/>
    <p:sldId id="483" r:id="rId150"/>
    <p:sldId id="484" r:id="rId151"/>
    <p:sldId id="485" r:id="rId152"/>
    <p:sldId id="578" r:id="rId153"/>
    <p:sldId id="570" r:id="rId154"/>
    <p:sldId id="579" r:id="rId155"/>
    <p:sldId id="571" r:id="rId156"/>
    <p:sldId id="572" r:id="rId157"/>
    <p:sldId id="573" r:id="rId158"/>
    <p:sldId id="549" r:id="rId159"/>
    <p:sldId id="550" r:id="rId160"/>
    <p:sldId id="551" r:id="rId161"/>
    <p:sldId id="552" r:id="rId162"/>
    <p:sldId id="553" r:id="rId163"/>
    <p:sldId id="554" r:id="rId164"/>
    <p:sldId id="555" r:id="rId165"/>
    <p:sldId id="556" r:id="rId166"/>
    <p:sldId id="557" r:id="rId167"/>
    <p:sldId id="558" r:id="rId168"/>
    <p:sldId id="559" r:id="rId169"/>
    <p:sldId id="560" r:id="rId170"/>
    <p:sldId id="561" r:id="rId171"/>
    <p:sldId id="562" r:id="rId172"/>
    <p:sldId id="563" r:id="rId173"/>
    <p:sldId id="564" r:id="rId174"/>
    <p:sldId id="565" r:id="rId175"/>
    <p:sldId id="566" r:id="rId176"/>
    <p:sldId id="260" r:id="rId177"/>
    <p:sldId id="396" r:id="rId178"/>
    <p:sldId id="261" r:id="rId179"/>
    <p:sldId id="262" r:id="rId180"/>
    <p:sldId id="361" r:id="rId181"/>
    <p:sldId id="362" r:id="rId182"/>
    <p:sldId id="263" r:id="rId183"/>
    <p:sldId id="363" r:id="rId184"/>
    <p:sldId id="265" r:id="rId185"/>
    <p:sldId id="364" r:id="rId186"/>
    <p:sldId id="266" r:id="rId187"/>
    <p:sldId id="267" r:id="rId188"/>
    <p:sldId id="268" r:id="rId189"/>
    <p:sldId id="272" r:id="rId190"/>
    <p:sldId id="271" r:id="rId191"/>
    <p:sldId id="269" r:id="rId192"/>
    <p:sldId id="487" r:id="rId193"/>
    <p:sldId id="488" r:id="rId194"/>
    <p:sldId id="489" r:id="rId195"/>
    <p:sldId id="490" r:id="rId196"/>
    <p:sldId id="491" r:id="rId197"/>
    <p:sldId id="492" r:id="rId198"/>
    <p:sldId id="493" r:id="rId199"/>
    <p:sldId id="494" r:id="rId200"/>
    <p:sldId id="495" r:id="rId201"/>
    <p:sldId id="496" r:id="rId202"/>
    <p:sldId id="497" r:id="rId203"/>
    <p:sldId id="498" r:id="rId204"/>
    <p:sldId id="499" r:id="rId205"/>
    <p:sldId id="500" r:id="rId206"/>
    <p:sldId id="501" r:id="rId207"/>
    <p:sldId id="502" r:id="rId208"/>
    <p:sldId id="503" r:id="rId209"/>
    <p:sldId id="504" r:id="rId210"/>
    <p:sldId id="505" r:id="rId211"/>
    <p:sldId id="506" r:id="rId212"/>
    <p:sldId id="507" r:id="rId213"/>
    <p:sldId id="508" r:id="rId214"/>
    <p:sldId id="509" r:id="rId215"/>
    <p:sldId id="510" r:id="rId216"/>
    <p:sldId id="548" r:id="rId217"/>
    <p:sldId id="511" r:id="rId218"/>
    <p:sldId id="512" r:id="rId219"/>
    <p:sldId id="513" r:id="rId220"/>
    <p:sldId id="514" r:id="rId221"/>
    <p:sldId id="515" r:id="rId222"/>
    <p:sldId id="516" r:id="rId223"/>
    <p:sldId id="517" r:id="rId224"/>
    <p:sldId id="474" r:id="rId225"/>
    <p:sldId id="475" r:id="rId226"/>
    <p:sldId id="327" r:id="rId227"/>
    <p:sldId id="328" r:id="rId228"/>
    <p:sldId id="380" r:id="rId229"/>
    <p:sldId id="567" r:id="rId230"/>
    <p:sldId id="568" r:id="rId231"/>
  </p:sldIdLst>
  <p:sldSz cx="9144000" cy="6858000" type="screen4x3"/>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sz="3200" b="1" i="0" u="none" kern="1200" baseline="0">
        <a:solidFill>
          <a:schemeClr val="tx2"/>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3200" b="1" i="0" u="none" kern="1200" baseline="0">
        <a:solidFill>
          <a:schemeClr val="tx2"/>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3200" b="1" i="0" u="none" kern="1200" baseline="0">
        <a:solidFill>
          <a:schemeClr val="tx2"/>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3200" b="1" i="0" u="none" kern="1200" baseline="0">
        <a:solidFill>
          <a:schemeClr val="tx2"/>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3200" b="1" i="0" u="none" kern="1200" baseline="0">
        <a:solidFill>
          <a:schemeClr val="tx2"/>
        </a:solidFill>
        <a:latin typeface="Times New Roman" panose="02020603050405020304" pitchFamily="18"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3200" b="1" i="0" u="none" kern="1200" baseline="0">
        <a:solidFill>
          <a:schemeClr val="tx2"/>
        </a:solidFill>
        <a:latin typeface="Times New Roman" panose="02020603050405020304" pitchFamily="18"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3200" b="1" i="0" u="none" kern="1200" baseline="0">
        <a:solidFill>
          <a:schemeClr val="tx2"/>
        </a:solidFill>
        <a:latin typeface="Times New Roman" panose="02020603050405020304" pitchFamily="18"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3200" b="1" i="0" u="none" kern="1200" baseline="0">
        <a:solidFill>
          <a:schemeClr val="tx2"/>
        </a:solidFill>
        <a:latin typeface="Times New Roman" panose="02020603050405020304" pitchFamily="18"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3200" b="1" i="0" u="none" kern="1200" baseline="0">
        <a:solidFill>
          <a:schemeClr val="tx2"/>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15" userDrawn="1">
          <p15:clr>
            <a:srgbClr val="A4A3A4"/>
          </p15:clr>
        </p15:guide>
        <p15:guide id="2" pos="27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2FDB2607-1784-4EEB-B798-7EB5836EED8A}">
        <p14:showMediaCtrls xmlns:p14="http://schemas.microsoft.com/office/powerpoint/2010/main" val="1"/>
      </p:ext>
    </p:extLst>
  </p:showPr>
  <p:clrMru>
    <a:srgbClr val="000000"/>
    <a:srgbClr val="0039E5"/>
    <a:srgbClr val="CC0000"/>
    <a:srgbClr val="FFE8D1"/>
    <a:srgbClr val="993366"/>
    <a:srgbClr val="000099"/>
    <a:srgbClr val="DD230F"/>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1111"/>
    <p:restoredTop sz="94374"/>
  </p:normalViewPr>
  <p:slideViewPr>
    <p:cSldViewPr showGuides="1">
      <p:cViewPr varScale="1">
        <p:scale>
          <a:sx n="106" d="100"/>
          <a:sy n="106" d="100"/>
        </p:scale>
        <p:origin x="1944" y="108"/>
      </p:cViewPr>
      <p:guideLst>
        <p:guide orient="horz" pos="2115"/>
        <p:guide pos="2764"/>
      </p:guideLst>
    </p:cSldViewPr>
  </p:slid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Master" Target="slideMasters/slideMaster98.xml"/><Relationship Id="rId98" Type="http://schemas.openxmlformats.org/officeDocument/2006/relationships/slideMaster" Target="slideMasters/slideMaster97.xml"/><Relationship Id="rId97" Type="http://schemas.openxmlformats.org/officeDocument/2006/relationships/slideMaster" Target="slideMasters/slideMaster96.xml"/><Relationship Id="rId96" Type="http://schemas.openxmlformats.org/officeDocument/2006/relationships/slideMaster" Target="slideMasters/slideMaster95.xml"/><Relationship Id="rId95" Type="http://schemas.openxmlformats.org/officeDocument/2006/relationships/slideMaster" Target="slideMasters/slideMaster94.xml"/><Relationship Id="rId94" Type="http://schemas.openxmlformats.org/officeDocument/2006/relationships/slideMaster" Target="slideMasters/slideMaster93.xml"/><Relationship Id="rId93" Type="http://schemas.openxmlformats.org/officeDocument/2006/relationships/slideMaster" Target="slideMasters/slideMaster92.xml"/><Relationship Id="rId92" Type="http://schemas.openxmlformats.org/officeDocument/2006/relationships/slideMaster" Target="slideMasters/slideMaster91.xml"/><Relationship Id="rId91" Type="http://schemas.openxmlformats.org/officeDocument/2006/relationships/slideMaster" Target="slideMasters/slideMaster90.xml"/><Relationship Id="rId90" Type="http://schemas.openxmlformats.org/officeDocument/2006/relationships/slideMaster" Target="slideMasters/slideMaster89.xml"/><Relationship Id="rId9" Type="http://schemas.openxmlformats.org/officeDocument/2006/relationships/slideMaster" Target="slideMasters/slideMaster8.xml"/><Relationship Id="rId89" Type="http://schemas.openxmlformats.org/officeDocument/2006/relationships/slideMaster" Target="slideMasters/slideMaster88.xml"/><Relationship Id="rId88" Type="http://schemas.openxmlformats.org/officeDocument/2006/relationships/slideMaster" Target="slideMasters/slideMaster87.xml"/><Relationship Id="rId87" Type="http://schemas.openxmlformats.org/officeDocument/2006/relationships/slideMaster" Target="slideMasters/slideMaster86.xml"/><Relationship Id="rId86" Type="http://schemas.openxmlformats.org/officeDocument/2006/relationships/slideMaster" Target="slideMasters/slideMaster85.xml"/><Relationship Id="rId85" Type="http://schemas.openxmlformats.org/officeDocument/2006/relationships/slideMaster" Target="slideMasters/slideMaster84.xml"/><Relationship Id="rId84" Type="http://schemas.openxmlformats.org/officeDocument/2006/relationships/slideMaster" Target="slideMasters/slideMaster83.xml"/><Relationship Id="rId83" Type="http://schemas.openxmlformats.org/officeDocument/2006/relationships/slideMaster" Target="slideMasters/slideMaster82.xml"/><Relationship Id="rId82" Type="http://schemas.openxmlformats.org/officeDocument/2006/relationships/slideMaster" Target="slideMasters/slideMaster81.xml"/><Relationship Id="rId81" Type="http://schemas.openxmlformats.org/officeDocument/2006/relationships/slideMaster" Target="slideMasters/slideMaster80.xml"/><Relationship Id="rId80" Type="http://schemas.openxmlformats.org/officeDocument/2006/relationships/slideMaster" Target="slideMasters/slideMaster79.xml"/><Relationship Id="rId8" Type="http://schemas.openxmlformats.org/officeDocument/2006/relationships/slideMaster" Target="slideMasters/slideMaster7.xml"/><Relationship Id="rId79" Type="http://schemas.openxmlformats.org/officeDocument/2006/relationships/slideMaster" Target="slideMasters/slideMaster78.xml"/><Relationship Id="rId78" Type="http://schemas.openxmlformats.org/officeDocument/2006/relationships/slideMaster" Target="slideMasters/slideMaster77.xml"/><Relationship Id="rId77" Type="http://schemas.openxmlformats.org/officeDocument/2006/relationships/slideMaster" Target="slideMasters/slideMaster76.xml"/><Relationship Id="rId76" Type="http://schemas.openxmlformats.org/officeDocument/2006/relationships/slideMaster" Target="slideMasters/slideMaster75.xml"/><Relationship Id="rId75" Type="http://schemas.openxmlformats.org/officeDocument/2006/relationships/slideMaster" Target="slideMasters/slideMaster74.xml"/><Relationship Id="rId74" Type="http://schemas.openxmlformats.org/officeDocument/2006/relationships/slideMaster" Target="slideMasters/slideMaster73.xml"/><Relationship Id="rId73" Type="http://schemas.openxmlformats.org/officeDocument/2006/relationships/slideMaster" Target="slideMasters/slideMaster72.xml"/><Relationship Id="rId72" Type="http://schemas.openxmlformats.org/officeDocument/2006/relationships/slideMaster" Target="slideMasters/slideMaster71.xml"/><Relationship Id="rId71" Type="http://schemas.openxmlformats.org/officeDocument/2006/relationships/slideMaster" Target="slideMasters/slideMaster70.xml"/><Relationship Id="rId70" Type="http://schemas.openxmlformats.org/officeDocument/2006/relationships/slideMaster" Target="slideMasters/slideMaster69.xml"/><Relationship Id="rId7" Type="http://schemas.openxmlformats.org/officeDocument/2006/relationships/slideMaster" Target="slideMasters/slideMaster6.xml"/><Relationship Id="rId69" Type="http://schemas.openxmlformats.org/officeDocument/2006/relationships/slideMaster" Target="slideMasters/slideMaster68.xml"/><Relationship Id="rId68" Type="http://schemas.openxmlformats.org/officeDocument/2006/relationships/slideMaster" Target="slideMasters/slideMaster67.xml"/><Relationship Id="rId67" Type="http://schemas.openxmlformats.org/officeDocument/2006/relationships/slideMaster" Target="slideMasters/slideMaster66.xml"/><Relationship Id="rId66" Type="http://schemas.openxmlformats.org/officeDocument/2006/relationships/slideMaster" Target="slideMasters/slideMaster65.xml"/><Relationship Id="rId65" Type="http://schemas.openxmlformats.org/officeDocument/2006/relationships/slideMaster" Target="slideMasters/slideMaster64.xml"/><Relationship Id="rId64" Type="http://schemas.openxmlformats.org/officeDocument/2006/relationships/slideMaster" Target="slideMasters/slideMaster63.xml"/><Relationship Id="rId63" Type="http://schemas.openxmlformats.org/officeDocument/2006/relationships/slideMaster" Target="slideMasters/slideMaster62.xml"/><Relationship Id="rId62" Type="http://schemas.openxmlformats.org/officeDocument/2006/relationships/slideMaster" Target="slideMasters/slideMaster61.xml"/><Relationship Id="rId61" Type="http://schemas.openxmlformats.org/officeDocument/2006/relationships/slideMaster" Target="slideMasters/slideMaster60.xml"/><Relationship Id="rId60" Type="http://schemas.openxmlformats.org/officeDocument/2006/relationships/slideMaster" Target="slideMasters/slideMaster59.xml"/><Relationship Id="rId6" Type="http://schemas.openxmlformats.org/officeDocument/2006/relationships/slideMaster" Target="slideMasters/slideMaster5.xml"/><Relationship Id="rId59" Type="http://schemas.openxmlformats.org/officeDocument/2006/relationships/slideMaster" Target="slideMasters/slideMaster58.xml"/><Relationship Id="rId58" Type="http://schemas.openxmlformats.org/officeDocument/2006/relationships/slideMaster" Target="slideMasters/slideMaster57.xml"/><Relationship Id="rId57" Type="http://schemas.openxmlformats.org/officeDocument/2006/relationships/slideMaster" Target="slideMasters/slideMaster56.xml"/><Relationship Id="rId56" Type="http://schemas.openxmlformats.org/officeDocument/2006/relationships/slideMaster" Target="slideMasters/slideMaster55.xml"/><Relationship Id="rId55" Type="http://schemas.openxmlformats.org/officeDocument/2006/relationships/slideMaster" Target="slideMasters/slideMaster54.xml"/><Relationship Id="rId54" Type="http://schemas.openxmlformats.org/officeDocument/2006/relationships/slideMaster" Target="slideMasters/slideMaster53.xml"/><Relationship Id="rId53" Type="http://schemas.openxmlformats.org/officeDocument/2006/relationships/slideMaster" Target="slideMasters/slideMaster52.xml"/><Relationship Id="rId52" Type="http://schemas.openxmlformats.org/officeDocument/2006/relationships/slideMaster" Target="slideMasters/slideMaster51.xml"/><Relationship Id="rId51" Type="http://schemas.openxmlformats.org/officeDocument/2006/relationships/slideMaster" Target="slideMasters/slideMaster50.xml"/><Relationship Id="rId50" Type="http://schemas.openxmlformats.org/officeDocument/2006/relationships/slideMaster" Target="slideMasters/slideMaster49.xml"/><Relationship Id="rId5" Type="http://schemas.openxmlformats.org/officeDocument/2006/relationships/slideMaster" Target="slideMasters/slideMaster4.xml"/><Relationship Id="rId49" Type="http://schemas.openxmlformats.org/officeDocument/2006/relationships/slideMaster" Target="slideMasters/slideMaster48.xml"/><Relationship Id="rId48" Type="http://schemas.openxmlformats.org/officeDocument/2006/relationships/slideMaster" Target="slideMasters/slideMaster47.xml"/><Relationship Id="rId47" Type="http://schemas.openxmlformats.org/officeDocument/2006/relationships/slideMaster" Target="slideMasters/slideMaster46.xml"/><Relationship Id="rId46" Type="http://schemas.openxmlformats.org/officeDocument/2006/relationships/slideMaster" Target="slideMasters/slideMaster45.xml"/><Relationship Id="rId45" Type="http://schemas.openxmlformats.org/officeDocument/2006/relationships/slideMaster" Target="slideMasters/slideMaster44.xml"/><Relationship Id="rId44" Type="http://schemas.openxmlformats.org/officeDocument/2006/relationships/slideMaster" Target="slideMasters/slideMaster43.xml"/><Relationship Id="rId43" Type="http://schemas.openxmlformats.org/officeDocument/2006/relationships/slideMaster" Target="slideMasters/slideMaster42.xml"/><Relationship Id="rId42" Type="http://schemas.openxmlformats.org/officeDocument/2006/relationships/slideMaster" Target="slideMasters/slideMaster41.xml"/><Relationship Id="rId41" Type="http://schemas.openxmlformats.org/officeDocument/2006/relationships/slideMaster" Target="slideMasters/slideMaster40.xml"/><Relationship Id="rId40" Type="http://schemas.openxmlformats.org/officeDocument/2006/relationships/slideMaster" Target="slideMasters/slideMaster39.xml"/><Relationship Id="rId4" Type="http://schemas.openxmlformats.org/officeDocument/2006/relationships/slideMaster" Target="slideMasters/slideMaster3.xml"/><Relationship Id="rId39" Type="http://schemas.openxmlformats.org/officeDocument/2006/relationships/slideMaster" Target="slideMasters/slideMaster38.xml"/><Relationship Id="rId38" Type="http://schemas.openxmlformats.org/officeDocument/2006/relationships/slideMaster" Target="slideMasters/slideMaster37.xml"/><Relationship Id="rId37" Type="http://schemas.openxmlformats.org/officeDocument/2006/relationships/slideMaster" Target="slideMasters/slideMaster36.xml"/><Relationship Id="rId36" Type="http://schemas.openxmlformats.org/officeDocument/2006/relationships/slideMaster" Target="slideMasters/slideMaster35.xml"/><Relationship Id="rId35" Type="http://schemas.openxmlformats.org/officeDocument/2006/relationships/slideMaster" Target="slideMasters/slideMaster34.xml"/><Relationship Id="rId34" Type="http://schemas.openxmlformats.org/officeDocument/2006/relationships/slideMaster" Target="slideMasters/slideMaster33.xml"/><Relationship Id="rId33" Type="http://schemas.openxmlformats.org/officeDocument/2006/relationships/slideMaster" Target="slideMasters/slideMaster32.xml"/><Relationship Id="rId32" Type="http://schemas.openxmlformats.org/officeDocument/2006/relationships/slideMaster" Target="slideMasters/slideMaster31.xml"/><Relationship Id="rId31" Type="http://schemas.openxmlformats.org/officeDocument/2006/relationships/slideMaster" Target="slideMasters/slideMaster30.xml"/><Relationship Id="rId30" Type="http://schemas.openxmlformats.org/officeDocument/2006/relationships/slideMaster" Target="slideMasters/slideMaster29.xml"/><Relationship Id="rId3" Type="http://schemas.openxmlformats.org/officeDocument/2006/relationships/slideMaster" Target="slideMasters/slideMaster2.xml"/><Relationship Id="rId29" Type="http://schemas.openxmlformats.org/officeDocument/2006/relationships/slideMaster" Target="slideMasters/slideMaster28.xml"/><Relationship Id="rId28" Type="http://schemas.openxmlformats.org/officeDocument/2006/relationships/slideMaster" Target="slideMasters/slideMaster27.xml"/><Relationship Id="rId27" Type="http://schemas.openxmlformats.org/officeDocument/2006/relationships/slideMaster" Target="slideMasters/slideMaster26.xml"/><Relationship Id="rId26" Type="http://schemas.openxmlformats.org/officeDocument/2006/relationships/slideMaster" Target="slideMasters/slideMaster25.xml"/><Relationship Id="rId25" Type="http://schemas.openxmlformats.org/officeDocument/2006/relationships/slideMaster" Target="slideMasters/slideMaster24.xml"/><Relationship Id="rId24" Type="http://schemas.openxmlformats.org/officeDocument/2006/relationships/slideMaster" Target="slideMasters/slideMaster23.xml"/><Relationship Id="rId234" Type="http://schemas.openxmlformats.org/officeDocument/2006/relationships/tableStyles" Target="tableStyles.xml"/><Relationship Id="rId233" Type="http://schemas.openxmlformats.org/officeDocument/2006/relationships/viewProps" Target="viewProps.xml"/><Relationship Id="rId232" Type="http://schemas.openxmlformats.org/officeDocument/2006/relationships/presProps" Target="presProps.xml"/><Relationship Id="rId231" Type="http://schemas.openxmlformats.org/officeDocument/2006/relationships/slide" Target="slides/slide106.xml"/><Relationship Id="rId230" Type="http://schemas.openxmlformats.org/officeDocument/2006/relationships/slide" Target="slides/slide105.xml"/><Relationship Id="rId23" Type="http://schemas.openxmlformats.org/officeDocument/2006/relationships/slideMaster" Target="slideMasters/slideMaster22.xml"/><Relationship Id="rId229" Type="http://schemas.openxmlformats.org/officeDocument/2006/relationships/slide" Target="slides/slide104.xml"/><Relationship Id="rId228" Type="http://schemas.openxmlformats.org/officeDocument/2006/relationships/slide" Target="slides/slide103.xml"/><Relationship Id="rId227" Type="http://schemas.openxmlformats.org/officeDocument/2006/relationships/slide" Target="slides/slide102.xml"/><Relationship Id="rId226" Type="http://schemas.openxmlformats.org/officeDocument/2006/relationships/slide" Target="slides/slide101.xml"/><Relationship Id="rId225" Type="http://schemas.openxmlformats.org/officeDocument/2006/relationships/slide" Target="slides/slide100.xml"/><Relationship Id="rId224" Type="http://schemas.openxmlformats.org/officeDocument/2006/relationships/slide" Target="slides/slide99.xml"/><Relationship Id="rId223" Type="http://schemas.openxmlformats.org/officeDocument/2006/relationships/slide" Target="slides/slide98.xml"/><Relationship Id="rId222" Type="http://schemas.openxmlformats.org/officeDocument/2006/relationships/slide" Target="slides/slide97.xml"/><Relationship Id="rId221" Type="http://schemas.openxmlformats.org/officeDocument/2006/relationships/slide" Target="slides/slide96.xml"/><Relationship Id="rId220" Type="http://schemas.openxmlformats.org/officeDocument/2006/relationships/slide" Target="slides/slide95.xml"/><Relationship Id="rId22" Type="http://schemas.openxmlformats.org/officeDocument/2006/relationships/slideMaster" Target="slideMasters/slideMaster21.xml"/><Relationship Id="rId219" Type="http://schemas.openxmlformats.org/officeDocument/2006/relationships/slide" Target="slides/slide94.xml"/><Relationship Id="rId218" Type="http://schemas.openxmlformats.org/officeDocument/2006/relationships/slide" Target="slides/slide93.xml"/><Relationship Id="rId217" Type="http://schemas.openxmlformats.org/officeDocument/2006/relationships/slide" Target="slides/slide92.xml"/><Relationship Id="rId216" Type="http://schemas.openxmlformats.org/officeDocument/2006/relationships/slide" Target="slides/slide91.xml"/><Relationship Id="rId215" Type="http://schemas.openxmlformats.org/officeDocument/2006/relationships/slide" Target="slides/slide90.xml"/><Relationship Id="rId214" Type="http://schemas.openxmlformats.org/officeDocument/2006/relationships/slide" Target="slides/slide89.xml"/><Relationship Id="rId213" Type="http://schemas.openxmlformats.org/officeDocument/2006/relationships/slide" Target="slides/slide88.xml"/><Relationship Id="rId212" Type="http://schemas.openxmlformats.org/officeDocument/2006/relationships/slide" Target="slides/slide87.xml"/><Relationship Id="rId211" Type="http://schemas.openxmlformats.org/officeDocument/2006/relationships/slide" Target="slides/slide86.xml"/><Relationship Id="rId210" Type="http://schemas.openxmlformats.org/officeDocument/2006/relationships/slide" Target="slides/slide85.xml"/><Relationship Id="rId21" Type="http://schemas.openxmlformats.org/officeDocument/2006/relationships/slideMaster" Target="slideMasters/slideMaster20.xml"/><Relationship Id="rId209" Type="http://schemas.openxmlformats.org/officeDocument/2006/relationships/slide" Target="slides/slide84.xml"/><Relationship Id="rId208" Type="http://schemas.openxmlformats.org/officeDocument/2006/relationships/slide" Target="slides/slide83.xml"/><Relationship Id="rId207" Type="http://schemas.openxmlformats.org/officeDocument/2006/relationships/slide" Target="slides/slide82.xml"/><Relationship Id="rId206" Type="http://schemas.openxmlformats.org/officeDocument/2006/relationships/slide" Target="slides/slide81.xml"/><Relationship Id="rId205" Type="http://schemas.openxmlformats.org/officeDocument/2006/relationships/slide" Target="slides/slide80.xml"/><Relationship Id="rId204" Type="http://schemas.openxmlformats.org/officeDocument/2006/relationships/slide" Target="slides/slide79.xml"/><Relationship Id="rId203" Type="http://schemas.openxmlformats.org/officeDocument/2006/relationships/slide" Target="slides/slide78.xml"/><Relationship Id="rId202" Type="http://schemas.openxmlformats.org/officeDocument/2006/relationships/slide" Target="slides/slide77.xml"/><Relationship Id="rId201" Type="http://schemas.openxmlformats.org/officeDocument/2006/relationships/slide" Target="slides/slide76.xml"/><Relationship Id="rId200" Type="http://schemas.openxmlformats.org/officeDocument/2006/relationships/slide" Target="slides/slide75.xml"/><Relationship Id="rId20" Type="http://schemas.openxmlformats.org/officeDocument/2006/relationships/slideMaster" Target="slideMasters/slideMaster19.xml"/><Relationship Id="rId2" Type="http://schemas.openxmlformats.org/officeDocument/2006/relationships/theme" Target="theme/theme1.xml"/><Relationship Id="rId199" Type="http://schemas.openxmlformats.org/officeDocument/2006/relationships/slide" Target="slides/slide74.xml"/><Relationship Id="rId198" Type="http://schemas.openxmlformats.org/officeDocument/2006/relationships/slide" Target="slides/slide73.xml"/><Relationship Id="rId197" Type="http://schemas.openxmlformats.org/officeDocument/2006/relationships/slide" Target="slides/slide72.xml"/><Relationship Id="rId196" Type="http://schemas.openxmlformats.org/officeDocument/2006/relationships/slide" Target="slides/slide71.xml"/><Relationship Id="rId195" Type="http://schemas.openxmlformats.org/officeDocument/2006/relationships/slide" Target="slides/slide70.xml"/><Relationship Id="rId194" Type="http://schemas.openxmlformats.org/officeDocument/2006/relationships/slide" Target="slides/slide69.xml"/><Relationship Id="rId193" Type="http://schemas.openxmlformats.org/officeDocument/2006/relationships/slide" Target="slides/slide68.xml"/><Relationship Id="rId192" Type="http://schemas.openxmlformats.org/officeDocument/2006/relationships/slide" Target="slides/slide67.xml"/><Relationship Id="rId191" Type="http://schemas.openxmlformats.org/officeDocument/2006/relationships/slide" Target="slides/slide66.xml"/><Relationship Id="rId190" Type="http://schemas.openxmlformats.org/officeDocument/2006/relationships/slide" Target="slides/slide65.xml"/><Relationship Id="rId19" Type="http://schemas.openxmlformats.org/officeDocument/2006/relationships/slideMaster" Target="slideMasters/slideMaster18.xml"/><Relationship Id="rId189" Type="http://schemas.openxmlformats.org/officeDocument/2006/relationships/slide" Target="slides/slide64.xml"/><Relationship Id="rId188" Type="http://schemas.openxmlformats.org/officeDocument/2006/relationships/slide" Target="slides/slide63.xml"/><Relationship Id="rId187" Type="http://schemas.openxmlformats.org/officeDocument/2006/relationships/slide" Target="slides/slide62.xml"/><Relationship Id="rId186" Type="http://schemas.openxmlformats.org/officeDocument/2006/relationships/slide" Target="slides/slide61.xml"/><Relationship Id="rId185" Type="http://schemas.openxmlformats.org/officeDocument/2006/relationships/slide" Target="slides/slide60.xml"/><Relationship Id="rId184" Type="http://schemas.openxmlformats.org/officeDocument/2006/relationships/slide" Target="slides/slide59.xml"/><Relationship Id="rId183" Type="http://schemas.openxmlformats.org/officeDocument/2006/relationships/slide" Target="slides/slide58.xml"/><Relationship Id="rId182" Type="http://schemas.openxmlformats.org/officeDocument/2006/relationships/slide" Target="slides/slide57.xml"/><Relationship Id="rId181" Type="http://schemas.openxmlformats.org/officeDocument/2006/relationships/slide" Target="slides/slide56.xml"/><Relationship Id="rId180" Type="http://schemas.openxmlformats.org/officeDocument/2006/relationships/slide" Target="slides/slide55.xml"/><Relationship Id="rId18" Type="http://schemas.openxmlformats.org/officeDocument/2006/relationships/slideMaster" Target="slideMasters/slideMaster17.xml"/><Relationship Id="rId179" Type="http://schemas.openxmlformats.org/officeDocument/2006/relationships/slide" Target="slides/slide54.xml"/><Relationship Id="rId178" Type="http://schemas.openxmlformats.org/officeDocument/2006/relationships/slide" Target="slides/slide53.xml"/><Relationship Id="rId177" Type="http://schemas.openxmlformats.org/officeDocument/2006/relationships/slide" Target="slides/slide52.xml"/><Relationship Id="rId176" Type="http://schemas.openxmlformats.org/officeDocument/2006/relationships/slide" Target="slides/slide51.xml"/><Relationship Id="rId175" Type="http://schemas.openxmlformats.org/officeDocument/2006/relationships/slide" Target="slides/slide50.xml"/><Relationship Id="rId174" Type="http://schemas.openxmlformats.org/officeDocument/2006/relationships/slide" Target="slides/slide49.xml"/><Relationship Id="rId173" Type="http://schemas.openxmlformats.org/officeDocument/2006/relationships/slide" Target="slides/slide48.xml"/><Relationship Id="rId172" Type="http://schemas.openxmlformats.org/officeDocument/2006/relationships/slide" Target="slides/slide47.xml"/><Relationship Id="rId171" Type="http://schemas.openxmlformats.org/officeDocument/2006/relationships/slide" Target="slides/slide46.xml"/><Relationship Id="rId170" Type="http://schemas.openxmlformats.org/officeDocument/2006/relationships/slide" Target="slides/slide45.xml"/><Relationship Id="rId17" Type="http://schemas.openxmlformats.org/officeDocument/2006/relationships/slideMaster" Target="slideMasters/slideMaster16.xml"/><Relationship Id="rId169" Type="http://schemas.openxmlformats.org/officeDocument/2006/relationships/slide" Target="slides/slide44.xml"/><Relationship Id="rId168" Type="http://schemas.openxmlformats.org/officeDocument/2006/relationships/slide" Target="slides/slide43.xml"/><Relationship Id="rId167" Type="http://schemas.openxmlformats.org/officeDocument/2006/relationships/slide" Target="slides/slide42.xml"/><Relationship Id="rId166" Type="http://schemas.openxmlformats.org/officeDocument/2006/relationships/slide" Target="slides/slide41.xml"/><Relationship Id="rId165" Type="http://schemas.openxmlformats.org/officeDocument/2006/relationships/slide" Target="slides/slide40.xml"/><Relationship Id="rId164" Type="http://schemas.openxmlformats.org/officeDocument/2006/relationships/slide" Target="slides/slide39.xml"/><Relationship Id="rId163" Type="http://schemas.openxmlformats.org/officeDocument/2006/relationships/slide" Target="slides/slide38.xml"/><Relationship Id="rId162" Type="http://schemas.openxmlformats.org/officeDocument/2006/relationships/slide" Target="slides/slide37.xml"/><Relationship Id="rId161" Type="http://schemas.openxmlformats.org/officeDocument/2006/relationships/slide" Target="slides/slide36.xml"/><Relationship Id="rId160" Type="http://schemas.openxmlformats.org/officeDocument/2006/relationships/slide" Target="slides/slide35.xml"/><Relationship Id="rId16" Type="http://schemas.openxmlformats.org/officeDocument/2006/relationships/slideMaster" Target="slideMasters/slideMaster15.xml"/><Relationship Id="rId159" Type="http://schemas.openxmlformats.org/officeDocument/2006/relationships/slide" Target="slides/slide34.xml"/><Relationship Id="rId158" Type="http://schemas.openxmlformats.org/officeDocument/2006/relationships/slide" Target="slides/slide33.xml"/><Relationship Id="rId157" Type="http://schemas.openxmlformats.org/officeDocument/2006/relationships/slide" Target="slides/slide32.xml"/><Relationship Id="rId156" Type="http://schemas.openxmlformats.org/officeDocument/2006/relationships/slide" Target="slides/slide31.xml"/><Relationship Id="rId155" Type="http://schemas.openxmlformats.org/officeDocument/2006/relationships/slide" Target="slides/slide30.xml"/><Relationship Id="rId154" Type="http://schemas.openxmlformats.org/officeDocument/2006/relationships/slide" Target="slides/slide29.xml"/><Relationship Id="rId153" Type="http://schemas.openxmlformats.org/officeDocument/2006/relationships/slide" Target="slides/slide28.xml"/><Relationship Id="rId152" Type="http://schemas.openxmlformats.org/officeDocument/2006/relationships/slide" Target="slides/slide27.xml"/><Relationship Id="rId151" Type="http://schemas.openxmlformats.org/officeDocument/2006/relationships/slide" Target="slides/slide26.xml"/><Relationship Id="rId150" Type="http://schemas.openxmlformats.org/officeDocument/2006/relationships/slide" Target="slides/slide25.xml"/><Relationship Id="rId15" Type="http://schemas.openxmlformats.org/officeDocument/2006/relationships/slideMaster" Target="slideMasters/slideMaster14.xml"/><Relationship Id="rId149" Type="http://schemas.openxmlformats.org/officeDocument/2006/relationships/slide" Target="slides/slide24.xml"/><Relationship Id="rId148" Type="http://schemas.openxmlformats.org/officeDocument/2006/relationships/slide" Target="slides/slide23.xml"/><Relationship Id="rId147" Type="http://schemas.openxmlformats.org/officeDocument/2006/relationships/slide" Target="slides/slide22.xml"/><Relationship Id="rId146" Type="http://schemas.openxmlformats.org/officeDocument/2006/relationships/slide" Target="slides/slide21.xml"/><Relationship Id="rId145" Type="http://schemas.openxmlformats.org/officeDocument/2006/relationships/slide" Target="slides/slide20.xml"/><Relationship Id="rId144" Type="http://schemas.openxmlformats.org/officeDocument/2006/relationships/slide" Target="slides/slide19.xml"/><Relationship Id="rId143" Type="http://schemas.openxmlformats.org/officeDocument/2006/relationships/slide" Target="slides/slide18.xml"/><Relationship Id="rId142" Type="http://schemas.openxmlformats.org/officeDocument/2006/relationships/slide" Target="slides/slide17.xml"/><Relationship Id="rId141" Type="http://schemas.openxmlformats.org/officeDocument/2006/relationships/slide" Target="slides/slide16.xml"/><Relationship Id="rId140" Type="http://schemas.openxmlformats.org/officeDocument/2006/relationships/slide" Target="slides/slide15.xml"/><Relationship Id="rId14" Type="http://schemas.openxmlformats.org/officeDocument/2006/relationships/slideMaster" Target="slideMasters/slideMaster13.xml"/><Relationship Id="rId139" Type="http://schemas.openxmlformats.org/officeDocument/2006/relationships/slide" Target="slides/slide14.xml"/><Relationship Id="rId138" Type="http://schemas.openxmlformats.org/officeDocument/2006/relationships/slide" Target="slides/slide13.xml"/><Relationship Id="rId137" Type="http://schemas.openxmlformats.org/officeDocument/2006/relationships/slide" Target="slides/slide12.xml"/><Relationship Id="rId136" Type="http://schemas.openxmlformats.org/officeDocument/2006/relationships/slide" Target="slides/slide11.xml"/><Relationship Id="rId135" Type="http://schemas.openxmlformats.org/officeDocument/2006/relationships/slide" Target="slides/slide10.xml"/><Relationship Id="rId134" Type="http://schemas.openxmlformats.org/officeDocument/2006/relationships/slide" Target="slides/slide9.xml"/><Relationship Id="rId133" Type="http://schemas.openxmlformats.org/officeDocument/2006/relationships/slide" Target="slides/slide8.xml"/><Relationship Id="rId132" Type="http://schemas.openxmlformats.org/officeDocument/2006/relationships/slide" Target="slides/slide7.xml"/><Relationship Id="rId131" Type="http://schemas.openxmlformats.org/officeDocument/2006/relationships/slide" Target="slides/slide6.xml"/><Relationship Id="rId130" Type="http://schemas.openxmlformats.org/officeDocument/2006/relationships/slide" Target="slides/slide5.xml"/><Relationship Id="rId13" Type="http://schemas.openxmlformats.org/officeDocument/2006/relationships/slideMaster" Target="slideMasters/slideMaster12.xml"/><Relationship Id="rId129" Type="http://schemas.openxmlformats.org/officeDocument/2006/relationships/slide" Target="slides/slide4.xml"/><Relationship Id="rId128" Type="http://schemas.openxmlformats.org/officeDocument/2006/relationships/slide" Target="slides/slide3.xml"/><Relationship Id="rId127" Type="http://schemas.openxmlformats.org/officeDocument/2006/relationships/slide" Target="slides/slide2.xml"/><Relationship Id="rId126" Type="http://schemas.openxmlformats.org/officeDocument/2006/relationships/notesMaster" Target="notesMasters/notesMaster1.xml"/><Relationship Id="rId125" Type="http://schemas.openxmlformats.org/officeDocument/2006/relationships/slide" Target="slides/slide1.xml"/><Relationship Id="rId124" Type="http://schemas.openxmlformats.org/officeDocument/2006/relationships/slideMaster" Target="slideMasters/slideMaster123.xml"/><Relationship Id="rId123" Type="http://schemas.openxmlformats.org/officeDocument/2006/relationships/slideMaster" Target="slideMasters/slideMaster122.xml"/><Relationship Id="rId122" Type="http://schemas.openxmlformats.org/officeDocument/2006/relationships/slideMaster" Target="slideMasters/slideMaster121.xml"/><Relationship Id="rId121" Type="http://schemas.openxmlformats.org/officeDocument/2006/relationships/slideMaster" Target="slideMasters/slideMaster120.xml"/><Relationship Id="rId120" Type="http://schemas.openxmlformats.org/officeDocument/2006/relationships/slideMaster" Target="slideMasters/slideMaster119.xml"/><Relationship Id="rId12" Type="http://schemas.openxmlformats.org/officeDocument/2006/relationships/slideMaster" Target="slideMasters/slideMaster11.xml"/><Relationship Id="rId119" Type="http://schemas.openxmlformats.org/officeDocument/2006/relationships/slideMaster" Target="slideMasters/slideMaster118.xml"/><Relationship Id="rId118" Type="http://schemas.openxmlformats.org/officeDocument/2006/relationships/slideMaster" Target="slideMasters/slideMaster117.xml"/><Relationship Id="rId117" Type="http://schemas.openxmlformats.org/officeDocument/2006/relationships/slideMaster" Target="slideMasters/slideMaster116.xml"/><Relationship Id="rId116" Type="http://schemas.openxmlformats.org/officeDocument/2006/relationships/slideMaster" Target="slideMasters/slideMaster115.xml"/><Relationship Id="rId115" Type="http://schemas.openxmlformats.org/officeDocument/2006/relationships/slideMaster" Target="slideMasters/slideMaster114.xml"/><Relationship Id="rId114" Type="http://schemas.openxmlformats.org/officeDocument/2006/relationships/slideMaster" Target="slideMasters/slideMaster113.xml"/><Relationship Id="rId113" Type="http://schemas.openxmlformats.org/officeDocument/2006/relationships/slideMaster" Target="slideMasters/slideMaster112.xml"/><Relationship Id="rId112" Type="http://schemas.openxmlformats.org/officeDocument/2006/relationships/slideMaster" Target="slideMasters/slideMaster111.xml"/><Relationship Id="rId111" Type="http://schemas.openxmlformats.org/officeDocument/2006/relationships/slideMaster" Target="slideMasters/slideMaster110.xml"/><Relationship Id="rId110" Type="http://schemas.openxmlformats.org/officeDocument/2006/relationships/slideMaster" Target="slideMasters/slideMaster109.xml"/><Relationship Id="rId11" Type="http://schemas.openxmlformats.org/officeDocument/2006/relationships/slideMaster" Target="slideMasters/slideMaster10.xml"/><Relationship Id="rId109" Type="http://schemas.openxmlformats.org/officeDocument/2006/relationships/slideMaster" Target="slideMasters/slideMaster108.xml"/><Relationship Id="rId108" Type="http://schemas.openxmlformats.org/officeDocument/2006/relationships/slideMaster" Target="slideMasters/slideMaster107.xml"/><Relationship Id="rId107" Type="http://schemas.openxmlformats.org/officeDocument/2006/relationships/slideMaster" Target="slideMasters/slideMaster106.xml"/><Relationship Id="rId106" Type="http://schemas.openxmlformats.org/officeDocument/2006/relationships/slideMaster" Target="slideMasters/slideMaster105.xml"/><Relationship Id="rId105" Type="http://schemas.openxmlformats.org/officeDocument/2006/relationships/slideMaster" Target="slideMasters/slideMaster104.xml"/><Relationship Id="rId104" Type="http://schemas.openxmlformats.org/officeDocument/2006/relationships/slideMaster" Target="slideMasters/slideMaster103.xml"/><Relationship Id="rId103" Type="http://schemas.openxmlformats.org/officeDocument/2006/relationships/slideMaster" Target="slideMasters/slideMaster102.xml"/><Relationship Id="rId102" Type="http://schemas.openxmlformats.org/officeDocument/2006/relationships/slideMaster" Target="slideMasters/slideMaster101.xml"/><Relationship Id="rId101" Type="http://schemas.openxmlformats.org/officeDocument/2006/relationships/slideMaster" Target="slideMasters/slideMaster100.xml"/><Relationship Id="rId100" Type="http://schemas.openxmlformats.org/officeDocument/2006/relationships/slideMaster" Target="slideMasters/slideMaster99.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4" Type="http://schemas.openxmlformats.org/officeDocument/2006/relationships/image" Target="../media/image6.wmf"/><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4" Type="http://schemas.openxmlformats.org/officeDocument/2006/relationships/image" Target="../media/image37.wmf"/><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1.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1.wmf"/></Relationships>
</file>

<file path=ppt/drawings/_rels/vmlDrawing14.vml.rels><?xml version="1.0" encoding="UTF-8" standalone="yes"?>
<Relationships xmlns="http://schemas.openxmlformats.org/package/2006/relationships"><Relationship Id="rId4" Type="http://schemas.openxmlformats.org/officeDocument/2006/relationships/image" Target="../media/image49.wmf"/><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s>
</file>

<file path=ppt/drawings/_rels/vmlDrawing18.vml.rels><?xml version="1.0" encoding="UTF-8" standalone="yes"?>
<Relationships xmlns="http://schemas.openxmlformats.org/package/2006/relationships"><Relationship Id="rId5" Type="http://schemas.openxmlformats.org/officeDocument/2006/relationships/image" Target="../media/image64.wmf"/><Relationship Id="rId4" Type="http://schemas.openxmlformats.org/officeDocument/2006/relationships/image" Target="../media/image63.wmf"/><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image" Target="../media/image60.e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72.wmf"/><Relationship Id="rId7" Type="http://schemas.openxmlformats.org/officeDocument/2006/relationships/image" Target="../media/image71.wmf"/><Relationship Id="rId6" Type="http://schemas.openxmlformats.org/officeDocument/2006/relationships/image" Target="../media/image70.wmf"/><Relationship Id="rId5" Type="http://schemas.openxmlformats.org/officeDocument/2006/relationships/image" Target="../media/image69.wmf"/><Relationship Id="rId4" Type="http://schemas.openxmlformats.org/officeDocument/2006/relationships/image" Target="../media/image68.wmf"/><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7.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image" Target="../media/image78.wmf"/></Relationships>
</file>

<file path=ppt/drawings/_rels/vmlDrawing24.vml.rels><?xml version="1.0" encoding="UTF-8" standalone="yes"?>
<Relationships xmlns="http://schemas.openxmlformats.org/package/2006/relationships"><Relationship Id="rId4" Type="http://schemas.openxmlformats.org/officeDocument/2006/relationships/image" Target="../media/image83.wmf"/><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0.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85.wmf"/><Relationship Id="rId1" Type="http://schemas.openxmlformats.org/officeDocument/2006/relationships/image" Target="../media/image84.wmf"/></Relationships>
</file>

<file path=ppt/drawings/_rels/vmlDrawing26.vml.rels><?xml version="1.0" encoding="UTF-8" standalone="yes"?>
<Relationships xmlns="http://schemas.openxmlformats.org/package/2006/relationships"><Relationship Id="rId5" Type="http://schemas.openxmlformats.org/officeDocument/2006/relationships/image" Target="../media/image90.wmf"/><Relationship Id="rId4" Type="http://schemas.openxmlformats.org/officeDocument/2006/relationships/image" Target="../media/image89.wmf"/><Relationship Id="rId3" Type="http://schemas.openxmlformats.org/officeDocument/2006/relationships/image" Target="../media/image88.wmf"/><Relationship Id="rId2" Type="http://schemas.openxmlformats.org/officeDocument/2006/relationships/image" Target="../media/image87.wmf"/><Relationship Id="rId1" Type="http://schemas.openxmlformats.org/officeDocument/2006/relationships/image" Target="../media/image86.wmf"/></Relationships>
</file>

<file path=ppt/drawings/_rels/vmlDrawing27.vml.rels><?xml version="1.0" encoding="UTF-8" standalone="yes"?>
<Relationships xmlns="http://schemas.openxmlformats.org/package/2006/relationships"><Relationship Id="rId4" Type="http://schemas.openxmlformats.org/officeDocument/2006/relationships/image" Target="../media/image94.emf"/><Relationship Id="rId3" Type="http://schemas.openxmlformats.org/officeDocument/2006/relationships/image" Target="../media/image93.wmf"/><Relationship Id="rId2" Type="http://schemas.openxmlformats.org/officeDocument/2006/relationships/image" Target="../media/image92.wmf"/><Relationship Id="rId1" Type="http://schemas.openxmlformats.org/officeDocument/2006/relationships/image" Target="../media/image91.wmf"/></Relationships>
</file>

<file path=ppt/drawings/_rels/vmlDrawing28.vml.rels><?xml version="1.0" encoding="UTF-8" standalone="yes"?>
<Relationships xmlns="http://schemas.openxmlformats.org/package/2006/relationships"><Relationship Id="rId5" Type="http://schemas.openxmlformats.org/officeDocument/2006/relationships/image" Target="../media/image99.wmf"/><Relationship Id="rId4" Type="http://schemas.openxmlformats.org/officeDocument/2006/relationships/image" Target="../media/image98.wmf"/><Relationship Id="rId3" Type="http://schemas.openxmlformats.org/officeDocument/2006/relationships/image" Target="../media/image97.wmf"/><Relationship Id="rId2" Type="http://schemas.openxmlformats.org/officeDocument/2006/relationships/image" Target="../media/image96.wmf"/><Relationship Id="rId1" Type="http://schemas.openxmlformats.org/officeDocument/2006/relationships/image" Target="../media/image95.wmf"/></Relationships>
</file>

<file path=ppt/drawings/_rels/vmlDrawing29.vml.rels><?xml version="1.0" encoding="UTF-8" standalone="yes"?>
<Relationships xmlns="http://schemas.openxmlformats.org/package/2006/relationships"><Relationship Id="rId9" Type="http://schemas.openxmlformats.org/officeDocument/2006/relationships/image" Target="../media/image107.wmf"/><Relationship Id="rId8" Type="http://schemas.openxmlformats.org/officeDocument/2006/relationships/image" Target="../media/image106.wmf"/><Relationship Id="rId7" Type="http://schemas.openxmlformats.org/officeDocument/2006/relationships/image" Target="../media/image105.wmf"/><Relationship Id="rId6" Type="http://schemas.openxmlformats.org/officeDocument/2006/relationships/image" Target="../media/image104.wmf"/><Relationship Id="rId5" Type="http://schemas.openxmlformats.org/officeDocument/2006/relationships/image" Target="../media/image103.wmf"/><Relationship Id="rId4" Type="http://schemas.openxmlformats.org/officeDocument/2006/relationships/image" Target="../media/image102.wmf"/><Relationship Id="rId3" Type="http://schemas.openxmlformats.org/officeDocument/2006/relationships/image" Target="../media/image101.wmf"/><Relationship Id="rId2" Type="http://schemas.openxmlformats.org/officeDocument/2006/relationships/image" Target="../media/image96.wmf"/><Relationship Id="rId11" Type="http://schemas.openxmlformats.org/officeDocument/2006/relationships/image" Target="../media/image109.wmf"/><Relationship Id="rId10" Type="http://schemas.openxmlformats.org/officeDocument/2006/relationships/image" Target="../media/image108.wmf"/><Relationship Id="rId1" Type="http://schemas.openxmlformats.org/officeDocument/2006/relationships/image" Target="../media/image10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0.vml.rels><?xml version="1.0" encoding="UTF-8" standalone="yes"?>
<Relationships xmlns="http://schemas.openxmlformats.org/package/2006/relationships"><Relationship Id="rId7" Type="http://schemas.openxmlformats.org/officeDocument/2006/relationships/image" Target="../media/image116.wmf"/><Relationship Id="rId6" Type="http://schemas.openxmlformats.org/officeDocument/2006/relationships/image" Target="../media/image115.wmf"/><Relationship Id="rId5" Type="http://schemas.openxmlformats.org/officeDocument/2006/relationships/image" Target="../media/image114.wmf"/><Relationship Id="rId4" Type="http://schemas.openxmlformats.org/officeDocument/2006/relationships/image" Target="../media/image113.wmf"/><Relationship Id="rId3" Type="http://schemas.openxmlformats.org/officeDocument/2006/relationships/image" Target="../media/image112.wmf"/><Relationship Id="rId2" Type="http://schemas.openxmlformats.org/officeDocument/2006/relationships/image" Target="../media/image111.wmf"/><Relationship Id="rId1" Type="http://schemas.openxmlformats.org/officeDocument/2006/relationships/image" Target="../media/image110.wmf"/></Relationships>
</file>

<file path=ppt/drawings/_rels/vmlDrawing31.vml.rels><?xml version="1.0" encoding="UTF-8" standalone="yes"?>
<Relationships xmlns="http://schemas.openxmlformats.org/package/2006/relationships"><Relationship Id="rId4" Type="http://schemas.openxmlformats.org/officeDocument/2006/relationships/image" Target="../media/image120.wmf"/><Relationship Id="rId3" Type="http://schemas.openxmlformats.org/officeDocument/2006/relationships/image" Target="../media/image119.wmf"/><Relationship Id="rId2" Type="http://schemas.openxmlformats.org/officeDocument/2006/relationships/image" Target="../media/image118.wmf"/><Relationship Id="rId1" Type="http://schemas.openxmlformats.org/officeDocument/2006/relationships/image" Target="../media/image117.wmf"/></Relationships>
</file>

<file path=ppt/drawings/_rels/vmlDrawing32.vml.rels><?xml version="1.0" encoding="UTF-8" standalone="yes"?>
<Relationships xmlns="http://schemas.openxmlformats.org/package/2006/relationships"><Relationship Id="rId9" Type="http://schemas.openxmlformats.org/officeDocument/2006/relationships/image" Target="../media/image129.wmf"/><Relationship Id="rId8" Type="http://schemas.openxmlformats.org/officeDocument/2006/relationships/image" Target="../media/image128.wmf"/><Relationship Id="rId7" Type="http://schemas.openxmlformats.org/officeDocument/2006/relationships/image" Target="../media/image127.wmf"/><Relationship Id="rId6" Type="http://schemas.openxmlformats.org/officeDocument/2006/relationships/image" Target="../media/image126.wmf"/><Relationship Id="rId5" Type="http://schemas.openxmlformats.org/officeDocument/2006/relationships/image" Target="../media/image125.wmf"/><Relationship Id="rId4" Type="http://schemas.openxmlformats.org/officeDocument/2006/relationships/image" Target="../media/image124.wmf"/><Relationship Id="rId3" Type="http://schemas.openxmlformats.org/officeDocument/2006/relationships/image" Target="../media/image123.wmf"/><Relationship Id="rId2" Type="http://schemas.openxmlformats.org/officeDocument/2006/relationships/image" Target="../media/image122.wmf"/><Relationship Id="rId14" Type="http://schemas.openxmlformats.org/officeDocument/2006/relationships/image" Target="../media/image134.wmf"/><Relationship Id="rId13" Type="http://schemas.openxmlformats.org/officeDocument/2006/relationships/image" Target="../media/image133.wmf"/><Relationship Id="rId12" Type="http://schemas.openxmlformats.org/officeDocument/2006/relationships/image" Target="../media/image132.wmf"/><Relationship Id="rId11" Type="http://schemas.openxmlformats.org/officeDocument/2006/relationships/image" Target="../media/image131.wmf"/><Relationship Id="rId10" Type="http://schemas.openxmlformats.org/officeDocument/2006/relationships/image" Target="../media/image130.wmf"/><Relationship Id="rId1" Type="http://schemas.openxmlformats.org/officeDocument/2006/relationships/image" Target="../media/image121.wmf"/></Relationships>
</file>

<file path=ppt/drawings/_rels/vmlDrawing33.vml.rels><?xml version="1.0" encoding="UTF-8" standalone="yes"?>
<Relationships xmlns="http://schemas.openxmlformats.org/package/2006/relationships"><Relationship Id="rId9" Type="http://schemas.openxmlformats.org/officeDocument/2006/relationships/image" Target="../media/image141.wmf"/><Relationship Id="rId8" Type="http://schemas.openxmlformats.org/officeDocument/2006/relationships/image" Target="../media/image140.wmf"/><Relationship Id="rId7" Type="http://schemas.openxmlformats.org/officeDocument/2006/relationships/image" Target="../media/image139.wmf"/><Relationship Id="rId6" Type="http://schemas.openxmlformats.org/officeDocument/2006/relationships/image" Target="../media/image138.wmf"/><Relationship Id="rId5" Type="http://schemas.openxmlformats.org/officeDocument/2006/relationships/image" Target="../media/image137.wmf"/><Relationship Id="rId4" Type="http://schemas.openxmlformats.org/officeDocument/2006/relationships/image" Target="../media/image136.wmf"/><Relationship Id="rId3" Type="http://schemas.openxmlformats.org/officeDocument/2006/relationships/image" Target="../media/image127.wmf"/><Relationship Id="rId2" Type="http://schemas.openxmlformats.org/officeDocument/2006/relationships/image" Target="../media/image135.wmf"/><Relationship Id="rId10" Type="http://schemas.openxmlformats.org/officeDocument/2006/relationships/image" Target="../media/image142.wmf"/><Relationship Id="rId1" Type="http://schemas.openxmlformats.org/officeDocument/2006/relationships/image" Target="../media/image121.wmf"/></Relationships>
</file>

<file path=ppt/drawings/_rels/vmlDrawing34.vml.rels><?xml version="1.0" encoding="UTF-8" standalone="yes"?>
<Relationships xmlns="http://schemas.openxmlformats.org/package/2006/relationships"><Relationship Id="rId6" Type="http://schemas.openxmlformats.org/officeDocument/2006/relationships/image" Target="../media/image148.wmf"/><Relationship Id="rId5" Type="http://schemas.openxmlformats.org/officeDocument/2006/relationships/image" Target="../media/image147.wmf"/><Relationship Id="rId4" Type="http://schemas.openxmlformats.org/officeDocument/2006/relationships/image" Target="../media/image146.wmf"/><Relationship Id="rId3" Type="http://schemas.openxmlformats.org/officeDocument/2006/relationships/image" Target="../media/image145.wmf"/><Relationship Id="rId2" Type="http://schemas.openxmlformats.org/officeDocument/2006/relationships/image" Target="../media/image144.wmf"/><Relationship Id="rId1" Type="http://schemas.openxmlformats.org/officeDocument/2006/relationships/image" Target="../media/image143.w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150.wmf"/><Relationship Id="rId1" Type="http://schemas.openxmlformats.org/officeDocument/2006/relationships/image" Target="../media/image149.e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53.wmf"/><Relationship Id="rId2" Type="http://schemas.openxmlformats.org/officeDocument/2006/relationships/image" Target="../media/image152.wmf"/><Relationship Id="rId1" Type="http://schemas.openxmlformats.org/officeDocument/2006/relationships/image" Target="../media/image151.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54.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57.wmf"/><Relationship Id="rId2" Type="http://schemas.openxmlformats.org/officeDocument/2006/relationships/image" Target="../media/image156.wmf"/><Relationship Id="rId1" Type="http://schemas.openxmlformats.org/officeDocument/2006/relationships/image" Target="../media/image155.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60.wmf"/><Relationship Id="rId2" Type="http://schemas.openxmlformats.org/officeDocument/2006/relationships/image" Target="../media/image159.wmf"/><Relationship Id="rId1" Type="http://schemas.openxmlformats.org/officeDocument/2006/relationships/image" Target="../media/image15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40.vml.rels><?xml version="1.0" encoding="UTF-8" standalone="yes"?>
<Relationships xmlns="http://schemas.openxmlformats.org/package/2006/relationships"><Relationship Id="rId4" Type="http://schemas.openxmlformats.org/officeDocument/2006/relationships/image" Target="../media/image164.wmf"/><Relationship Id="rId3" Type="http://schemas.openxmlformats.org/officeDocument/2006/relationships/image" Target="../media/image163.wmf"/><Relationship Id="rId2" Type="http://schemas.openxmlformats.org/officeDocument/2006/relationships/image" Target="../media/image162.wmf"/><Relationship Id="rId1" Type="http://schemas.openxmlformats.org/officeDocument/2006/relationships/image" Target="../media/image161.wmf"/></Relationships>
</file>

<file path=ppt/drawings/_rels/vmlDrawing41.vml.rels><?xml version="1.0" encoding="UTF-8" standalone="yes"?>
<Relationships xmlns="http://schemas.openxmlformats.org/package/2006/relationships"><Relationship Id="rId4" Type="http://schemas.openxmlformats.org/officeDocument/2006/relationships/image" Target="../media/image168.wmf"/><Relationship Id="rId3" Type="http://schemas.openxmlformats.org/officeDocument/2006/relationships/image" Target="../media/image167.wmf"/><Relationship Id="rId2" Type="http://schemas.openxmlformats.org/officeDocument/2006/relationships/image" Target="../media/image166.wmf"/><Relationship Id="rId1" Type="http://schemas.openxmlformats.org/officeDocument/2006/relationships/image" Target="../media/image165.wmf"/></Relationships>
</file>

<file path=ppt/drawings/_rels/vmlDrawing42.vml.rels><?xml version="1.0" encoding="UTF-8" standalone="yes"?>
<Relationships xmlns="http://schemas.openxmlformats.org/package/2006/relationships"><Relationship Id="rId6" Type="http://schemas.openxmlformats.org/officeDocument/2006/relationships/image" Target="../media/image174.wmf"/><Relationship Id="rId5" Type="http://schemas.openxmlformats.org/officeDocument/2006/relationships/image" Target="../media/image173.wmf"/><Relationship Id="rId4" Type="http://schemas.openxmlformats.org/officeDocument/2006/relationships/image" Target="../media/image172.emf"/><Relationship Id="rId3" Type="http://schemas.openxmlformats.org/officeDocument/2006/relationships/image" Target="../media/image171.emf"/><Relationship Id="rId2" Type="http://schemas.openxmlformats.org/officeDocument/2006/relationships/image" Target="../media/image170.wmf"/><Relationship Id="rId1" Type="http://schemas.openxmlformats.org/officeDocument/2006/relationships/image" Target="../media/image169.wmf"/></Relationships>
</file>

<file path=ppt/drawings/_rels/vmlDrawing43.vml.rels><?xml version="1.0" encoding="UTF-8" standalone="yes"?>
<Relationships xmlns="http://schemas.openxmlformats.org/package/2006/relationships"><Relationship Id="rId7" Type="http://schemas.openxmlformats.org/officeDocument/2006/relationships/image" Target="../media/image181.wmf"/><Relationship Id="rId6" Type="http://schemas.openxmlformats.org/officeDocument/2006/relationships/image" Target="../media/image180.wmf"/><Relationship Id="rId5" Type="http://schemas.openxmlformats.org/officeDocument/2006/relationships/image" Target="../media/image179.wmf"/><Relationship Id="rId4" Type="http://schemas.openxmlformats.org/officeDocument/2006/relationships/image" Target="../media/image178.wmf"/><Relationship Id="rId3" Type="http://schemas.openxmlformats.org/officeDocument/2006/relationships/image" Target="../media/image177.wmf"/><Relationship Id="rId2" Type="http://schemas.openxmlformats.org/officeDocument/2006/relationships/image" Target="../media/image176.wmf"/><Relationship Id="rId1" Type="http://schemas.openxmlformats.org/officeDocument/2006/relationships/image" Target="../media/image175.wmf"/></Relationships>
</file>

<file path=ppt/drawings/_rels/vmlDrawing44.vml.rels><?xml version="1.0" encoding="UTF-8" standalone="yes"?>
<Relationships xmlns="http://schemas.openxmlformats.org/package/2006/relationships"><Relationship Id="rId9" Type="http://schemas.openxmlformats.org/officeDocument/2006/relationships/image" Target="../media/image190.wmf"/><Relationship Id="rId8" Type="http://schemas.openxmlformats.org/officeDocument/2006/relationships/image" Target="../media/image189.wmf"/><Relationship Id="rId7" Type="http://schemas.openxmlformats.org/officeDocument/2006/relationships/image" Target="../media/image188.wmf"/><Relationship Id="rId6" Type="http://schemas.openxmlformats.org/officeDocument/2006/relationships/image" Target="../media/image187.wmf"/><Relationship Id="rId5" Type="http://schemas.openxmlformats.org/officeDocument/2006/relationships/image" Target="../media/image186.wmf"/><Relationship Id="rId4" Type="http://schemas.openxmlformats.org/officeDocument/2006/relationships/image" Target="../media/image185.wmf"/><Relationship Id="rId3" Type="http://schemas.openxmlformats.org/officeDocument/2006/relationships/image" Target="../media/image184.wmf"/><Relationship Id="rId2" Type="http://schemas.openxmlformats.org/officeDocument/2006/relationships/image" Target="../media/image183.wmf"/><Relationship Id="rId10" Type="http://schemas.openxmlformats.org/officeDocument/2006/relationships/image" Target="../media/image168.wmf"/><Relationship Id="rId1" Type="http://schemas.openxmlformats.org/officeDocument/2006/relationships/image" Target="../media/image182.wmf"/></Relationships>
</file>

<file path=ppt/drawings/_rels/vmlDrawing45.vml.rels><?xml version="1.0" encoding="UTF-8" standalone="yes"?>
<Relationships xmlns="http://schemas.openxmlformats.org/package/2006/relationships"><Relationship Id="rId8" Type="http://schemas.openxmlformats.org/officeDocument/2006/relationships/image" Target="../media/image199.wmf"/><Relationship Id="rId7" Type="http://schemas.openxmlformats.org/officeDocument/2006/relationships/image" Target="../media/image198.wmf"/><Relationship Id="rId6" Type="http://schemas.openxmlformats.org/officeDocument/2006/relationships/image" Target="../media/image197.wmf"/><Relationship Id="rId5" Type="http://schemas.openxmlformats.org/officeDocument/2006/relationships/image" Target="../media/image196.wmf"/><Relationship Id="rId4" Type="http://schemas.openxmlformats.org/officeDocument/2006/relationships/image" Target="../media/image195.wmf"/><Relationship Id="rId3" Type="http://schemas.openxmlformats.org/officeDocument/2006/relationships/image" Target="../media/image194.wmf"/><Relationship Id="rId2" Type="http://schemas.openxmlformats.org/officeDocument/2006/relationships/image" Target="../media/image193.wmf"/><Relationship Id="rId1" Type="http://schemas.openxmlformats.org/officeDocument/2006/relationships/image" Target="../media/image192.wmf"/></Relationships>
</file>

<file path=ppt/drawings/_rels/vmlDrawing46.vml.rels><?xml version="1.0" encoding="UTF-8" standalone="yes"?>
<Relationships xmlns="http://schemas.openxmlformats.org/package/2006/relationships"><Relationship Id="rId9" Type="http://schemas.openxmlformats.org/officeDocument/2006/relationships/image" Target="../media/image208.wmf"/><Relationship Id="rId8" Type="http://schemas.openxmlformats.org/officeDocument/2006/relationships/image" Target="../media/image207.wmf"/><Relationship Id="rId7" Type="http://schemas.openxmlformats.org/officeDocument/2006/relationships/image" Target="../media/image206.wmf"/><Relationship Id="rId6" Type="http://schemas.openxmlformats.org/officeDocument/2006/relationships/image" Target="../media/image205.wmf"/><Relationship Id="rId5" Type="http://schemas.openxmlformats.org/officeDocument/2006/relationships/image" Target="../media/image204.wmf"/><Relationship Id="rId4" Type="http://schemas.openxmlformats.org/officeDocument/2006/relationships/image" Target="../media/image203.wmf"/><Relationship Id="rId3" Type="http://schemas.openxmlformats.org/officeDocument/2006/relationships/image" Target="../media/image202.wmf"/><Relationship Id="rId2" Type="http://schemas.openxmlformats.org/officeDocument/2006/relationships/image" Target="../media/image201.wmf"/><Relationship Id="rId10" Type="http://schemas.openxmlformats.org/officeDocument/2006/relationships/image" Target="../media/image199.wmf"/><Relationship Id="rId1" Type="http://schemas.openxmlformats.org/officeDocument/2006/relationships/image" Target="../media/image200.wmf"/></Relationships>
</file>

<file path=ppt/drawings/_rels/vmlDrawing47.vml.rels><?xml version="1.0" encoding="UTF-8" standalone="yes"?>
<Relationships xmlns="http://schemas.openxmlformats.org/package/2006/relationships"><Relationship Id="rId2" Type="http://schemas.openxmlformats.org/officeDocument/2006/relationships/image" Target="../media/image210.emf"/><Relationship Id="rId1" Type="http://schemas.openxmlformats.org/officeDocument/2006/relationships/image" Target="../media/image209.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213.emf"/><Relationship Id="rId2" Type="http://schemas.openxmlformats.org/officeDocument/2006/relationships/image" Target="../media/image212.wmf"/><Relationship Id="rId1" Type="http://schemas.openxmlformats.org/officeDocument/2006/relationships/image" Target="../media/image211.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215.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217.w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219.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222.w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226.emf"/><Relationship Id="rId2" Type="http://schemas.openxmlformats.org/officeDocument/2006/relationships/image" Target="../media/image224.wmf"/><Relationship Id="rId1" Type="http://schemas.openxmlformats.org/officeDocument/2006/relationships/image" Target="../media/image223.emf"/></Relationships>
</file>

<file path=ppt/drawings/_rels/vmlDrawing54.vml.rels><?xml version="1.0" encoding="UTF-8" standalone="yes"?>
<Relationships xmlns="http://schemas.openxmlformats.org/package/2006/relationships"><Relationship Id="rId8" Type="http://schemas.openxmlformats.org/officeDocument/2006/relationships/image" Target="../media/image235.png"/><Relationship Id="rId7" Type="http://schemas.openxmlformats.org/officeDocument/2006/relationships/image" Target="../media/image234.png"/><Relationship Id="rId6" Type="http://schemas.openxmlformats.org/officeDocument/2006/relationships/image" Target="../media/image233.png"/><Relationship Id="rId5" Type="http://schemas.openxmlformats.org/officeDocument/2006/relationships/image" Target="../media/image232.wmf"/><Relationship Id="rId4" Type="http://schemas.openxmlformats.org/officeDocument/2006/relationships/image" Target="../media/image231.wmf"/><Relationship Id="rId3" Type="http://schemas.openxmlformats.org/officeDocument/2006/relationships/image" Target="../media/image230.wmf"/><Relationship Id="rId2" Type="http://schemas.openxmlformats.org/officeDocument/2006/relationships/image" Target="../media/image229.wmf"/><Relationship Id="rId1" Type="http://schemas.openxmlformats.org/officeDocument/2006/relationships/image" Target="../media/image228.wmf"/></Relationships>
</file>

<file path=ppt/drawings/_rels/vmlDrawing55.vml.rels><?xml version="1.0" encoding="UTF-8" standalone="yes"?>
<Relationships xmlns="http://schemas.openxmlformats.org/package/2006/relationships"><Relationship Id="rId9" Type="http://schemas.openxmlformats.org/officeDocument/2006/relationships/image" Target="../media/image245.png"/><Relationship Id="rId8" Type="http://schemas.openxmlformats.org/officeDocument/2006/relationships/image" Target="../media/image244.png"/><Relationship Id="rId7" Type="http://schemas.openxmlformats.org/officeDocument/2006/relationships/image" Target="../media/image243.png"/><Relationship Id="rId6" Type="http://schemas.openxmlformats.org/officeDocument/2006/relationships/image" Target="../media/image242.png"/><Relationship Id="rId5" Type="http://schemas.openxmlformats.org/officeDocument/2006/relationships/image" Target="../media/image241.png"/><Relationship Id="rId4" Type="http://schemas.openxmlformats.org/officeDocument/2006/relationships/image" Target="../media/image240.wmf"/><Relationship Id="rId39" Type="http://schemas.openxmlformats.org/officeDocument/2006/relationships/image" Target="../media/image275.wmf"/><Relationship Id="rId38" Type="http://schemas.openxmlformats.org/officeDocument/2006/relationships/image" Target="../media/image274.wmf"/><Relationship Id="rId37" Type="http://schemas.openxmlformats.org/officeDocument/2006/relationships/image" Target="../media/image273.wmf"/><Relationship Id="rId36" Type="http://schemas.openxmlformats.org/officeDocument/2006/relationships/image" Target="../media/image272.wmf"/><Relationship Id="rId35" Type="http://schemas.openxmlformats.org/officeDocument/2006/relationships/image" Target="../media/image271.wmf"/><Relationship Id="rId34" Type="http://schemas.openxmlformats.org/officeDocument/2006/relationships/image" Target="../media/image270.wmf"/><Relationship Id="rId33" Type="http://schemas.openxmlformats.org/officeDocument/2006/relationships/image" Target="../media/image269.wmf"/><Relationship Id="rId32" Type="http://schemas.openxmlformats.org/officeDocument/2006/relationships/image" Target="../media/image268.wmf"/><Relationship Id="rId31" Type="http://schemas.openxmlformats.org/officeDocument/2006/relationships/image" Target="../media/image267.wmf"/><Relationship Id="rId30" Type="http://schemas.openxmlformats.org/officeDocument/2006/relationships/image" Target="../media/image266.wmf"/><Relationship Id="rId3" Type="http://schemas.openxmlformats.org/officeDocument/2006/relationships/image" Target="../media/image239.wmf"/><Relationship Id="rId29" Type="http://schemas.openxmlformats.org/officeDocument/2006/relationships/image" Target="../media/image265.wmf"/><Relationship Id="rId28" Type="http://schemas.openxmlformats.org/officeDocument/2006/relationships/image" Target="../media/image264.wmf"/><Relationship Id="rId27" Type="http://schemas.openxmlformats.org/officeDocument/2006/relationships/image" Target="../media/image263.wmf"/><Relationship Id="rId26" Type="http://schemas.openxmlformats.org/officeDocument/2006/relationships/image" Target="../media/image262.wmf"/><Relationship Id="rId25" Type="http://schemas.openxmlformats.org/officeDocument/2006/relationships/image" Target="../media/image261.wmf"/><Relationship Id="rId24" Type="http://schemas.openxmlformats.org/officeDocument/2006/relationships/image" Target="../media/image260.wmf"/><Relationship Id="rId23" Type="http://schemas.openxmlformats.org/officeDocument/2006/relationships/image" Target="../media/image259.wmf"/><Relationship Id="rId22" Type="http://schemas.openxmlformats.org/officeDocument/2006/relationships/image" Target="../media/image258.wmf"/><Relationship Id="rId21" Type="http://schemas.openxmlformats.org/officeDocument/2006/relationships/image" Target="../media/image257.wmf"/><Relationship Id="rId20" Type="http://schemas.openxmlformats.org/officeDocument/2006/relationships/image" Target="../media/image256.wmf"/><Relationship Id="rId2" Type="http://schemas.openxmlformats.org/officeDocument/2006/relationships/image" Target="../media/image238.wmf"/><Relationship Id="rId19" Type="http://schemas.openxmlformats.org/officeDocument/2006/relationships/image" Target="../media/image255.wmf"/><Relationship Id="rId18" Type="http://schemas.openxmlformats.org/officeDocument/2006/relationships/image" Target="../media/image254.wmf"/><Relationship Id="rId17" Type="http://schemas.openxmlformats.org/officeDocument/2006/relationships/image" Target="../media/image253.wmf"/><Relationship Id="rId16" Type="http://schemas.openxmlformats.org/officeDocument/2006/relationships/image" Target="../media/image252.wmf"/><Relationship Id="rId15" Type="http://schemas.openxmlformats.org/officeDocument/2006/relationships/image" Target="../media/image251.wmf"/><Relationship Id="rId14" Type="http://schemas.openxmlformats.org/officeDocument/2006/relationships/image" Target="../media/image250.wmf"/><Relationship Id="rId13" Type="http://schemas.openxmlformats.org/officeDocument/2006/relationships/image" Target="../media/image249.wmf"/><Relationship Id="rId12" Type="http://schemas.openxmlformats.org/officeDocument/2006/relationships/image" Target="../media/image248.png"/><Relationship Id="rId11" Type="http://schemas.openxmlformats.org/officeDocument/2006/relationships/image" Target="../media/image247.png"/><Relationship Id="rId10" Type="http://schemas.openxmlformats.org/officeDocument/2006/relationships/image" Target="../media/image246.png"/><Relationship Id="rId1" Type="http://schemas.openxmlformats.org/officeDocument/2006/relationships/image" Target="../media/image237.wmf"/></Relationships>
</file>

<file path=ppt/drawings/_rels/vmlDrawing56.v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image" Target="../media/image276.png"/></Relationships>
</file>

<file path=ppt/drawings/_rels/vmlDrawing57.vml.rels><?xml version="1.0" encoding="UTF-8" standalone="yes"?>
<Relationships xmlns="http://schemas.openxmlformats.org/package/2006/relationships"><Relationship Id="rId9" Type="http://schemas.openxmlformats.org/officeDocument/2006/relationships/image" Target="../media/image287.png"/><Relationship Id="rId8" Type="http://schemas.openxmlformats.org/officeDocument/2006/relationships/image" Target="../media/image286.png"/><Relationship Id="rId7" Type="http://schemas.openxmlformats.org/officeDocument/2006/relationships/image" Target="../media/image285.png"/><Relationship Id="rId6" Type="http://schemas.openxmlformats.org/officeDocument/2006/relationships/image" Target="../media/image284.wmf"/><Relationship Id="rId5" Type="http://schemas.openxmlformats.org/officeDocument/2006/relationships/image" Target="../media/image283.wmf"/><Relationship Id="rId4" Type="http://schemas.openxmlformats.org/officeDocument/2006/relationships/image" Target="../media/image282.wmf"/><Relationship Id="rId3" Type="http://schemas.openxmlformats.org/officeDocument/2006/relationships/image" Target="../media/image281.wmf"/><Relationship Id="rId2" Type="http://schemas.openxmlformats.org/officeDocument/2006/relationships/image" Target="../media/image280.png"/><Relationship Id="rId10" Type="http://schemas.openxmlformats.org/officeDocument/2006/relationships/image" Target="../media/image288.png"/><Relationship Id="rId1" Type="http://schemas.openxmlformats.org/officeDocument/2006/relationships/image" Target="../media/image279.png"/></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292.png"/></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295.wmf"/><Relationship Id="rId2" Type="http://schemas.openxmlformats.org/officeDocument/2006/relationships/image" Target="../media/image294.wmf"/><Relationship Id="rId1" Type="http://schemas.openxmlformats.org/officeDocument/2006/relationships/image" Target="../media/image293.wmf"/></Relationships>
</file>

<file path=ppt/drawings/_rels/vmlDrawing6.vml.rels><?xml version="1.0" encoding="UTF-8" standalone="yes"?>
<Relationships xmlns="http://schemas.openxmlformats.org/package/2006/relationships"><Relationship Id="rId6" Type="http://schemas.openxmlformats.org/officeDocument/2006/relationships/image" Target="../media/image21.wmf"/><Relationship Id="rId5" Type="http://schemas.openxmlformats.org/officeDocument/2006/relationships/image" Target="../media/image20.wmf"/><Relationship Id="rId4" Type="http://schemas.openxmlformats.org/officeDocument/2006/relationships/image" Target="../media/image19.wmf"/><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298.wmf"/><Relationship Id="rId2" Type="http://schemas.openxmlformats.org/officeDocument/2006/relationships/image" Target="../media/image297.wmf"/><Relationship Id="rId1" Type="http://schemas.openxmlformats.org/officeDocument/2006/relationships/image" Target="../media/image296.wmf"/></Relationships>
</file>

<file path=ppt/drawings/_rels/vmlDrawing61.vml.rels><?xml version="1.0" encoding="UTF-8" standalone="yes"?>
<Relationships xmlns="http://schemas.openxmlformats.org/package/2006/relationships"><Relationship Id="rId4" Type="http://schemas.openxmlformats.org/officeDocument/2006/relationships/image" Target="../media/image303.wmf"/><Relationship Id="rId3" Type="http://schemas.openxmlformats.org/officeDocument/2006/relationships/image" Target="../media/image302.wmf"/><Relationship Id="rId2" Type="http://schemas.openxmlformats.org/officeDocument/2006/relationships/image" Target="../media/image301.wmf"/><Relationship Id="rId1" Type="http://schemas.openxmlformats.org/officeDocument/2006/relationships/image" Target="../media/image300.wmf"/></Relationships>
</file>

<file path=ppt/drawings/_rels/vmlDrawing62.vml.rels><?xml version="1.0" encoding="UTF-8" standalone="yes"?>
<Relationships xmlns="http://schemas.openxmlformats.org/package/2006/relationships"><Relationship Id="rId9" Type="http://schemas.openxmlformats.org/officeDocument/2006/relationships/image" Target="../media/image312.wmf"/><Relationship Id="rId8" Type="http://schemas.openxmlformats.org/officeDocument/2006/relationships/image" Target="../media/image311.wmf"/><Relationship Id="rId7" Type="http://schemas.openxmlformats.org/officeDocument/2006/relationships/image" Target="../media/image310.png"/><Relationship Id="rId6" Type="http://schemas.openxmlformats.org/officeDocument/2006/relationships/image" Target="../media/image309.png"/><Relationship Id="rId5" Type="http://schemas.openxmlformats.org/officeDocument/2006/relationships/image" Target="../media/image308.wmf"/><Relationship Id="rId4" Type="http://schemas.openxmlformats.org/officeDocument/2006/relationships/image" Target="../media/image307.wmf"/><Relationship Id="rId3" Type="http://schemas.openxmlformats.org/officeDocument/2006/relationships/image" Target="../media/image306.wmf"/><Relationship Id="rId2" Type="http://schemas.openxmlformats.org/officeDocument/2006/relationships/image" Target="../media/image305.png"/><Relationship Id="rId14" Type="http://schemas.openxmlformats.org/officeDocument/2006/relationships/image" Target="../media/image317.png"/><Relationship Id="rId13" Type="http://schemas.openxmlformats.org/officeDocument/2006/relationships/image" Target="../media/image316.png"/><Relationship Id="rId12" Type="http://schemas.openxmlformats.org/officeDocument/2006/relationships/image" Target="../media/image315.png"/><Relationship Id="rId11" Type="http://schemas.openxmlformats.org/officeDocument/2006/relationships/image" Target="../media/image314.png"/><Relationship Id="rId10" Type="http://schemas.openxmlformats.org/officeDocument/2006/relationships/image" Target="../media/image313.wmf"/><Relationship Id="rId1" Type="http://schemas.openxmlformats.org/officeDocument/2006/relationships/image" Target="../media/image304.png"/></Relationships>
</file>

<file path=ppt/drawings/_rels/vmlDrawing63.vml.rels><?xml version="1.0" encoding="UTF-8" standalone="yes"?>
<Relationships xmlns="http://schemas.openxmlformats.org/package/2006/relationships"><Relationship Id="rId9" Type="http://schemas.openxmlformats.org/officeDocument/2006/relationships/image" Target="../media/image326.wmf"/><Relationship Id="rId8" Type="http://schemas.openxmlformats.org/officeDocument/2006/relationships/image" Target="../media/image325.wmf"/><Relationship Id="rId7" Type="http://schemas.openxmlformats.org/officeDocument/2006/relationships/image" Target="../media/image324.wmf"/><Relationship Id="rId6" Type="http://schemas.openxmlformats.org/officeDocument/2006/relationships/image" Target="../media/image323.wmf"/><Relationship Id="rId5" Type="http://schemas.openxmlformats.org/officeDocument/2006/relationships/image" Target="../media/image322.wmf"/><Relationship Id="rId4" Type="http://schemas.openxmlformats.org/officeDocument/2006/relationships/image" Target="../media/image321.wmf"/><Relationship Id="rId3" Type="http://schemas.openxmlformats.org/officeDocument/2006/relationships/image" Target="../media/image320.wmf"/><Relationship Id="rId2" Type="http://schemas.openxmlformats.org/officeDocument/2006/relationships/image" Target="../media/image319.wmf"/><Relationship Id="rId14" Type="http://schemas.openxmlformats.org/officeDocument/2006/relationships/image" Target="../media/image331.wmf"/><Relationship Id="rId13" Type="http://schemas.openxmlformats.org/officeDocument/2006/relationships/image" Target="../media/image330.wmf"/><Relationship Id="rId12" Type="http://schemas.openxmlformats.org/officeDocument/2006/relationships/image" Target="../media/image329.wmf"/><Relationship Id="rId11" Type="http://schemas.openxmlformats.org/officeDocument/2006/relationships/image" Target="../media/image328.wmf"/><Relationship Id="rId10" Type="http://schemas.openxmlformats.org/officeDocument/2006/relationships/image" Target="../media/image327.wmf"/><Relationship Id="rId1" Type="http://schemas.openxmlformats.org/officeDocument/2006/relationships/image" Target="../media/image318.wmf"/></Relationships>
</file>

<file path=ppt/drawings/_rels/vmlDrawing64.vml.rels><?xml version="1.0" encoding="UTF-8" standalone="yes"?>
<Relationships xmlns="http://schemas.openxmlformats.org/package/2006/relationships"><Relationship Id="rId9" Type="http://schemas.openxmlformats.org/officeDocument/2006/relationships/image" Target="../media/image339.wmf"/><Relationship Id="rId8" Type="http://schemas.openxmlformats.org/officeDocument/2006/relationships/image" Target="../media/image338.wmf"/><Relationship Id="rId7" Type="http://schemas.openxmlformats.org/officeDocument/2006/relationships/image" Target="../media/image337.wmf"/><Relationship Id="rId6" Type="http://schemas.openxmlformats.org/officeDocument/2006/relationships/image" Target="../media/image336.wmf"/><Relationship Id="rId5" Type="http://schemas.openxmlformats.org/officeDocument/2006/relationships/image" Target="../media/image335.wmf"/><Relationship Id="rId4" Type="http://schemas.openxmlformats.org/officeDocument/2006/relationships/image" Target="../media/image334.wmf"/><Relationship Id="rId3" Type="http://schemas.openxmlformats.org/officeDocument/2006/relationships/image" Target="../media/image333.wmf"/><Relationship Id="rId20" Type="http://schemas.openxmlformats.org/officeDocument/2006/relationships/image" Target="../media/image328.wmf"/><Relationship Id="rId2" Type="http://schemas.openxmlformats.org/officeDocument/2006/relationships/image" Target="../media/image318.wmf"/><Relationship Id="rId19" Type="http://schemas.openxmlformats.org/officeDocument/2006/relationships/image" Target="../media/image330.wmf"/><Relationship Id="rId18" Type="http://schemas.openxmlformats.org/officeDocument/2006/relationships/image" Target="../media/image325.wmf"/><Relationship Id="rId17" Type="http://schemas.openxmlformats.org/officeDocument/2006/relationships/image" Target="../media/image345.wmf"/><Relationship Id="rId16" Type="http://schemas.openxmlformats.org/officeDocument/2006/relationships/image" Target="../media/image344.wmf"/><Relationship Id="rId15" Type="http://schemas.openxmlformats.org/officeDocument/2006/relationships/image" Target="../media/image343.wmf"/><Relationship Id="rId14" Type="http://schemas.openxmlformats.org/officeDocument/2006/relationships/image" Target="../media/image342.wmf"/><Relationship Id="rId13" Type="http://schemas.openxmlformats.org/officeDocument/2006/relationships/image" Target="../media/image341.wmf"/><Relationship Id="rId12" Type="http://schemas.openxmlformats.org/officeDocument/2006/relationships/image" Target="../media/image340.wmf"/><Relationship Id="rId11" Type="http://schemas.openxmlformats.org/officeDocument/2006/relationships/image" Target="../media/image326.wmf"/><Relationship Id="rId10" Type="http://schemas.openxmlformats.org/officeDocument/2006/relationships/image" Target="../media/image324.wmf"/><Relationship Id="rId1" Type="http://schemas.openxmlformats.org/officeDocument/2006/relationships/image" Target="../media/image332.wmf"/></Relationships>
</file>

<file path=ppt/drawings/_rels/vmlDrawing65.vml.rels><?xml version="1.0" encoding="UTF-8" standalone="yes"?>
<Relationships xmlns="http://schemas.openxmlformats.org/package/2006/relationships"><Relationship Id="rId6" Type="http://schemas.openxmlformats.org/officeDocument/2006/relationships/image" Target="../media/image353.wmf"/><Relationship Id="rId5" Type="http://schemas.openxmlformats.org/officeDocument/2006/relationships/image" Target="../media/image352.wmf"/><Relationship Id="rId4" Type="http://schemas.openxmlformats.org/officeDocument/2006/relationships/image" Target="../media/image351.png"/><Relationship Id="rId3" Type="http://schemas.openxmlformats.org/officeDocument/2006/relationships/image" Target="../media/image350.png"/><Relationship Id="rId2" Type="http://schemas.openxmlformats.org/officeDocument/2006/relationships/image" Target="../media/image349.png"/><Relationship Id="rId1" Type="http://schemas.openxmlformats.org/officeDocument/2006/relationships/image" Target="../media/image348.png"/></Relationships>
</file>

<file path=ppt/drawings/_rels/vmlDrawing66.vml.rels><?xml version="1.0" encoding="UTF-8" standalone="yes"?>
<Relationships xmlns="http://schemas.openxmlformats.org/package/2006/relationships"><Relationship Id="rId6" Type="http://schemas.openxmlformats.org/officeDocument/2006/relationships/image" Target="../media/image355.wmf"/><Relationship Id="rId5" Type="http://schemas.openxmlformats.org/officeDocument/2006/relationships/image" Target="../media/image351.png"/><Relationship Id="rId4" Type="http://schemas.openxmlformats.org/officeDocument/2006/relationships/image" Target="../media/image350.png"/><Relationship Id="rId3" Type="http://schemas.openxmlformats.org/officeDocument/2006/relationships/image" Target="../media/image349.png"/><Relationship Id="rId2" Type="http://schemas.openxmlformats.org/officeDocument/2006/relationships/image" Target="../media/image348.png"/><Relationship Id="rId1" Type="http://schemas.openxmlformats.org/officeDocument/2006/relationships/image" Target="../media/image354.wmf"/></Relationships>
</file>

<file path=ppt/drawings/_rels/vmlDrawing67.vml.rels><?xml version="1.0" encoding="UTF-8" standalone="yes"?>
<Relationships xmlns="http://schemas.openxmlformats.org/package/2006/relationships"><Relationship Id="rId5" Type="http://schemas.openxmlformats.org/officeDocument/2006/relationships/image" Target="../media/image361.png"/><Relationship Id="rId4" Type="http://schemas.openxmlformats.org/officeDocument/2006/relationships/image" Target="../media/image360.png"/><Relationship Id="rId3" Type="http://schemas.openxmlformats.org/officeDocument/2006/relationships/image" Target="../media/image359.png"/><Relationship Id="rId2" Type="http://schemas.openxmlformats.org/officeDocument/2006/relationships/image" Target="../media/image358.png"/><Relationship Id="rId1" Type="http://schemas.openxmlformats.org/officeDocument/2006/relationships/image" Target="../media/image356.wmf"/></Relationships>
</file>

<file path=ppt/drawings/_rels/vmlDrawing68.vml.rels><?xml version="1.0" encoding="UTF-8" standalone="yes"?>
<Relationships xmlns="http://schemas.openxmlformats.org/package/2006/relationships"><Relationship Id="rId5" Type="http://schemas.openxmlformats.org/officeDocument/2006/relationships/image" Target="../media/image361.png"/><Relationship Id="rId4" Type="http://schemas.openxmlformats.org/officeDocument/2006/relationships/image" Target="../media/image360.png"/><Relationship Id="rId3" Type="http://schemas.openxmlformats.org/officeDocument/2006/relationships/image" Target="../media/image359.png"/><Relationship Id="rId2" Type="http://schemas.openxmlformats.org/officeDocument/2006/relationships/image" Target="../media/image358.png"/><Relationship Id="rId1" Type="http://schemas.openxmlformats.org/officeDocument/2006/relationships/image" Target="../media/image356.wmf"/></Relationships>
</file>

<file path=ppt/drawings/_rels/vmlDrawing69.vml.rels><?xml version="1.0" encoding="UTF-8" standalone="yes"?>
<Relationships xmlns="http://schemas.openxmlformats.org/package/2006/relationships"><Relationship Id="rId5" Type="http://schemas.openxmlformats.org/officeDocument/2006/relationships/image" Target="../media/image365.png"/><Relationship Id="rId4" Type="http://schemas.openxmlformats.org/officeDocument/2006/relationships/image" Target="../media/image364.png"/><Relationship Id="rId3" Type="http://schemas.openxmlformats.org/officeDocument/2006/relationships/image" Target="../media/image363.png"/><Relationship Id="rId2" Type="http://schemas.openxmlformats.org/officeDocument/2006/relationships/image" Target="../media/image280.png"/><Relationship Id="rId1" Type="http://schemas.openxmlformats.org/officeDocument/2006/relationships/image" Target="../media/image362.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70.vml.rels><?xml version="1.0" encoding="UTF-8" standalone="yes"?>
<Relationships xmlns="http://schemas.openxmlformats.org/package/2006/relationships"><Relationship Id="rId6" Type="http://schemas.openxmlformats.org/officeDocument/2006/relationships/image" Target="../media/image365.png"/><Relationship Id="rId5" Type="http://schemas.openxmlformats.org/officeDocument/2006/relationships/image" Target="../media/image364.png"/><Relationship Id="rId4" Type="http://schemas.openxmlformats.org/officeDocument/2006/relationships/image" Target="../media/image363.png"/><Relationship Id="rId3" Type="http://schemas.openxmlformats.org/officeDocument/2006/relationships/image" Target="../media/image366.png"/><Relationship Id="rId2" Type="http://schemas.openxmlformats.org/officeDocument/2006/relationships/image" Target="../media/image280.png"/><Relationship Id="rId1" Type="http://schemas.openxmlformats.org/officeDocument/2006/relationships/image" Target="../media/image362.png"/></Relationships>
</file>

<file path=ppt/drawings/_rels/vmlDrawing71.v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image" Target="../media/image368.png"/><Relationship Id="rId1" Type="http://schemas.openxmlformats.org/officeDocument/2006/relationships/image" Target="../media/image367.png"/></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370.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372.png"/></Relationships>
</file>

<file path=ppt/drawings/_rels/vmlDrawing74.vml.rels><?xml version="1.0" encoding="UTF-8" standalone="yes"?>
<Relationships xmlns="http://schemas.openxmlformats.org/package/2006/relationships"><Relationship Id="rId2" Type="http://schemas.openxmlformats.org/officeDocument/2006/relationships/image" Target="../media/image375.wmf"/><Relationship Id="rId1" Type="http://schemas.openxmlformats.org/officeDocument/2006/relationships/image" Target="../media/image374.wmf"/></Relationships>
</file>

<file path=ppt/drawings/_rels/vmlDrawing75.vml.rels><?xml version="1.0" encoding="UTF-8" standalone="yes"?>
<Relationships xmlns="http://schemas.openxmlformats.org/package/2006/relationships"><Relationship Id="rId7" Type="http://schemas.openxmlformats.org/officeDocument/2006/relationships/image" Target="../media/image382.wmf"/><Relationship Id="rId6" Type="http://schemas.openxmlformats.org/officeDocument/2006/relationships/image" Target="../media/image381.wmf"/><Relationship Id="rId5" Type="http://schemas.openxmlformats.org/officeDocument/2006/relationships/image" Target="../media/image380.wmf"/><Relationship Id="rId4" Type="http://schemas.openxmlformats.org/officeDocument/2006/relationships/image" Target="../media/image379.wmf"/><Relationship Id="rId3" Type="http://schemas.openxmlformats.org/officeDocument/2006/relationships/image" Target="../media/image378.wmf"/><Relationship Id="rId2" Type="http://schemas.openxmlformats.org/officeDocument/2006/relationships/image" Target="../media/image377.wmf"/><Relationship Id="rId1" Type="http://schemas.openxmlformats.org/officeDocument/2006/relationships/image" Target="../media/image376.emf"/></Relationships>
</file>

<file path=ppt/drawings/_rels/vmlDrawing76.vml.rels><?xml version="1.0" encoding="UTF-8" standalone="yes"?>
<Relationships xmlns="http://schemas.openxmlformats.org/package/2006/relationships"><Relationship Id="rId3" Type="http://schemas.openxmlformats.org/officeDocument/2006/relationships/image" Target="../media/image385.wmf"/><Relationship Id="rId2" Type="http://schemas.openxmlformats.org/officeDocument/2006/relationships/image" Target="../media/image384.wmf"/><Relationship Id="rId1" Type="http://schemas.openxmlformats.org/officeDocument/2006/relationships/image" Target="../media/image383.emf"/></Relationships>
</file>

<file path=ppt/drawings/_rels/vmlDrawing77.vml.rels><?xml version="1.0" encoding="UTF-8" standalone="yes"?>
<Relationships xmlns="http://schemas.openxmlformats.org/package/2006/relationships"><Relationship Id="rId6" Type="http://schemas.openxmlformats.org/officeDocument/2006/relationships/image" Target="../media/image392.wmf"/><Relationship Id="rId5" Type="http://schemas.openxmlformats.org/officeDocument/2006/relationships/image" Target="../media/image391.wmf"/><Relationship Id="rId4" Type="http://schemas.openxmlformats.org/officeDocument/2006/relationships/image" Target="../media/image390.wmf"/><Relationship Id="rId3" Type="http://schemas.openxmlformats.org/officeDocument/2006/relationships/image" Target="../media/image389.wmf"/><Relationship Id="rId2" Type="http://schemas.openxmlformats.org/officeDocument/2006/relationships/image" Target="../media/image388.wmf"/><Relationship Id="rId1" Type="http://schemas.openxmlformats.org/officeDocument/2006/relationships/image" Target="../media/image387.wmf"/></Relationships>
</file>

<file path=ppt/drawings/_rels/vmlDrawing78.vml.rels><?xml version="1.0" encoding="UTF-8" standalone="yes"?>
<Relationships xmlns="http://schemas.openxmlformats.org/package/2006/relationships"><Relationship Id="rId5" Type="http://schemas.openxmlformats.org/officeDocument/2006/relationships/image" Target="../media/image398.wmf"/><Relationship Id="rId4" Type="http://schemas.openxmlformats.org/officeDocument/2006/relationships/image" Target="../media/image397.wmf"/><Relationship Id="rId3" Type="http://schemas.openxmlformats.org/officeDocument/2006/relationships/image" Target="../media/image396.wmf"/><Relationship Id="rId2" Type="http://schemas.openxmlformats.org/officeDocument/2006/relationships/image" Target="../media/image395.wmf"/><Relationship Id="rId1" Type="http://schemas.openxmlformats.org/officeDocument/2006/relationships/image" Target="../media/image394.wmf"/></Relationships>
</file>

<file path=ppt/drawings/_rels/vmlDrawing79.vml.rels><?xml version="1.0" encoding="UTF-8" standalone="yes"?>
<Relationships xmlns="http://schemas.openxmlformats.org/package/2006/relationships"><Relationship Id="rId6" Type="http://schemas.openxmlformats.org/officeDocument/2006/relationships/image" Target="../media/image404.wmf"/><Relationship Id="rId5" Type="http://schemas.openxmlformats.org/officeDocument/2006/relationships/image" Target="../media/image403.wmf"/><Relationship Id="rId4" Type="http://schemas.openxmlformats.org/officeDocument/2006/relationships/image" Target="../media/image402.wmf"/><Relationship Id="rId3" Type="http://schemas.openxmlformats.org/officeDocument/2006/relationships/image" Target="../media/image401.wmf"/><Relationship Id="rId2" Type="http://schemas.openxmlformats.org/officeDocument/2006/relationships/image" Target="../media/image400.wmf"/><Relationship Id="rId1" Type="http://schemas.openxmlformats.org/officeDocument/2006/relationships/image" Target="../media/image39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80.vml.rels><?xml version="1.0" encoding="UTF-8" standalone="yes"?>
<Relationships xmlns="http://schemas.openxmlformats.org/package/2006/relationships"><Relationship Id="rId4" Type="http://schemas.openxmlformats.org/officeDocument/2006/relationships/image" Target="../media/image410.wmf"/><Relationship Id="rId3" Type="http://schemas.openxmlformats.org/officeDocument/2006/relationships/image" Target="../media/image409.wmf"/><Relationship Id="rId2" Type="http://schemas.openxmlformats.org/officeDocument/2006/relationships/image" Target="../media/image408.wmf"/><Relationship Id="rId1" Type="http://schemas.openxmlformats.org/officeDocument/2006/relationships/image" Target="../media/image407.wmf"/></Relationships>
</file>

<file path=ppt/drawings/_rels/vmlDrawing81.vml.rels><?xml version="1.0" encoding="UTF-8" standalone="yes"?>
<Relationships xmlns="http://schemas.openxmlformats.org/package/2006/relationships"><Relationship Id="rId3" Type="http://schemas.openxmlformats.org/officeDocument/2006/relationships/image" Target="../media/image413.wmf"/><Relationship Id="rId2" Type="http://schemas.openxmlformats.org/officeDocument/2006/relationships/image" Target="../media/image412.wmf"/><Relationship Id="rId1" Type="http://schemas.openxmlformats.org/officeDocument/2006/relationships/image" Target="../media/image411.w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415.wmf"/></Relationships>
</file>

<file path=ppt/drawings/_rels/vmlDrawing83.vml.rels><?xml version="1.0" encoding="UTF-8" standalone="yes"?>
<Relationships xmlns="http://schemas.openxmlformats.org/package/2006/relationships"><Relationship Id="rId3" Type="http://schemas.openxmlformats.org/officeDocument/2006/relationships/image" Target="../media/image418.wmf"/><Relationship Id="rId2" Type="http://schemas.openxmlformats.org/officeDocument/2006/relationships/image" Target="../media/image417.wmf"/><Relationship Id="rId1" Type="http://schemas.openxmlformats.org/officeDocument/2006/relationships/image" Target="../media/image416.png"/></Relationships>
</file>

<file path=ppt/drawings/_rels/vmlDrawing84.vml.rels><?xml version="1.0" encoding="UTF-8" standalone="yes"?>
<Relationships xmlns="http://schemas.openxmlformats.org/package/2006/relationships"><Relationship Id="rId3" Type="http://schemas.openxmlformats.org/officeDocument/2006/relationships/image" Target="../media/image421.wmf"/><Relationship Id="rId2" Type="http://schemas.openxmlformats.org/officeDocument/2006/relationships/image" Target="../media/image420.wmf"/><Relationship Id="rId1" Type="http://schemas.openxmlformats.org/officeDocument/2006/relationships/image" Target="../media/image419.png"/></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422.wmf"/></Relationships>
</file>

<file path=ppt/drawings/_rels/vmlDrawing86.vml.rels><?xml version="1.0" encoding="UTF-8" standalone="yes"?>
<Relationships xmlns="http://schemas.openxmlformats.org/package/2006/relationships"><Relationship Id="rId3" Type="http://schemas.openxmlformats.org/officeDocument/2006/relationships/image" Target="../media/image425.wmf"/><Relationship Id="rId2" Type="http://schemas.openxmlformats.org/officeDocument/2006/relationships/image" Target="../media/image424.wmf"/><Relationship Id="rId1" Type="http://schemas.openxmlformats.org/officeDocument/2006/relationships/image" Target="../media/image423.wmf"/></Relationships>
</file>

<file path=ppt/drawings/_rels/vmlDrawing87.vml.rels><?xml version="1.0" encoding="UTF-8" standalone="yes"?>
<Relationships xmlns="http://schemas.openxmlformats.org/package/2006/relationships"><Relationship Id="rId3" Type="http://schemas.openxmlformats.org/officeDocument/2006/relationships/image" Target="../media/image428.wmf"/><Relationship Id="rId2" Type="http://schemas.openxmlformats.org/officeDocument/2006/relationships/image" Target="../media/image427.wmf"/><Relationship Id="rId1" Type="http://schemas.openxmlformats.org/officeDocument/2006/relationships/image" Target="../media/image426.wmf"/></Relationships>
</file>

<file path=ppt/drawings/_rels/vmlDrawing88.vml.rels><?xml version="1.0" encoding="UTF-8" standalone="yes"?>
<Relationships xmlns="http://schemas.openxmlformats.org/package/2006/relationships"><Relationship Id="rId7" Type="http://schemas.openxmlformats.org/officeDocument/2006/relationships/image" Target="../media/image436.wmf"/><Relationship Id="rId6" Type="http://schemas.openxmlformats.org/officeDocument/2006/relationships/image" Target="../media/image435.wmf"/><Relationship Id="rId5" Type="http://schemas.openxmlformats.org/officeDocument/2006/relationships/image" Target="../media/image434.wmf"/><Relationship Id="rId4" Type="http://schemas.openxmlformats.org/officeDocument/2006/relationships/image" Target="../media/image433.png"/><Relationship Id="rId3" Type="http://schemas.openxmlformats.org/officeDocument/2006/relationships/image" Target="../media/image432.png"/><Relationship Id="rId2" Type="http://schemas.openxmlformats.org/officeDocument/2006/relationships/image" Target="../media/image431.png"/><Relationship Id="rId1" Type="http://schemas.openxmlformats.org/officeDocument/2006/relationships/image" Target="../media/image430.wmf"/></Relationships>
</file>

<file path=ppt/drawings/_rels/vmlDrawing89.vml.rels><?xml version="1.0" encoding="UTF-8" standalone="yes"?>
<Relationships xmlns="http://schemas.openxmlformats.org/package/2006/relationships"><Relationship Id="rId2" Type="http://schemas.openxmlformats.org/officeDocument/2006/relationships/image" Target="../media/image438.wmf"/><Relationship Id="rId1" Type="http://schemas.openxmlformats.org/officeDocument/2006/relationships/image" Target="../media/image437.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32.wmf"/><Relationship Id="rId7" Type="http://schemas.openxmlformats.org/officeDocument/2006/relationships/image" Target="../media/image31.wmf"/><Relationship Id="rId6" Type="http://schemas.openxmlformats.org/officeDocument/2006/relationships/image" Target="../media/image30.wmf"/><Relationship Id="rId5" Type="http://schemas.openxmlformats.org/officeDocument/2006/relationships/image" Target="../media/image29.wmf"/><Relationship Id="rId4" Type="http://schemas.openxmlformats.org/officeDocument/2006/relationships/image" Target="../media/image28.wmf"/><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35170" name="Rectangle 2"/>
          <p:cNvSpPr>
            <a:spLocks noGrp="1" noChangeArrowheads="1"/>
          </p:cNvSpPr>
          <p:nvPr>
            <p:ph type="hdr" sz="quarter"/>
          </p:nvPr>
        </p:nvSpPr>
        <p:spPr bwMode="auto">
          <a:xfrm>
            <a:off x="0" y="0"/>
            <a:ext cx="2971800" cy="45720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200" b="0">
                <a:solidFill>
                  <a:schemeClr val="tx1"/>
                </a:solidFill>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35171" name="Rectangle 3"/>
          <p:cNvSpPr>
            <a:spLocks noGrp="1" noChangeArrowheads="1"/>
          </p:cNvSpPr>
          <p:nvPr>
            <p:ph type="dt" idx="1"/>
          </p:nvPr>
        </p:nvSpPr>
        <p:spPr bwMode="auto">
          <a:xfrm>
            <a:off x="3886200" y="0"/>
            <a:ext cx="2971800" cy="45720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200" b="0">
                <a:solidFill>
                  <a:schemeClr val="tx1"/>
                </a:solidFill>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26980" name="Rectangle 4"/>
          <p:cNvSpPr>
            <a:spLocks noGrp="1" noRot="1" noChangeAspect="1"/>
          </p:cNvSpPr>
          <p:nvPr>
            <p:ph type="sldImg" idx="2"/>
          </p:nvPr>
        </p:nvSpPr>
        <p:spPr>
          <a:xfrm>
            <a:off x="1143000" y="685800"/>
            <a:ext cx="4572000" cy="3429000"/>
          </a:xfrm>
          <a:prstGeom prst="rect">
            <a:avLst/>
          </a:prstGeom>
          <a:noFill/>
          <a:ln w="9525">
            <a:noFill/>
          </a:ln>
        </p:spPr>
      </p:sp>
      <p:sp>
        <p:nvSpPr>
          <p:cNvPr id="135173" name="Rectangle 5"/>
          <p:cNvSpPr>
            <a:spLocks noGrp="1" noChangeArrowheads="1"/>
          </p:cNvSpPr>
          <p:nvPr>
            <p:ph type="body" sz="quarter" idx="3"/>
          </p:nvPr>
        </p:nvSpPr>
        <p:spPr bwMode="auto">
          <a:xfrm>
            <a:off x="914400" y="4343400"/>
            <a:ext cx="5029200" cy="4114800"/>
          </a:xfrm>
          <a:prstGeom prst="rect">
            <a:avLst/>
          </a:prstGeom>
          <a:noFill/>
          <a:ln>
            <a:noFill/>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35174" name="Rectangle 6"/>
          <p:cNvSpPr>
            <a:spLocks noGrp="1" noChangeArrowheads="1"/>
          </p:cNvSpPr>
          <p:nvPr>
            <p:ph type="ftr" sz="quarter" idx="4"/>
          </p:nvPr>
        </p:nvSpPr>
        <p:spPr bwMode="auto">
          <a:xfrm>
            <a:off x="0" y="8686800"/>
            <a:ext cx="2971800" cy="457200"/>
          </a:xfrm>
          <a:prstGeom prst="rect">
            <a:avLst/>
          </a:prstGeom>
          <a:noFill/>
          <a:ln>
            <a:noFill/>
          </a:ln>
        </p:spPr>
        <p:txBody>
          <a:bodyPr vert="horz" wrap="square" lIns="91440" tIns="45720" rIns="91440" bIns="45720" numCol="1" anchor="b" anchorCtr="0" compatLnSpc="1"/>
          <a:lstStyle>
            <a:lvl1pPr algn="l" eaLnBrk="1" hangingPunct="1">
              <a:buFont typeface="Arial" panose="020B0604020202020204" pitchFamily="34" charset="0"/>
              <a:buNone/>
              <a:defRPr kumimoji="0" sz="1200" b="0">
                <a:solidFill>
                  <a:schemeClr val="tx1"/>
                </a:solidFill>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35175" name="Rectangle 7"/>
          <p:cNvSpPr>
            <a:spLocks noGrp="1" noChangeArrowheads="1"/>
          </p:cNvSpPr>
          <p:nvPr>
            <p:ph type="sldNum" sz="quarter" idx="5"/>
          </p:nvPr>
        </p:nvSpPr>
        <p:spPr bwMode="auto">
          <a:xfrm>
            <a:off x="3886200" y="8686800"/>
            <a:ext cx="2971800" cy="457200"/>
          </a:xfrm>
          <a:prstGeom prst="rect">
            <a:avLst/>
          </a:prstGeom>
          <a:noFill/>
          <a:ln>
            <a:noFill/>
          </a:ln>
        </p:spPr>
        <p:txBody>
          <a:bodyPr vert="horz" wrap="square" lIns="91440" tIns="45720" rIns="91440" bIns="45720" numCol="1" anchor="b" anchorCtr="0" compatLnSpc="1"/>
          <a:lstStyle>
            <a:lvl1pPr algn="r" eaLnBrk="1" hangingPunct="1">
              <a:buFont typeface="Arial" panose="020B0604020202020204" pitchFamily="34" charset="0"/>
              <a:buNone/>
              <a:defRPr kumimoji="0" sz="1200" b="0">
                <a:solidFill>
                  <a:schemeClr val="tx1"/>
                </a:solidFill>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A92861B-6968-47C4-991C-9A76A1806EE1}" type="slidenum">
              <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9026" name="幻灯片图像占位符 1"/>
          <p:cNvSpPr>
            <a:spLocks noGrp="1" noRot="1" noChangeAspect="1" noTextEdit="1"/>
          </p:cNvSpPr>
          <p:nvPr>
            <p:ph type="sldImg"/>
          </p:nvPr>
        </p:nvSpPr>
        <p:spPr>
          <a:ln/>
        </p:spPr>
      </p:sp>
      <p:sp>
        <p:nvSpPr>
          <p:cNvPr id="129027" name="备注占位符 2"/>
          <p:cNvSpPr>
            <a:spLocks noGrp="1"/>
          </p:cNvSpPr>
          <p:nvPr>
            <p:ph type="body" idx="1"/>
          </p:nvPr>
        </p:nvSpPr>
        <p:spPr>
          <a:ln/>
        </p:spPr>
        <p:txBody>
          <a:bodyPr wrap="square" lIns="91440" tIns="45720" rIns="91440" bIns="45720" anchor="ctr" anchorCtr="0"/>
          <a:p>
            <a:pPr lvl="0"/>
            <a:endParaRPr lang="zh-CN" altLang="en-US" dirty="0"/>
          </a:p>
        </p:txBody>
      </p:sp>
      <p:sp>
        <p:nvSpPr>
          <p:cNvPr id="129028"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b="0" dirty="0">
                <a:solidFill>
                  <a:schemeClr val="tx1"/>
                </a:solidFill>
              </a:rPr>
            </a:fld>
            <a:endParaRPr lang="en-US" altLang="zh-CN" sz="1200" b="0" dirty="0">
              <a:solidFill>
                <a:schemeClr val="tx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192514" name="Rectangle 7"/>
          <p:cNvSpPr txBox="1">
            <a:spLocks noGrp="1"/>
          </p:cNvSpP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b="0" dirty="0">
                <a:solidFill>
                  <a:schemeClr val="tx1"/>
                </a:solidFill>
              </a:rPr>
            </a:fld>
            <a:endParaRPr lang="en-US" altLang="zh-CN" sz="1200" b="0" dirty="0">
              <a:solidFill>
                <a:schemeClr val="tx1"/>
              </a:solidFill>
            </a:endParaRPr>
          </a:p>
        </p:txBody>
      </p:sp>
      <p:sp>
        <p:nvSpPr>
          <p:cNvPr id="192515" name="Rectangle 2"/>
          <p:cNvSpPr>
            <a:spLocks noGrp="1" noRot="1" noChangeAspect="1" noTextEdit="1"/>
          </p:cNvSpPr>
          <p:nvPr>
            <p:ph type="sldImg"/>
          </p:nvPr>
        </p:nvSpPr>
        <p:spPr>
          <a:ln/>
        </p:spPr>
      </p:sp>
      <p:sp>
        <p:nvSpPr>
          <p:cNvPr id="192516" name="Rectangle 3"/>
          <p:cNvSpPr>
            <a:spLocks noGrp="1"/>
          </p:cNvSpPr>
          <p:nvPr>
            <p:ph type="body" idx="1"/>
          </p:nvPr>
        </p:nvSpPr>
        <p:spPr>
          <a:ln/>
        </p:spPr>
        <p:txBody>
          <a:bodyPr wrap="square" lIns="91440" tIns="45720" rIns="91440" bIns="45720" anchor="t" anchorCtr="0"/>
          <a:p>
            <a:pPr lvl="0" eaLnBrk="1" hangingPunct="1"/>
            <a:r>
              <a:rPr lang="zh-CN" altLang="en-US" dirty="0">
                <a:latin typeface="宋体" panose="02010600030101010101" pitchFamily="2" charset="-122"/>
              </a:rPr>
              <a:t>传递函数是在初始条件为零</a:t>
            </a:r>
            <a:r>
              <a:rPr lang="en-US" altLang="zh-CN" dirty="0"/>
              <a:t>(</a:t>
            </a:r>
            <a:r>
              <a:rPr lang="zh-CN" altLang="en-US" dirty="0">
                <a:latin typeface="宋体" panose="02010600030101010101" pitchFamily="2" charset="-122"/>
              </a:rPr>
              <a:t>或称零初始条件</a:t>
            </a:r>
            <a:r>
              <a:rPr lang="en-US" altLang="zh-CN" dirty="0"/>
              <a:t>)</a:t>
            </a:r>
            <a:r>
              <a:rPr lang="zh-CN" altLang="en-US" dirty="0">
                <a:latin typeface="宋体" panose="02010600030101010101" pitchFamily="2" charset="-122"/>
              </a:rPr>
              <a:t>时定义的。</a:t>
            </a:r>
            <a:endParaRPr lang="zh-CN" altLang="en-US" dirty="0">
              <a:latin typeface="宋体" panose="02010600030101010101" pitchFamily="2" charset="-122"/>
            </a:endParaRPr>
          </a:p>
          <a:p>
            <a:pPr lvl="0" eaLnBrk="1" hangingPunct="1"/>
            <a:r>
              <a:rPr lang="zh-CN" altLang="en-US" dirty="0">
                <a:latin typeface="宋体" panose="02010600030101010101" pitchFamily="2" charset="-122"/>
              </a:rPr>
              <a:t>控制系统的零初始条件有两方面的含义，一是指输入作用是在</a:t>
            </a:r>
            <a:r>
              <a:rPr lang="en-US" altLang="zh-CN" i="1" dirty="0"/>
              <a:t>t=</a:t>
            </a:r>
            <a:r>
              <a:rPr lang="en-US" altLang="zh-CN" dirty="0"/>
              <a:t>0</a:t>
            </a:r>
            <a:r>
              <a:rPr lang="zh-CN" altLang="en-US" dirty="0">
                <a:latin typeface="宋体" panose="02010600030101010101" pitchFamily="2" charset="-122"/>
              </a:rPr>
              <a:t>以后才作用于系统，因此，系统输入量及其各阶导数在</a:t>
            </a:r>
            <a:r>
              <a:rPr lang="en-US" altLang="zh-CN" i="1" dirty="0"/>
              <a:t>t</a:t>
            </a:r>
            <a:r>
              <a:rPr lang="en-US" altLang="zh-CN" dirty="0"/>
              <a:t>=0</a:t>
            </a:r>
            <a:r>
              <a:rPr lang="zh-CN" altLang="en-US" dirty="0">
                <a:latin typeface="宋体" panose="02010600030101010101" pitchFamily="2" charset="-122"/>
              </a:rPr>
              <a:t>时的值均为零；二是指系统在输入作用加入前是相对静止的，因此，系统输出量及其各阶导数在</a:t>
            </a:r>
            <a:r>
              <a:rPr lang="en-US" altLang="zh-CN" i="1" dirty="0"/>
              <a:t>t</a:t>
            </a:r>
            <a:r>
              <a:rPr lang="en-US" altLang="zh-CN" dirty="0"/>
              <a:t>=0</a:t>
            </a:r>
            <a:r>
              <a:rPr lang="zh-CN" altLang="en-US" dirty="0">
                <a:latin typeface="宋体" panose="02010600030101010101" pitchFamily="2" charset="-122"/>
              </a:rPr>
              <a:t>时的值也为零。现实的控制系统多属此类情况，这时，传递函数可以完全表征系统的动态性能。</a:t>
            </a:r>
            <a:r>
              <a:rPr lang="zh-CN" altLang="en-US" dirty="0"/>
              <a:t> </a:t>
            </a:r>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194562" name="Rectangle 7"/>
          <p:cNvSpPr txBox="1">
            <a:spLocks noGrp="1"/>
          </p:cNvSpP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b="0" dirty="0">
                <a:solidFill>
                  <a:schemeClr val="tx1"/>
                </a:solidFill>
              </a:rPr>
            </a:fld>
            <a:endParaRPr lang="en-US" altLang="zh-CN" sz="1200" b="0" dirty="0">
              <a:solidFill>
                <a:schemeClr val="tx1"/>
              </a:solidFill>
            </a:endParaRPr>
          </a:p>
        </p:txBody>
      </p:sp>
      <p:sp>
        <p:nvSpPr>
          <p:cNvPr id="194563" name="Rectangle 2"/>
          <p:cNvSpPr>
            <a:spLocks noGrp="1" noRot="1" noChangeAspect="1" noTextEdit="1"/>
          </p:cNvSpPr>
          <p:nvPr>
            <p:ph type="sldImg"/>
          </p:nvPr>
        </p:nvSpPr>
        <p:spPr>
          <a:ln/>
        </p:spPr>
      </p:sp>
      <p:sp>
        <p:nvSpPr>
          <p:cNvPr id="194564" name="Rectangle 3"/>
          <p:cNvSpPr>
            <a:spLocks noGrp="1"/>
          </p:cNvSpPr>
          <p:nvPr>
            <p:ph type="body" idx="1"/>
          </p:nvPr>
        </p:nvSpPr>
        <p:spPr>
          <a:ln/>
        </p:spPr>
        <p:txBody>
          <a:bodyPr wrap="square" lIns="91440" tIns="45720" rIns="91440" bIns="45720" anchor="t" anchorCtr="0"/>
          <a:p>
            <a:pPr lvl="0" algn="just" eaLnBrk="1" hangingPunct="1"/>
            <a:r>
              <a:rPr lang="en-US" altLang="zh-CN" i="1" dirty="0">
                <a:cs typeface="Times New Roman" panose="02020603050405020304" pitchFamily="18" charset="0"/>
              </a:rPr>
              <a:t>m</a:t>
            </a:r>
            <a:r>
              <a:rPr lang="en-US" altLang="zh-CN" dirty="0"/>
              <a:t>≤</a:t>
            </a:r>
            <a:r>
              <a:rPr lang="en-US" altLang="zh-CN" i="1" dirty="0">
                <a:cs typeface="Times New Roman" panose="02020603050405020304" pitchFamily="18" charset="0"/>
              </a:rPr>
              <a:t>n</a:t>
            </a:r>
            <a:r>
              <a:rPr lang="zh-CN" altLang="en-US" dirty="0"/>
              <a:t>，是因为物理系统必然具有惯性，而且能源又是有限的缘故；</a:t>
            </a:r>
            <a:endParaRPr lang="zh-CN" altLang="en-US" dirty="0"/>
          </a:p>
          <a:p>
            <a:pPr lvl="0" algn="just" eaLnBrk="1" hangingPunct="1"/>
            <a:r>
              <a:rPr lang="zh-CN" altLang="en-US" dirty="0"/>
              <a:t>各系数均为实数，是因为它们都是系统元件参数的函数，而元件的参数只能是实数。</a:t>
            </a:r>
            <a:endParaRPr lang="zh-CN" altLang="en-US" dirty="0">
              <a:latin typeface="宋体" panose="02010600030101010101" pitchFamily="2" charset="-122"/>
            </a:endParaRPr>
          </a:p>
          <a:p>
            <a:pPr lvl="0" eaLnBrk="1" hangingPunct="1"/>
            <a:r>
              <a:rPr lang="en-US" altLang="zh-CN" dirty="0"/>
              <a:t>-</a:t>
            </a:r>
            <a:r>
              <a:rPr lang="en-US" altLang="zh-CN" i="1" dirty="0"/>
              <a:t>z</a:t>
            </a:r>
            <a:r>
              <a:rPr lang="en-US" altLang="zh-CN" baseline="-30000" dirty="0"/>
              <a:t>1</a:t>
            </a:r>
            <a:r>
              <a:rPr lang="en-US" altLang="zh-CN" dirty="0"/>
              <a:t>,</a:t>
            </a:r>
            <a:r>
              <a:rPr lang="en-US" altLang="zh-CN" dirty="0">
                <a:latin typeface="Arial" panose="020B0604020202020204" pitchFamily="34" charset="0"/>
              </a:rPr>
              <a:t>…</a:t>
            </a:r>
            <a:r>
              <a:rPr lang="en-US" altLang="zh-CN" dirty="0"/>
              <a:t>,-</a:t>
            </a:r>
            <a:r>
              <a:rPr lang="en-US" altLang="zh-CN" i="1" dirty="0"/>
              <a:t>z</a:t>
            </a:r>
            <a:r>
              <a:rPr lang="en-US" altLang="zh-CN" i="1" baseline="-30000" dirty="0"/>
              <a:t>m</a:t>
            </a:r>
            <a:r>
              <a:rPr lang="zh-CN" altLang="en-US" dirty="0">
                <a:latin typeface="宋体" panose="02010600030101010101" pitchFamily="2" charset="-122"/>
              </a:rPr>
              <a:t>为传递函数分子多项式方程的</a:t>
            </a:r>
            <a:r>
              <a:rPr lang="en-US" altLang="zh-CN" i="1" dirty="0"/>
              <a:t>m</a:t>
            </a:r>
            <a:r>
              <a:rPr lang="zh-CN" altLang="en-US" dirty="0">
                <a:latin typeface="宋体" panose="02010600030101010101" pitchFamily="2" charset="-122"/>
              </a:rPr>
              <a:t>个根，称为传递函数的零点；</a:t>
            </a:r>
            <a:endParaRPr lang="zh-CN" altLang="en-US" dirty="0">
              <a:latin typeface="宋体" panose="02010600030101010101" pitchFamily="2" charset="-122"/>
            </a:endParaRPr>
          </a:p>
          <a:p>
            <a:pPr lvl="0" eaLnBrk="1" hangingPunct="1"/>
            <a:r>
              <a:rPr lang="en-US" altLang="zh-CN" dirty="0"/>
              <a:t>-</a:t>
            </a:r>
            <a:r>
              <a:rPr lang="en-US" altLang="zh-CN" i="1" dirty="0"/>
              <a:t>p</a:t>
            </a:r>
            <a:r>
              <a:rPr lang="en-US" altLang="zh-CN" baseline="-30000" dirty="0"/>
              <a:t>1</a:t>
            </a:r>
            <a:r>
              <a:rPr lang="en-US" altLang="zh-CN" dirty="0"/>
              <a:t>,</a:t>
            </a:r>
            <a:r>
              <a:rPr lang="en-US" altLang="zh-CN" dirty="0">
                <a:latin typeface="Arial" panose="020B0604020202020204" pitchFamily="34" charset="0"/>
              </a:rPr>
              <a:t>…</a:t>
            </a:r>
            <a:r>
              <a:rPr lang="en-US" altLang="zh-CN" dirty="0"/>
              <a:t>,-</a:t>
            </a:r>
            <a:r>
              <a:rPr lang="en-US" altLang="zh-CN" i="1" dirty="0"/>
              <a:t>p</a:t>
            </a:r>
            <a:r>
              <a:rPr lang="en-US" altLang="zh-CN" i="1" baseline="-30000" dirty="0"/>
              <a:t>n</a:t>
            </a:r>
            <a:r>
              <a:rPr lang="zh-CN" altLang="en-US" dirty="0">
                <a:latin typeface="宋体" panose="02010600030101010101" pitchFamily="2" charset="-122"/>
              </a:rPr>
              <a:t>为分母多项式方程的</a:t>
            </a:r>
            <a:r>
              <a:rPr lang="en-US" altLang="zh-CN" i="1" dirty="0"/>
              <a:t>n</a:t>
            </a:r>
            <a:r>
              <a:rPr lang="zh-CN" altLang="en-US" dirty="0">
                <a:latin typeface="宋体" panose="02010600030101010101" pitchFamily="2" charset="-122"/>
              </a:rPr>
              <a:t>个根，称为传递函数的极点。</a:t>
            </a:r>
            <a:endParaRPr lang="zh-CN" altLang="en-US" dirty="0">
              <a:latin typeface="宋体" panose="02010600030101010101" pitchFamily="2" charset="-122"/>
            </a:endParaRPr>
          </a:p>
          <a:p>
            <a:pPr lvl="0" eaLnBrk="1" hangingPunct="1"/>
            <a:r>
              <a:rPr lang="zh-CN" altLang="en-US" dirty="0">
                <a:latin typeface="宋体" panose="02010600030101010101" pitchFamily="2" charset="-122"/>
              </a:rPr>
              <a:t>零、极点的数值完全取决于诸系数</a:t>
            </a:r>
            <a:r>
              <a:rPr lang="en-US" altLang="zh-CN" i="1" dirty="0"/>
              <a:t>b</a:t>
            </a:r>
            <a:r>
              <a:rPr lang="en-US" altLang="zh-CN" baseline="-30000" dirty="0"/>
              <a:t>0</a:t>
            </a:r>
            <a:r>
              <a:rPr lang="en-US" altLang="zh-CN" dirty="0">
                <a:latin typeface="Arial" panose="020B0604020202020204" pitchFamily="34" charset="0"/>
              </a:rPr>
              <a:t>…</a:t>
            </a:r>
            <a:r>
              <a:rPr lang="en-US" altLang="zh-CN" i="1" dirty="0"/>
              <a:t>b</a:t>
            </a:r>
            <a:r>
              <a:rPr lang="en-US" altLang="zh-CN" i="1" baseline="-30000" dirty="0"/>
              <a:t>m</a:t>
            </a:r>
            <a:r>
              <a:rPr lang="zh-CN" altLang="en-US" dirty="0">
                <a:latin typeface="宋体" panose="02010600030101010101" pitchFamily="2" charset="-122"/>
              </a:rPr>
              <a:t>及</a:t>
            </a:r>
            <a:r>
              <a:rPr lang="en-US" altLang="zh-CN" i="1" dirty="0"/>
              <a:t>a</a:t>
            </a:r>
            <a:r>
              <a:rPr lang="en-US" altLang="zh-CN" baseline="-30000" dirty="0"/>
              <a:t>0</a:t>
            </a:r>
            <a:r>
              <a:rPr lang="en-US" altLang="zh-CN" dirty="0">
                <a:latin typeface="Arial" panose="020B0604020202020204" pitchFamily="34" charset="0"/>
              </a:rPr>
              <a:t>…</a:t>
            </a:r>
            <a:r>
              <a:rPr lang="en-US" altLang="zh-CN" i="1" dirty="0"/>
              <a:t>a</a:t>
            </a:r>
            <a:r>
              <a:rPr lang="en-US" altLang="zh-CN" i="1" baseline="-30000" dirty="0"/>
              <a:t>n</a:t>
            </a:r>
            <a:r>
              <a:rPr lang="zh-CN" altLang="en-US" dirty="0">
                <a:latin typeface="宋体" panose="02010600030101010101" pitchFamily="2" charset="-122"/>
              </a:rPr>
              <a:t>，亦即取决于系统的结构参数。</a:t>
            </a:r>
            <a:r>
              <a:rPr lang="zh-CN" altLang="en-US" dirty="0"/>
              <a:t> </a:t>
            </a:r>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6610" name="幻灯片图像占位符 1"/>
          <p:cNvSpPr>
            <a:spLocks noGrp="1" noRot="1" noChangeAspect="1" noTextEdit="1"/>
          </p:cNvSpPr>
          <p:nvPr>
            <p:ph type="sldImg"/>
          </p:nvPr>
        </p:nvSpPr>
        <p:spPr>
          <a:ln/>
        </p:spPr>
      </p:sp>
      <p:sp>
        <p:nvSpPr>
          <p:cNvPr id="196611" name="备注占位符 2"/>
          <p:cNvSpPr>
            <a:spLocks noGrp="1"/>
          </p:cNvSpPr>
          <p:nvPr>
            <p:ph type="body" idx="1"/>
          </p:nvPr>
        </p:nvSpPr>
        <p:spPr>
          <a:ln/>
        </p:spPr>
        <p:txBody>
          <a:bodyPr wrap="square" lIns="91440" tIns="45720" rIns="91440" bIns="45720" anchor="ctr" anchorCtr="0"/>
          <a:p>
            <a:pPr lvl="0"/>
            <a:r>
              <a:rPr lang="zh-CN" altLang="en-US" dirty="0"/>
              <a:t>测速电机 转速和输出电压是比例环节</a:t>
            </a:r>
            <a:endParaRPr lang="zh-CN" altLang="en-US" dirty="0"/>
          </a:p>
        </p:txBody>
      </p:sp>
      <p:sp>
        <p:nvSpPr>
          <p:cNvPr id="196612"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b="0" dirty="0">
                <a:solidFill>
                  <a:schemeClr val="tx1"/>
                </a:solidFill>
              </a:rPr>
            </a:fld>
            <a:endParaRPr lang="en-US" altLang="zh-CN" sz="1200" b="0" dirty="0">
              <a:solidFill>
                <a:schemeClr val="tx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9682" name="幻灯片图像占位符 1"/>
          <p:cNvSpPr>
            <a:spLocks noGrp="1" noRot="1" noChangeAspect="1" noTextEdit="1"/>
          </p:cNvSpPr>
          <p:nvPr>
            <p:ph type="sldImg"/>
          </p:nvPr>
        </p:nvSpPr>
        <p:spPr>
          <a:ln/>
        </p:spPr>
      </p:sp>
      <p:sp>
        <p:nvSpPr>
          <p:cNvPr id="199683" name="备注占位符 2"/>
          <p:cNvSpPr>
            <a:spLocks noGrp="1"/>
          </p:cNvSpPr>
          <p:nvPr>
            <p:ph type="body" idx="1"/>
          </p:nvPr>
        </p:nvSpPr>
        <p:spPr>
          <a:ln/>
        </p:spPr>
        <p:txBody>
          <a:bodyPr wrap="square" lIns="91440" tIns="45720" rIns="91440" bIns="45720" anchor="ctr" anchorCtr="0"/>
          <a:p>
            <a:pPr lvl="0"/>
            <a:endParaRPr lang="zh-CN" altLang="en-US" dirty="0"/>
          </a:p>
        </p:txBody>
      </p:sp>
      <p:sp>
        <p:nvSpPr>
          <p:cNvPr id="199684"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b="0" dirty="0">
                <a:solidFill>
                  <a:schemeClr val="tx1"/>
                </a:solidFill>
              </a:rPr>
            </a:fld>
            <a:endParaRPr lang="en-US" altLang="zh-CN" sz="1200" b="0" dirty="0">
              <a:solidFill>
                <a:schemeClr val="tx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1730" name="幻灯片图像占位符 1"/>
          <p:cNvSpPr>
            <a:spLocks noGrp="1" noRot="1" noChangeAspect="1" noTextEdit="1"/>
          </p:cNvSpPr>
          <p:nvPr>
            <p:ph type="sldImg"/>
          </p:nvPr>
        </p:nvSpPr>
        <p:spPr>
          <a:ln/>
        </p:spPr>
      </p:sp>
      <p:sp>
        <p:nvSpPr>
          <p:cNvPr id="201731" name="备注占位符 2"/>
          <p:cNvSpPr>
            <a:spLocks noGrp="1"/>
          </p:cNvSpPr>
          <p:nvPr>
            <p:ph type="body" idx="1"/>
          </p:nvPr>
        </p:nvSpPr>
        <p:spPr>
          <a:ln/>
        </p:spPr>
        <p:txBody>
          <a:bodyPr wrap="square" lIns="91440" tIns="45720" rIns="91440" bIns="45720" anchor="ctr" anchorCtr="0"/>
          <a:p>
            <a:pPr lvl="0"/>
            <a:r>
              <a:rPr lang="zh-CN" altLang="en-US" dirty="0"/>
              <a:t>测速电机的输出电压与输入角度之间的传递函数是微分环节</a:t>
            </a:r>
            <a:endParaRPr lang="zh-CN" altLang="en-US" dirty="0"/>
          </a:p>
          <a:p>
            <a:pPr lvl="0"/>
            <a:endParaRPr lang="zh-CN" altLang="en-US" dirty="0"/>
          </a:p>
        </p:txBody>
      </p:sp>
      <p:sp>
        <p:nvSpPr>
          <p:cNvPr id="201732"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b="0" dirty="0">
                <a:solidFill>
                  <a:schemeClr val="tx1"/>
                </a:solidFill>
              </a:rPr>
            </a:fld>
            <a:endParaRPr lang="en-US" altLang="zh-CN" sz="1200" b="0" dirty="0">
              <a:solidFill>
                <a:schemeClr val="tx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203778" name="Rectangle 7"/>
          <p:cNvSpPr txBox="1">
            <a:spLocks noGrp="1"/>
          </p:cNvSpP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b="0" dirty="0">
                <a:solidFill>
                  <a:schemeClr val="tx1"/>
                </a:solidFill>
              </a:rPr>
            </a:fld>
            <a:endParaRPr lang="en-US" altLang="zh-CN" sz="1200" b="0" dirty="0">
              <a:solidFill>
                <a:schemeClr val="tx1"/>
              </a:solidFill>
            </a:endParaRPr>
          </a:p>
        </p:txBody>
      </p:sp>
      <p:sp>
        <p:nvSpPr>
          <p:cNvPr id="203779" name="Rectangle 2"/>
          <p:cNvSpPr>
            <a:spLocks noGrp="1" noRot="1" noChangeAspect="1" noTextEdit="1"/>
          </p:cNvSpPr>
          <p:nvPr>
            <p:ph type="sldImg"/>
          </p:nvPr>
        </p:nvSpPr>
        <p:spPr>
          <a:ln/>
        </p:spPr>
      </p:sp>
      <p:sp>
        <p:nvSpPr>
          <p:cNvPr id="203780" name="Rectangle 3"/>
          <p:cNvSpPr>
            <a:spLocks noGrp="1"/>
          </p:cNvSpPr>
          <p:nvPr>
            <p:ph type="body" idx="1"/>
          </p:nvPr>
        </p:nvSpPr>
        <p:spPr>
          <a:ln/>
        </p:spPr>
        <p:txBody>
          <a:bodyPr wrap="square" lIns="91440" tIns="45720" rIns="91440" bIns="45720" anchor="t" anchorCtr="0"/>
          <a:p>
            <a:pPr lvl="0" eaLnBrk="1" hangingPunct="1"/>
            <a:r>
              <a:rPr lang="zh-CN" altLang="en-US" dirty="0">
                <a:latin typeface="宋体" panose="02010600030101010101" pitchFamily="2" charset="-122"/>
              </a:rPr>
              <a:t>振荡环节实际上是一个二阶系统，对它的详细分析，将在第三章中进行。</a:t>
            </a:r>
            <a:r>
              <a:rPr lang="zh-CN" altLang="en-US" dirty="0"/>
              <a:t> </a:t>
            </a:r>
            <a:endParaRPr lang="zh-CN" altLang="en-US" dirty="0"/>
          </a:p>
          <a:p>
            <a:pPr lvl="0" eaLnBrk="1" hangingPunct="1"/>
            <a:r>
              <a:rPr lang="zh-CN" altLang="en-US" dirty="0">
                <a:latin typeface="宋体" panose="02010600030101010101" pitchFamily="2" charset="-122"/>
              </a:rPr>
              <a:t>系统中具有延滞环节，对系统的稳定性不利，延滞越大，影响越大。</a:t>
            </a:r>
            <a:r>
              <a:rPr lang="zh-CN" altLang="en-US" dirty="0"/>
              <a:t> </a:t>
            </a:r>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206850" name="Rectangle 7"/>
          <p:cNvSpPr txBox="1">
            <a:spLocks noGrp="1"/>
          </p:cNvSpP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b="0" dirty="0">
                <a:solidFill>
                  <a:schemeClr val="tx1"/>
                </a:solidFill>
              </a:rPr>
            </a:fld>
            <a:endParaRPr lang="en-US" altLang="zh-CN" sz="1200" b="0" dirty="0">
              <a:solidFill>
                <a:schemeClr val="tx1"/>
              </a:solidFill>
            </a:endParaRPr>
          </a:p>
        </p:txBody>
      </p:sp>
      <p:sp>
        <p:nvSpPr>
          <p:cNvPr id="206851" name="Rectangle 2"/>
          <p:cNvSpPr>
            <a:spLocks noGrp="1" noRot="1" noChangeAspect="1" noTextEdit="1"/>
          </p:cNvSpPr>
          <p:nvPr>
            <p:ph type="sldImg"/>
          </p:nvPr>
        </p:nvSpPr>
        <p:spPr>
          <a:ln/>
        </p:spPr>
      </p:sp>
      <p:sp>
        <p:nvSpPr>
          <p:cNvPr id="206852" name="Rectangle 3"/>
          <p:cNvSpPr>
            <a:spLocks noGrp="1"/>
          </p:cNvSpPr>
          <p:nvPr>
            <p:ph type="body" idx="1"/>
          </p:nvPr>
        </p:nvSpPr>
        <p:spPr>
          <a:ln/>
        </p:spPr>
        <p:txBody>
          <a:bodyPr wrap="square" lIns="91440" tIns="45720" rIns="91440" bIns="45720" anchor="t" anchorCtr="0"/>
          <a:p>
            <a:pPr lvl="0" eaLnBrk="1" hangingPunct="1"/>
            <a:r>
              <a:rPr lang="zh-CN" altLang="en-US" dirty="0">
                <a:latin typeface="宋体" panose="02010600030101010101" pitchFamily="2" charset="-122"/>
              </a:rPr>
              <a:t>求取系统的传递函数时，需要对微分方程组或经拉氏变换后的代数方程组进行消元。</a:t>
            </a:r>
            <a:endParaRPr lang="zh-CN" altLang="en-US" dirty="0">
              <a:latin typeface="宋体" panose="02010600030101010101" pitchFamily="2" charset="-122"/>
            </a:endParaRPr>
          </a:p>
          <a:p>
            <a:pPr lvl="0" eaLnBrk="1" hangingPunct="1"/>
            <a:r>
              <a:rPr lang="zh-CN" altLang="en-US" dirty="0">
                <a:latin typeface="宋体" panose="02010600030101010101" pitchFamily="2" charset="-122"/>
              </a:rPr>
              <a:t>如果方程组的中间变量较多，消元比较麻烦。且消元后仅剩下输入与输出两个变量，信号在系统内部的中间传递过程得不到反映。</a:t>
            </a:r>
            <a:endParaRPr lang="zh-CN" altLang="en-US" dirty="0">
              <a:latin typeface="宋体" panose="02010600030101010101" pitchFamily="2" charset="-122"/>
            </a:endParaRPr>
          </a:p>
          <a:p>
            <a:pPr lvl="0" eaLnBrk="1" hangingPunct="1"/>
            <a:r>
              <a:rPr lang="zh-CN" altLang="en-US" dirty="0">
                <a:latin typeface="宋体" panose="02010600030101010101" pitchFamily="2" charset="-122"/>
              </a:rPr>
              <a:t>采用结构图或信号流图，将更便于求取系统的传递函数，同时还能形象直观地表明输入信号以及各中间变量在系统中的传递过程。因此，结构图和信号流图作为一种数学模型，在控制理论中得到了广泛的应用。</a:t>
            </a:r>
            <a:r>
              <a:rPr lang="zh-CN" altLang="en-US" dirty="0"/>
              <a:t> </a:t>
            </a:r>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210946" name="Rectangle 7"/>
          <p:cNvSpPr txBox="1">
            <a:spLocks noGrp="1"/>
          </p:cNvSpP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b="0" dirty="0">
                <a:solidFill>
                  <a:schemeClr val="tx1"/>
                </a:solidFill>
              </a:rPr>
            </a:fld>
            <a:endParaRPr lang="en-US" altLang="zh-CN" sz="1200" b="0" dirty="0">
              <a:solidFill>
                <a:schemeClr val="tx1"/>
              </a:solidFill>
            </a:endParaRPr>
          </a:p>
        </p:txBody>
      </p:sp>
      <p:sp>
        <p:nvSpPr>
          <p:cNvPr id="210947" name="Rectangle 2"/>
          <p:cNvSpPr>
            <a:spLocks noGrp="1" noRot="1" noChangeAspect="1" noTextEdit="1"/>
          </p:cNvSpPr>
          <p:nvPr>
            <p:ph type="sldImg"/>
          </p:nvPr>
        </p:nvSpPr>
        <p:spPr>
          <a:ln/>
        </p:spPr>
      </p:sp>
      <p:sp>
        <p:nvSpPr>
          <p:cNvPr id="210948" name="Rectangle 3"/>
          <p:cNvSpPr>
            <a:spLocks noGrp="1"/>
          </p:cNvSpPr>
          <p:nvPr>
            <p:ph type="body" idx="1"/>
          </p:nvPr>
        </p:nvSpPr>
        <p:spPr>
          <a:ln/>
        </p:spPr>
        <p:txBody>
          <a:bodyPr wrap="square" lIns="91440" tIns="45720" rIns="91440" bIns="45720" anchor="t" anchorCtr="0"/>
          <a:p>
            <a:pPr lvl="0" eaLnBrk="1" hangingPunct="1"/>
            <a:r>
              <a:rPr lang="zh-CN" altLang="en-US" dirty="0">
                <a:latin typeface="宋体" panose="02010600030101010101" pitchFamily="2" charset="-122"/>
              </a:rPr>
              <a:t>对于较简单的多级无源网络以及一些运算电路，往往可以运用电压、电流、电阻和复阻抗之间所遵循的定律，不经过列写微分方程及拉氏变换而直接建立结构图。</a:t>
            </a:r>
            <a:endParaRPr lang="zh-CN" altLang="en-US" dirty="0">
              <a:latin typeface="宋体" panose="02010600030101010101" pitchFamily="2" charset="-122"/>
            </a:endParaRPr>
          </a:p>
          <a:p>
            <a:pPr lvl="0" eaLnBrk="1" hangingPunct="1"/>
            <a:r>
              <a:rPr lang="zh-CN" altLang="en-US" dirty="0">
                <a:latin typeface="宋体" panose="02010600030101010101" pitchFamily="2" charset="-122"/>
              </a:rPr>
              <a:t>值得指出的是，一个系统或者一个元件，其结构图不是唯一的，可以绘出不同的形式。然而它们表示的总的动态规律是唯一的，经过变换求得的总传递函数都应该是完全相同的。 </a:t>
            </a:r>
            <a:r>
              <a:rPr lang="zh-CN" altLang="en-US" dirty="0"/>
              <a:t> </a:t>
            </a:r>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222210" name="Rectangle 2"/>
          <p:cNvSpPr txBox="1">
            <a:spLocks noGrp="1"/>
          </p:cNvSpPr>
          <p:nvPr/>
        </p:nvSpPr>
        <p:spPr>
          <a:xfrm>
            <a:off x="0" y="0"/>
            <a:ext cx="2971800" cy="457200"/>
          </a:xfrm>
          <a:prstGeom prst="rect">
            <a:avLst/>
          </a:prstGeom>
          <a:noFill/>
          <a:ln w="9525">
            <a:noFill/>
          </a:ln>
        </p:spPr>
        <p:txBody>
          <a:bodyPr/>
          <a:p>
            <a:pPr lvl="0" eaLnBrk="1" hangingPunct="1"/>
            <a:r>
              <a:rPr lang="en-US" altLang="zh-CN" sz="1200" b="0" dirty="0">
                <a:solidFill>
                  <a:srgbClr val="000000"/>
                </a:solidFill>
              </a:rPr>
              <a:t>第1章 自动控制的基本概念</a:t>
            </a:r>
            <a:endParaRPr lang="en-US" altLang="zh-CN" sz="1200" b="0" dirty="0">
              <a:solidFill>
                <a:srgbClr val="000000"/>
              </a:solidFill>
            </a:endParaRPr>
          </a:p>
        </p:txBody>
      </p:sp>
      <p:sp>
        <p:nvSpPr>
          <p:cNvPr id="222211" name="Rectangle 7"/>
          <p:cNvSpPr txBox="1">
            <a:spLocks noGrp="1"/>
          </p:cNvSpP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b="0" dirty="0">
                <a:solidFill>
                  <a:srgbClr val="000000"/>
                </a:solidFill>
              </a:rPr>
            </a:fld>
            <a:endParaRPr lang="en-US" altLang="zh-CN" sz="1200" b="0" dirty="0">
              <a:solidFill>
                <a:srgbClr val="000000"/>
              </a:solidFill>
            </a:endParaRPr>
          </a:p>
        </p:txBody>
      </p:sp>
      <p:sp>
        <p:nvSpPr>
          <p:cNvPr id="222212" name="Rectangle 2"/>
          <p:cNvSpPr>
            <a:spLocks noGrp="1" noRot="1" noChangeAspect="1" noTextEdit="1"/>
          </p:cNvSpPr>
          <p:nvPr>
            <p:ph type="sldImg"/>
          </p:nvPr>
        </p:nvSpPr>
        <p:spPr>
          <a:ln/>
        </p:spPr>
      </p:sp>
      <p:sp>
        <p:nvSpPr>
          <p:cNvPr id="222213" name="Rectangle 3"/>
          <p:cNvSpPr>
            <a:spLocks noGrp="1"/>
          </p:cNvSpPr>
          <p:nvPr>
            <p:ph type="body" idx="1"/>
          </p:nvPr>
        </p:nvSpPr>
        <p:spPr>
          <a:ln/>
        </p:spPr>
        <p:txBody>
          <a:bodyPr wrap="square" lIns="91440" tIns="45720" rIns="91440" bIns="45720" anchor="t" anchorCtr="0"/>
          <a:p>
            <a:pPr lvl="0" algn="just"/>
            <a:r>
              <a:rPr lang="zh-CN" altLang="en-US" dirty="0">
                <a:latin typeface="宋体" panose="02010600030101010101" pitchFamily="2" charset="-122"/>
              </a:rPr>
              <a:t>。</a:t>
            </a:r>
            <a:r>
              <a:rPr lang="zh-CN" altLang="en-US" dirty="0"/>
              <a:t> </a:t>
            </a:r>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224258" name="Rectangle 2"/>
          <p:cNvSpPr txBox="1">
            <a:spLocks noGrp="1"/>
          </p:cNvSpPr>
          <p:nvPr/>
        </p:nvSpPr>
        <p:spPr>
          <a:xfrm>
            <a:off x="0" y="0"/>
            <a:ext cx="2971800" cy="457200"/>
          </a:xfrm>
          <a:prstGeom prst="rect">
            <a:avLst/>
          </a:prstGeom>
          <a:noFill/>
          <a:ln w="9525">
            <a:noFill/>
          </a:ln>
        </p:spPr>
        <p:txBody>
          <a:bodyPr/>
          <a:p>
            <a:pPr lvl="0" eaLnBrk="1" hangingPunct="1"/>
            <a:r>
              <a:rPr lang="en-US" altLang="zh-CN" sz="1200" b="0" dirty="0">
                <a:solidFill>
                  <a:srgbClr val="000000"/>
                </a:solidFill>
              </a:rPr>
              <a:t>第1章 自动控制的基本概念</a:t>
            </a:r>
            <a:endParaRPr lang="en-US" altLang="zh-CN" sz="1200" b="0" dirty="0">
              <a:solidFill>
                <a:srgbClr val="000000"/>
              </a:solidFill>
            </a:endParaRPr>
          </a:p>
        </p:txBody>
      </p:sp>
      <p:sp>
        <p:nvSpPr>
          <p:cNvPr id="224259" name="Rectangle 7"/>
          <p:cNvSpPr txBox="1">
            <a:spLocks noGrp="1"/>
          </p:cNvSpP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b="0" dirty="0">
                <a:solidFill>
                  <a:srgbClr val="000000"/>
                </a:solidFill>
              </a:rPr>
            </a:fld>
            <a:endParaRPr lang="en-US" altLang="zh-CN" sz="1200" b="0" dirty="0">
              <a:solidFill>
                <a:srgbClr val="000000"/>
              </a:solidFill>
            </a:endParaRPr>
          </a:p>
        </p:txBody>
      </p:sp>
      <p:sp>
        <p:nvSpPr>
          <p:cNvPr id="224260" name="Rectangle 2"/>
          <p:cNvSpPr>
            <a:spLocks noGrp="1" noRot="1" noChangeAspect="1" noTextEdit="1"/>
          </p:cNvSpPr>
          <p:nvPr>
            <p:ph type="sldImg"/>
          </p:nvPr>
        </p:nvSpPr>
        <p:spPr>
          <a:ln/>
        </p:spPr>
      </p:sp>
      <p:sp>
        <p:nvSpPr>
          <p:cNvPr id="224261" name="Rectangle 3"/>
          <p:cNvSpPr>
            <a:spLocks noGrp="1"/>
          </p:cNvSpPr>
          <p:nvPr>
            <p:ph type="body" idx="1"/>
          </p:nvPr>
        </p:nvSpPr>
        <p:spPr>
          <a:ln/>
        </p:spPr>
        <p:txBody>
          <a:bodyPr wrap="square" lIns="91440" tIns="45720" rIns="91440" bIns="45720" anchor="t" anchorCtr="0"/>
          <a:p>
            <a:pPr lvl="0" algn="just"/>
            <a:r>
              <a:rPr lang="zh-CN" altLang="en-US" dirty="0"/>
              <a:t>这是一个多回路结构图，且有引出点、综合点的交叉。为了从内回路到外回路逐步化简，首先要消除交叉连接。</a:t>
            </a:r>
            <a:endParaRPr lang="zh-CN" altLang="en-US" dirty="0"/>
          </a:p>
          <a:p>
            <a:pPr lvl="0" algn="just"/>
            <a:r>
              <a:rPr lang="zh-CN" altLang="en-US" dirty="0"/>
              <a:t>方法之一是将综合点后移，然后交换综合点的位置；然后，对由</a:t>
            </a:r>
            <a:r>
              <a:rPr lang="en-US" altLang="zh-CN" i="1" dirty="0">
                <a:cs typeface="Times New Roman" panose="02020603050405020304" pitchFamily="18" charset="0"/>
              </a:rPr>
              <a:t>G</a:t>
            </a:r>
            <a:r>
              <a:rPr lang="en-US" altLang="zh-CN" baseline="-30000" dirty="0">
                <a:cs typeface="Times New Roman" panose="02020603050405020304" pitchFamily="18" charset="0"/>
              </a:rPr>
              <a:t>2</a:t>
            </a:r>
            <a:r>
              <a:rPr lang="zh-CN" altLang="en-US" dirty="0"/>
              <a:t>，</a:t>
            </a:r>
            <a:r>
              <a:rPr lang="en-US" altLang="zh-CN" i="1" dirty="0">
                <a:cs typeface="Times New Roman" panose="02020603050405020304" pitchFamily="18" charset="0"/>
              </a:rPr>
              <a:t>G</a:t>
            </a:r>
            <a:r>
              <a:rPr lang="en-US" altLang="zh-CN" baseline="-30000" dirty="0">
                <a:cs typeface="Times New Roman" panose="02020603050405020304" pitchFamily="18" charset="0"/>
              </a:rPr>
              <a:t>3</a:t>
            </a:r>
            <a:r>
              <a:rPr lang="zh-CN" altLang="en-US" dirty="0"/>
              <a:t>，</a:t>
            </a:r>
            <a:r>
              <a:rPr lang="en-US" altLang="zh-CN" i="1" dirty="0">
                <a:cs typeface="Times New Roman" panose="02020603050405020304" pitchFamily="18" charset="0"/>
              </a:rPr>
              <a:t>H</a:t>
            </a:r>
            <a:r>
              <a:rPr lang="en-US" altLang="zh-CN" baseline="-30000" dirty="0">
                <a:cs typeface="Times New Roman" panose="02020603050405020304" pitchFamily="18" charset="0"/>
              </a:rPr>
              <a:t>2</a:t>
            </a:r>
            <a:r>
              <a:rPr lang="zh-CN" altLang="en-US" dirty="0"/>
              <a:t>组成的小回路实行串联及反馈变换；</a:t>
            </a:r>
            <a:endParaRPr lang="zh-CN" altLang="en-US" dirty="0">
              <a:latin typeface="宋体" panose="02010600030101010101" pitchFamily="2" charset="-122"/>
            </a:endParaRPr>
          </a:p>
          <a:p>
            <a:pPr lvl="0" algn="just"/>
            <a:r>
              <a:rPr lang="zh-CN" altLang="en-US" dirty="0"/>
              <a:t>其次，对内回路再实行串联及反馈变换，则只剩一个主反馈回路；</a:t>
            </a:r>
            <a:r>
              <a:rPr lang="zh-CN" altLang="en-US" dirty="0">
                <a:latin typeface="宋体" panose="02010600030101010101" pitchFamily="2" charset="-122"/>
              </a:rPr>
              <a:t>最后，再变换为一个方框，得系统总传递函数。</a:t>
            </a:r>
            <a:r>
              <a:rPr lang="zh-CN" altLang="en-US" dirty="0"/>
              <a:t> </a:t>
            </a:r>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134146" name="Rectangle 7"/>
          <p:cNvSpPr txBox="1">
            <a:spLocks noGrp="1"/>
          </p:cNvSpP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b="0" dirty="0">
                <a:solidFill>
                  <a:schemeClr val="tx1"/>
                </a:solidFill>
              </a:rPr>
            </a:fld>
            <a:endParaRPr lang="en-US" altLang="zh-CN" sz="1200" b="0" dirty="0">
              <a:solidFill>
                <a:schemeClr val="tx1"/>
              </a:solidFill>
            </a:endParaRPr>
          </a:p>
        </p:txBody>
      </p:sp>
      <p:sp>
        <p:nvSpPr>
          <p:cNvPr id="134147" name="Rectangle 2"/>
          <p:cNvSpPr>
            <a:spLocks noGrp="1" noRot="1" noChangeAspect="1" noTextEdit="1"/>
          </p:cNvSpPr>
          <p:nvPr>
            <p:ph type="sldImg"/>
          </p:nvPr>
        </p:nvSpPr>
        <p:spPr>
          <a:ln/>
        </p:spPr>
      </p:sp>
      <p:sp>
        <p:nvSpPr>
          <p:cNvPr id="134148" name="Rectangle 3"/>
          <p:cNvSpPr>
            <a:spLocks noGrp="1"/>
          </p:cNvSpPr>
          <p:nvPr>
            <p:ph type="body" idx="1"/>
          </p:nvPr>
        </p:nvSpPr>
        <p:spPr>
          <a:ln/>
        </p:spPr>
        <p:txBody>
          <a:bodyPr wrap="square" lIns="91440" tIns="45720" rIns="91440" bIns="45720" anchor="t" anchorCtr="0"/>
          <a:p>
            <a:pPr lvl="0" eaLnBrk="1" hangingPunct="1"/>
            <a:r>
              <a:rPr lang="zh-CN" altLang="en-US" sz="1000" dirty="0"/>
              <a:t>这里所说的物理或化学定律，不外乎牛顿第二定律、能量守恒定律、物质不灭定律、基尔霍夫定律等。</a:t>
            </a:r>
            <a:endParaRPr lang="zh-CN" altLang="en-US" sz="1000" dirty="0">
              <a:latin typeface="宋体" panose="02010600030101010101" pitchFamily="2" charset="-122"/>
            </a:endParaRPr>
          </a:p>
          <a:p>
            <a:pPr lvl="0" eaLnBrk="1" hangingPunct="1"/>
            <a:r>
              <a:rPr lang="zh-CN" altLang="en-US" sz="1000" dirty="0"/>
              <a:t>这种关系式在大多数场合是非线性的。若条件许可，就应进行线性化处理</a:t>
            </a:r>
            <a:r>
              <a:rPr lang="zh-CN" altLang="en-US" sz="1000" dirty="0">
                <a:latin typeface="宋体" panose="02010600030101010101" pitchFamily="2" charset="-122"/>
              </a:rPr>
              <a:t>。</a:t>
            </a:r>
            <a:r>
              <a:rPr lang="zh-CN" altLang="en-US" sz="1000" dirty="0"/>
              <a:t>否则按非线性对待，问题就相当复杂。</a:t>
            </a:r>
            <a:endParaRPr lang="zh-CN" altLang="en-US" sz="1000" dirty="0"/>
          </a:p>
          <a:p>
            <a:pPr lvl="0" eaLnBrk="1" hangingPunct="1"/>
            <a:r>
              <a:rPr lang="zh-CN" altLang="en-US" sz="1000" dirty="0">
                <a:latin typeface="宋体" panose="02010600030101010101" pitchFamily="2" charset="-122"/>
              </a:rPr>
              <a:t>若在步骤</a:t>
            </a:r>
            <a:r>
              <a:rPr lang="en-US" altLang="zh-CN" sz="1000" dirty="0">
                <a:latin typeface="宋体" panose="02010600030101010101" pitchFamily="2" charset="-122"/>
              </a:rPr>
              <a:t>(3)</a:t>
            </a:r>
            <a:r>
              <a:rPr lang="zh-CN" altLang="en-US" sz="1000" dirty="0">
                <a:latin typeface="宋体" panose="02010600030101010101" pitchFamily="2" charset="-122"/>
              </a:rPr>
              <a:t>不</a:t>
            </a:r>
            <a:r>
              <a:rPr lang="zh-CN" altLang="en-US" sz="1000" dirty="0"/>
              <a:t>能进行线性化，则输入输出关系方程式将是复杂的非线性方程式。</a:t>
            </a:r>
            <a:endParaRPr lang="zh-CN" altLang="en-US" sz="1000" dirty="0">
              <a:latin typeface="宋体" panose="02010600030101010101" pitchFamily="2" charset="-122"/>
            </a:endParaRPr>
          </a:p>
          <a:p>
            <a:pPr lvl="0" eaLnBrk="1" hangingPunct="1"/>
            <a:endParaRPr lang="en-US" altLang="zh-CN" sz="1000" dirty="0"/>
          </a:p>
        </p:txBody>
      </p:sp>
    </p:spTree>
  </p:cSld>
  <p:clrMapOvr>
    <a:overrideClrMapping bg1="lt1" tx1="dk1" bg2="lt2" tx2="dk2" accent1="accent1" accent2="accent2" accent3="accent3" accent4="accent4" accent5="accent5" accent6="accent6" hlink="hlink" folHlink="folHlink"/>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226306" name="Rectangle 2"/>
          <p:cNvSpPr txBox="1">
            <a:spLocks noGrp="1"/>
          </p:cNvSpPr>
          <p:nvPr/>
        </p:nvSpPr>
        <p:spPr>
          <a:xfrm>
            <a:off x="0" y="0"/>
            <a:ext cx="2971800" cy="457200"/>
          </a:xfrm>
          <a:prstGeom prst="rect">
            <a:avLst/>
          </a:prstGeom>
          <a:noFill/>
          <a:ln w="9525">
            <a:noFill/>
          </a:ln>
        </p:spPr>
        <p:txBody>
          <a:bodyPr/>
          <a:p>
            <a:pPr lvl="0" eaLnBrk="1" hangingPunct="1"/>
            <a:r>
              <a:rPr lang="en-US" altLang="zh-CN" sz="1200" b="0" dirty="0">
                <a:solidFill>
                  <a:srgbClr val="000000"/>
                </a:solidFill>
              </a:rPr>
              <a:t>第1章 自动控制的基本概念</a:t>
            </a:r>
            <a:endParaRPr lang="en-US" altLang="zh-CN" sz="1200" b="0" dirty="0">
              <a:solidFill>
                <a:srgbClr val="000000"/>
              </a:solidFill>
            </a:endParaRPr>
          </a:p>
        </p:txBody>
      </p:sp>
      <p:sp>
        <p:nvSpPr>
          <p:cNvPr id="226307" name="Rectangle 7"/>
          <p:cNvSpPr txBox="1">
            <a:spLocks noGrp="1"/>
          </p:cNvSpP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b="0" dirty="0">
                <a:solidFill>
                  <a:srgbClr val="000000"/>
                </a:solidFill>
              </a:rPr>
            </a:fld>
            <a:endParaRPr lang="en-US" altLang="zh-CN" sz="1200" b="0" dirty="0">
              <a:solidFill>
                <a:srgbClr val="000000"/>
              </a:solidFill>
            </a:endParaRPr>
          </a:p>
        </p:txBody>
      </p:sp>
      <p:sp>
        <p:nvSpPr>
          <p:cNvPr id="226308" name="Rectangle 2"/>
          <p:cNvSpPr>
            <a:spLocks noGrp="1" noRot="1" noChangeAspect="1" noTextEdit="1"/>
          </p:cNvSpPr>
          <p:nvPr>
            <p:ph type="sldImg"/>
          </p:nvPr>
        </p:nvSpPr>
        <p:spPr>
          <a:ln/>
        </p:spPr>
      </p:sp>
      <p:sp>
        <p:nvSpPr>
          <p:cNvPr id="226309" name="Rectangle 3"/>
          <p:cNvSpPr>
            <a:spLocks noGrp="1"/>
          </p:cNvSpPr>
          <p:nvPr>
            <p:ph type="body" idx="1"/>
          </p:nvPr>
        </p:nvSpPr>
        <p:spPr>
          <a:ln/>
        </p:spPr>
        <p:txBody>
          <a:bodyPr wrap="square" lIns="91440" tIns="45720" rIns="91440" bIns="45720" anchor="t" anchorCtr="0"/>
          <a:p>
            <a:pPr lvl="0" algn="just"/>
            <a:r>
              <a:rPr lang="zh-CN" altLang="en-US" dirty="0"/>
              <a:t>这是一个多回路结构图，且有引出点、综合点的交叉。为了从内回路到外回路逐步化简，首先要消除交叉连接。</a:t>
            </a:r>
            <a:endParaRPr lang="zh-CN" altLang="en-US" dirty="0"/>
          </a:p>
          <a:p>
            <a:pPr lvl="0" algn="just"/>
            <a:r>
              <a:rPr lang="zh-CN" altLang="en-US" dirty="0"/>
              <a:t>方法之一是将综合点后移，然后交换综合点的位置；然后，对由</a:t>
            </a:r>
            <a:r>
              <a:rPr lang="en-US" altLang="zh-CN" i="1" dirty="0">
                <a:cs typeface="Times New Roman" panose="02020603050405020304" pitchFamily="18" charset="0"/>
              </a:rPr>
              <a:t>G</a:t>
            </a:r>
            <a:r>
              <a:rPr lang="en-US" altLang="zh-CN" baseline="-30000" dirty="0">
                <a:cs typeface="Times New Roman" panose="02020603050405020304" pitchFamily="18" charset="0"/>
              </a:rPr>
              <a:t>2</a:t>
            </a:r>
            <a:r>
              <a:rPr lang="zh-CN" altLang="en-US" dirty="0"/>
              <a:t>，</a:t>
            </a:r>
            <a:r>
              <a:rPr lang="en-US" altLang="zh-CN" i="1" dirty="0">
                <a:cs typeface="Times New Roman" panose="02020603050405020304" pitchFamily="18" charset="0"/>
              </a:rPr>
              <a:t>G</a:t>
            </a:r>
            <a:r>
              <a:rPr lang="en-US" altLang="zh-CN" baseline="-30000" dirty="0">
                <a:cs typeface="Times New Roman" panose="02020603050405020304" pitchFamily="18" charset="0"/>
              </a:rPr>
              <a:t>3</a:t>
            </a:r>
            <a:r>
              <a:rPr lang="zh-CN" altLang="en-US" dirty="0"/>
              <a:t>，</a:t>
            </a:r>
            <a:r>
              <a:rPr lang="en-US" altLang="zh-CN" i="1" dirty="0">
                <a:cs typeface="Times New Roman" panose="02020603050405020304" pitchFamily="18" charset="0"/>
              </a:rPr>
              <a:t>H</a:t>
            </a:r>
            <a:r>
              <a:rPr lang="en-US" altLang="zh-CN" baseline="-30000" dirty="0">
                <a:cs typeface="Times New Roman" panose="02020603050405020304" pitchFamily="18" charset="0"/>
              </a:rPr>
              <a:t>2</a:t>
            </a:r>
            <a:r>
              <a:rPr lang="zh-CN" altLang="en-US" dirty="0"/>
              <a:t>组成的小回路实行串联及反馈变换；</a:t>
            </a:r>
            <a:endParaRPr lang="zh-CN" altLang="en-US" dirty="0">
              <a:latin typeface="宋体" panose="02010600030101010101" pitchFamily="2" charset="-122"/>
            </a:endParaRPr>
          </a:p>
          <a:p>
            <a:pPr lvl="0" algn="just"/>
            <a:r>
              <a:rPr lang="zh-CN" altLang="en-US" dirty="0"/>
              <a:t>其次，对内回路再实行串联及反馈变换，则只剩一个主反馈回路；</a:t>
            </a:r>
            <a:r>
              <a:rPr lang="zh-CN" altLang="en-US" dirty="0">
                <a:latin typeface="宋体" panose="02010600030101010101" pitchFamily="2" charset="-122"/>
              </a:rPr>
              <a:t>最后，再变换为一个方框，得系统总传递函数。</a:t>
            </a:r>
            <a:r>
              <a:rPr lang="zh-CN" altLang="en-US" dirty="0"/>
              <a:t> </a:t>
            </a:r>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228354" name="Rectangle 2"/>
          <p:cNvSpPr txBox="1">
            <a:spLocks noGrp="1"/>
          </p:cNvSpPr>
          <p:nvPr/>
        </p:nvSpPr>
        <p:spPr>
          <a:xfrm>
            <a:off x="0" y="0"/>
            <a:ext cx="2971800" cy="457200"/>
          </a:xfrm>
          <a:prstGeom prst="rect">
            <a:avLst/>
          </a:prstGeom>
          <a:noFill/>
          <a:ln w="9525">
            <a:noFill/>
          </a:ln>
        </p:spPr>
        <p:txBody>
          <a:bodyPr/>
          <a:p>
            <a:pPr lvl="0" eaLnBrk="1" hangingPunct="1"/>
            <a:r>
              <a:rPr lang="en-US" altLang="zh-CN" sz="1200" b="0" dirty="0">
                <a:solidFill>
                  <a:srgbClr val="000000"/>
                </a:solidFill>
              </a:rPr>
              <a:t>第1章 自动控制的基本概念</a:t>
            </a:r>
            <a:endParaRPr lang="en-US" altLang="zh-CN" sz="1200" b="0" dirty="0">
              <a:solidFill>
                <a:srgbClr val="000000"/>
              </a:solidFill>
            </a:endParaRPr>
          </a:p>
        </p:txBody>
      </p:sp>
      <p:sp>
        <p:nvSpPr>
          <p:cNvPr id="228355" name="Rectangle 7"/>
          <p:cNvSpPr txBox="1">
            <a:spLocks noGrp="1"/>
          </p:cNvSpP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b="0" dirty="0">
                <a:solidFill>
                  <a:srgbClr val="000000"/>
                </a:solidFill>
              </a:rPr>
            </a:fld>
            <a:endParaRPr lang="en-US" altLang="zh-CN" sz="1200" b="0" dirty="0">
              <a:solidFill>
                <a:srgbClr val="000000"/>
              </a:solidFill>
            </a:endParaRPr>
          </a:p>
        </p:txBody>
      </p:sp>
      <p:sp>
        <p:nvSpPr>
          <p:cNvPr id="228356" name="Rectangle 2"/>
          <p:cNvSpPr>
            <a:spLocks noGrp="1" noRot="1" noChangeAspect="1" noTextEdit="1"/>
          </p:cNvSpPr>
          <p:nvPr>
            <p:ph type="sldImg"/>
          </p:nvPr>
        </p:nvSpPr>
        <p:spPr>
          <a:ln/>
        </p:spPr>
      </p:sp>
      <p:sp>
        <p:nvSpPr>
          <p:cNvPr id="228357" name="Rectangle 3"/>
          <p:cNvSpPr>
            <a:spLocks noGrp="1"/>
          </p:cNvSpPr>
          <p:nvPr>
            <p:ph type="body" idx="1"/>
          </p:nvPr>
        </p:nvSpPr>
        <p:spPr>
          <a:ln/>
        </p:spPr>
        <p:txBody>
          <a:bodyPr wrap="square" lIns="91440" tIns="45720" rIns="91440" bIns="45720" anchor="t" anchorCtr="0"/>
          <a:p>
            <a:pPr lvl="0" algn="just"/>
            <a:r>
              <a:rPr lang="zh-CN" altLang="en-US" dirty="0"/>
              <a:t>这是一个多回路结构图，且有引出点、综合点的交叉。为了从内回路到外回路逐步化简，首先要消除交叉连接。</a:t>
            </a:r>
            <a:endParaRPr lang="zh-CN" altLang="en-US" dirty="0"/>
          </a:p>
          <a:p>
            <a:pPr lvl="0" algn="just"/>
            <a:r>
              <a:rPr lang="zh-CN" altLang="en-US" dirty="0"/>
              <a:t>方法之一是将综合点后移，然后交换综合点的位置；然后，对由</a:t>
            </a:r>
            <a:r>
              <a:rPr lang="en-US" altLang="zh-CN" i="1" dirty="0">
                <a:cs typeface="Times New Roman" panose="02020603050405020304" pitchFamily="18" charset="0"/>
              </a:rPr>
              <a:t>G</a:t>
            </a:r>
            <a:r>
              <a:rPr lang="en-US" altLang="zh-CN" baseline="-30000" dirty="0">
                <a:cs typeface="Times New Roman" panose="02020603050405020304" pitchFamily="18" charset="0"/>
              </a:rPr>
              <a:t>2</a:t>
            </a:r>
            <a:r>
              <a:rPr lang="zh-CN" altLang="en-US" dirty="0"/>
              <a:t>，</a:t>
            </a:r>
            <a:r>
              <a:rPr lang="en-US" altLang="zh-CN" i="1" dirty="0">
                <a:cs typeface="Times New Roman" panose="02020603050405020304" pitchFamily="18" charset="0"/>
              </a:rPr>
              <a:t>G</a:t>
            </a:r>
            <a:r>
              <a:rPr lang="en-US" altLang="zh-CN" baseline="-30000" dirty="0">
                <a:cs typeface="Times New Roman" panose="02020603050405020304" pitchFamily="18" charset="0"/>
              </a:rPr>
              <a:t>3</a:t>
            </a:r>
            <a:r>
              <a:rPr lang="zh-CN" altLang="en-US" dirty="0"/>
              <a:t>，</a:t>
            </a:r>
            <a:r>
              <a:rPr lang="en-US" altLang="zh-CN" i="1" dirty="0">
                <a:cs typeface="Times New Roman" panose="02020603050405020304" pitchFamily="18" charset="0"/>
              </a:rPr>
              <a:t>H</a:t>
            </a:r>
            <a:r>
              <a:rPr lang="en-US" altLang="zh-CN" baseline="-30000" dirty="0">
                <a:cs typeface="Times New Roman" panose="02020603050405020304" pitchFamily="18" charset="0"/>
              </a:rPr>
              <a:t>2</a:t>
            </a:r>
            <a:r>
              <a:rPr lang="zh-CN" altLang="en-US" dirty="0"/>
              <a:t>组成的小回路实行串联及反馈变换；</a:t>
            </a:r>
            <a:endParaRPr lang="zh-CN" altLang="en-US" dirty="0">
              <a:latin typeface="宋体" panose="02010600030101010101" pitchFamily="2" charset="-122"/>
            </a:endParaRPr>
          </a:p>
          <a:p>
            <a:pPr lvl="0" algn="just"/>
            <a:r>
              <a:rPr lang="zh-CN" altLang="en-US" dirty="0"/>
              <a:t>其次，对内回路再实行串联及反馈变换，则只剩一个主反馈回路；</a:t>
            </a:r>
            <a:r>
              <a:rPr lang="zh-CN" altLang="en-US" dirty="0">
                <a:latin typeface="宋体" panose="02010600030101010101" pitchFamily="2" charset="-122"/>
              </a:rPr>
              <a:t>最后，再变换为一个方框，得系统总传递函数。</a:t>
            </a:r>
            <a:r>
              <a:rPr lang="zh-CN" altLang="en-US" dirty="0"/>
              <a:t> </a:t>
            </a:r>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232450" name="Rectangle 7"/>
          <p:cNvSpPr txBox="1">
            <a:spLocks noGrp="1"/>
          </p:cNvSpP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b="0" dirty="0">
                <a:solidFill>
                  <a:schemeClr val="tx1"/>
                </a:solidFill>
              </a:rPr>
            </a:fld>
            <a:endParaRPr lang="en-US" altLang="zh-CN" sz="1200" b="0" dirty="0">
              <a:solidFill>
                <a:schemeClr val="tx1"/>
              </a:solidFill>
            </a:endParaRPr>
          </a:p>
        </p:txBody>
      </p:sp>
      <p:sp>
        <p:nvSpPr>
          <p:cNvPr id="232451" name="Rectangle 2"/>
          <p:cNvSpPr>
            <a:spLocks noGrp="1" noRot="1" noChangeAspect="1" noTextEdit="1"/>
          </p:cNvSpPr>
          <p:nvPr>
            <p:ph type="sldImg"/>
          </p:nvPr>
        </p:nvSpPr>
        <p:spPr>
          <a:solidFill>
            <a:srgbClr val="FFFFFF">
              <a:alpha val="100000"/>
            </a:srgbClr>
          </a:solidFill>
          <a:ln/>
        </p:spPr>
      </p:sp>
      <p:sp>
        <p:nvSpPr>
          <p:cNvPr id="232452" name="Rectangle 3"/>
          <p:cNvSpPr>
            <a:spLocks noGrp="1"/>
          </p:cNvSpPr>
          <p:nvPr>
            <p:ph type="body" idx="1"/>
          </p:nvPr>
        </p:nvSpPr>
        <p:spPr>
          <a:solidFill>
            <a:srgbClr val="FFFFFF">
              <a:alpha val="100000"/>
            </a:srgbClr>
          </a:solidFill>
          <a:ln>
            <a:solidFill>
              <a:srgbClr val="000000">
                <a:alpha val="100000"/>
              </a:srgbClr>
            </a:solidFill>
            <a:miter lim="800000"/>
          </a:ln>
        </p:spPr>
        <p:txBody>
          <a:bodyPr wrap="square" lIns="91440" tIns="45720" rIns="91440" bIns="45720" anchor="t" anchorCtr="0"/>
          <a:p>
            <a:pPr lvl="0" eaLnBrk="1" hangingPunct="1"/>
            <a:r>
              <a:rPr lang="zh-CN" altLang="en-US" dirty="0">
                <a:latin typeface="宋体" panose="02010600030101010101" pitchFamily="2" charset="-122"/>
              </a:rPr>
              <a:t>信号流图和结构图一样，都是控制系统中信号传递关系的图解描述，然而信号流图符号简单，便于绘制和运用。特别在控制系统的计算机模拟研究中，更能显示出信号流图的优越性。</a:t>
            </a:r>
            <a:r>
              <a:rPr lang="zh-CN" altLang="en-US" dirty="0"/>
              <a:t> </a:t>
            </a:r>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234498" name="Rectangle 7"/>
          <p:cNvSpPr txBox="1">
            <a:spLocks noGrp="1"/>
          </p:cNvSpP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b="0" dirty="0">
                <a:solidFill>
                  <a:schemeClr val="tx1"/>
                </a:solidFill>
              </a:rPr>
            </a:fld>
            <a:endParaRPr lang="en-US" altLang="zh-CN" sz="1200" b="0" dirty="0">
              <a:solidFill>
                <a:schemeClr val="tx1"/>
              </a:solidFill>
            </a:endParaRPr>
          </a:p>
        </p:txBody>
      </p:sp>
      <p:sp>
        <p:nvSpPr>
          <p:cNvPr id="234499" name="Rectangle 2"/>
          <p:cNvSpPr>
            <a:spLocks noGrp="1" noRot="1" noChangeAspect="1" noTextEdit="1"/>
          </p:cNvSpPr>
          <p:nvPr>
            <p:ph type="sldImg"/>
          </p:nvPr>
        </p:nvSpPr>
        <p:spPr>
          <a:solidFill>
            <a:srgbClr val="FFFFFF">
              <a:alpha val="100000"/>
            </a:srgbClr>
          </a:solidFill>
          <a:ln/>
        </p:spPr>
      </p:sp>
      <p:sp>
        <p:nvSpPr>
          <p:cNvPr id="234500" name="Rectangle 3"/>
          <p:cNvSpPr>
            <a:spLocks noGrp="1"/>
          </p:cNvSpPr>
          <p:nvPr>
            <p:ph type="body" idx="1"/>
          </p:nvPr>
        </p:nvSpPr>
        <p:spPr>
          <a:solidFill>
            <a:srgbClr val="FFFFFF">
              <a:alpha val="100000"/>
            </a:srgbClr>
          </a:solidFill>
          <a:ln>
            <a:solidFill>
              <a:srgbClr val="000000">
                <a:alpha val="100000"/>
              </a:srgbClr>
            </a:solidFill>
            <a:miter lim="800000"/>
          </a:ln>
        </p:spPr>
        <p:txBody>
          <a:bodyPr wrap="square" lIns="91440" tIns="45720" rIns="91440" bIns="45720" anchor="t" anchorCtr="0"/>
          <a:p>
            <a:pPr lvl="0" eaLnBrk="1" hangingPunct="1"/>
            <a:r>
              <a:rPr lang="zh-CN" altLang="en-US" sz="1000" dirty="0"/>
              <a:t>输入节点</a:t>
            </a:r>
            <a:r>
              <a:rPr lang="zh-CN" altLang="en-US" sz="1000" dirty="0">
                <a:cs typeface="Times New Roman" panose="02020603050405020304" pitchFamily="18" charset="0"/>
              </a:rPr>
              <a:t>  </a:t>
            </a:r>
            <a:r>
              <a:rPr lang="zh-CN" altLang="en-US" sz="1000" dirty="0"/>
              <a:t>只有输出支路的节点，它一般表示系统的输入变量。</a:t>
            </a:r>
            <a:endParaRPr lang="zh-CN" altLang="en-US" sz="1000" dirty="0"/>
          </a:p>
          <a:p>
            <a:pPr lvl="0" eaLnBrk="1" hangingPunct="1"/>
            <a:r>
              <a:rPr lang="zh-CN" altLang="en-US" sz="1000" dirty="0"/>
              <a:t>输出节点</a:t>
            </a:r>
            <a:r>
              <a:rPr lang="zh-CN" altLang="en-US" sz="1000" dirty="0">
                <a:cs typeface="Times New Roman" panose="02020603050405020304" pitchFamily="18" charset="0"/>
              </a:rPr>
              <a:t>  </a:t>
            </a:r>
            <a:r>
              <a:rPr lang="zh-CN" altLang="en-US" sz="1000" dirty="0"/>
              <a:t>只有输入支路的节点称为输出节点，它一般表示系统的输出变量。</a:t>
            </a:r>
            <a:endParaRPr lang="zh-CN" altLang="en-US" sz="1000" dirty="0"/>
          </a:p>
          <a:p>
            <a:pPr lvl="0" eaLnBrk="1" hangingPunct="1"/>
            <a:r>
              <a:rPr lang="zh-CN" altLang="en-US" sz="1000" dirty="0"/>
              <a:t>混合节点  既有输入支路又有输出支路的节点称为混合节点。</a:t>
            </a:r>
            <a:endParaRPr lang="zh-CN" altLang="en-US" sz="1000" dirty="0"/>
          </a:p>
          <a:p>
            <a:pPr lvl="0" eaLnBrk="1" hangingPunct="1"/>
            <a:r>
              <a:rPr lang="zh-CN" altLang="en-US" sz="1000" dirty="0"/>
              <a:t>通路  从某一节点开始沿支路箭头方向经过各相连支路到另一节点所构成的路径称为通路。 </a:t>
            </a:r>
            <a:endParaRPr lang="zh-CN" altLang="en-US" sz="1000" dirty="0"/>
          </a:p>
          <a:p>
            <a:pPr lvl="0" eaLnBrk="1" hangingPunct="1"/>
            <a:r>
              <a:rPr lang="zh-CN" altLang="en-US" sz="1000" dirty="0"/>
              <a:t>前向通路  是指从输入节点开始并终止于输出节点且与其它节点相交不多于一次的通路。 </a:t>
            </a:r>
            <a:endParaRPr lang="zh-CN" altLang="en-US" sz="1000" dirty="0"/>
          </a:p>
          <a:p>
            <a:pPr lvl="0" eaLnBrk="1" hangingPunct="1"/>
            <a:r>
              <a:rPr lang="zh-CN" altLang="en-US" sz="1000" dirty="0"/>
              <a:t>回路  如果通路的终点就是通路的起点，并且与任何其它节点相交不多于一次的通路称为回路。 </a:t>
            </a:r>
            <a:endParaRPr lang="zh-CN" altLang="en-US" sz="1000" dirty="0"/>
          </a:p>
          <a:p>
            <a:pPr lvl="0" eaLnBrk="1" hangingPunct="1"/>
            <a:r>
              <a:rPr lang="zh-CN" altLang="en-US" sz="1000" dirty="0"/>
              <a:t>不接触回路  如果一信号流图有多个回路，各回路之间没有任何公共节点，则称为不接触回路，反之称为接触回路。</a:t>
            </a:r>
            <a:endParaRPr lang="zh-CN" altLang="en-US" sz="1000" dirty="0"/>
          </a:p>
        </p:txBody>
      </p:sp>
    </p:spTree>
  </p:cSld>
  <p:clrMapOvr>
    <a:overrideClrMapping bg1="lt1" tx1="dk1" bg2="lt2" tx2="dk2" accent1="accent1" accent2="accent2" accent3="accent3" accent4="accent4" accent5="accent5" accent6="accent6" hlink="hlink" folHlink="folHlink"/>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6546" name="幻灯片图像占位符 1"/>
          <p:cNvSpPr>
            <a:spLocks noGrp="1" noRot="1" noChangeAspect="1" noTextEdit="1"/>
          </p:cNvSpPr>
          <p:nvPr>
            <p:ph type="sldImg"/>
          </p:nvPr>
        </p:nvSpPr>
        <p:spPr>
          <a:ln/>
        </p:spPr>
      </p:sp>
      <p:sp>
        <p:nvSpPr>
          <p:cNvPr id="236547" name="备注占位符 2"/>
          <p:cNvSpPr>
            <a:spLocks noGrp="1"/>
          </p:cNvSpPr>
          <p:nvPr>
            <p:ph type="body" idx="1"/>
          </p:nvPr>
        </p:nvSpPr>
        <p:spPr>
          <a:ln/>
        </p:spPr>
        <p:txBody>
          <a:bodyPr wrap="square" lIns="91440" tIns="45720" rIns="91440" bIns="45720" anchor="ctr" anchorCtr="0"/>
          <a:p>
            <a:pPr lvl="0"/>
            <a:endParaRPr lang="zh-CN" altLang="en-US" dirty="0"/>
          </a:p>
        </p:txBody>
      </p:sp>
      <p:sp>
        <p:nvSpPr>
          <p:cNvPr id="236548"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b="0" dirty="0">
                <a:solidFill>
                  <a:schemeClr val="tx1"/>
                </a:solidFill>
              </a:rPr>
            </a:fld>
            <a:endParaRPr lang="en-US" altLang="zh-CN" sz="1200" b="0" dirty="0">
              <a:solidFill>
                <a:schemeClr val="tx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239618" name="Rectangle 7"/>
          <p:cNvSpPr txBox="1">
            <a:spLocks noGrp="1"/>
          </p:cNvSpP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b="0" dirty="0">
                <a:solidFill>
                  <a:schemeClr val="tx1"/>
                </a:solidFill>
              </a:rPr>
            </a:fld>
            <a:endParaRPr lang="en-US" altLang="zh-CN" sz="1200" b="0" dirty="0">
              <a:solidFill>
                <a:schemeClr val="tx1"/>
              </a:solidFill>
            </a:endParaRPr>
          </a:p>
        </p:txBody>
      </p:sp>
      <p:sp>
        <p:nvSpPr>
          <p:cNvPr id="239619" name="Rectangle 2"/>
          <p:cNvSpPr>
            <a:spLocks noGrp="1" noRot="1" noChangeAspect="1" noTextEdit="1"/>
          </p:cNvSpPr>
          <p:nvPr>
            <p:ph type="sldImg"/>
          </p:nvPr>
        </p:nvSpPr>
        <p:spPr>
          <a:ln/>
        </p:spPr>
      </p:sp>
      <p:sp>
        <p:nvSpPr>
          <p:cNvPr id="239620" name="Rectangle 3"/>
          <p:cNvSpPr>
            <a:spLocks noGrp="1"/>
          </p:cNvSpPr>
          <p:nvPr>
            <p:ph type="body" idx="1"/>
          </p:nvPr>
        </p:nvSpPr>
        <p:spPr>
          <a:ln/>
        </p:spPr>
        <p:txBody>
          <a:bodyPr wrap="square" lIns="91440" tIns="45720" rIns="91440" bIns="45720" anchor="t" anchorCtr="0"/>
          <a:p>
            <a:pPr lvl="0" eaLnBrk="1" hangingPunct="1"/>
            <a:r>
              <a:rPr lang="zh-CN" altLang="en-US" sz="1000" dirty="0"/>
              <a:t>从结构图变换为信号流图时，只要用小圆圈在结构图的信号线上标志出传递的信号，便是节点；用标有传递函数的线段代替结构图的方框，便得到支路。这样，结构图就变换为相应的信号流图了。</a:t>
            </a:r>
            <a:r>
              <a:rPr lang="zh-CN" altLang="en-US" dirty="0"/>
              <a:t> </a:t>
            </a:r>
            <a:endParaRPr lang="zh-CN" altLang="en-US" dirty="0"/>
          </a:p>
          <a:p>
            <a:pPr lvl="0" eaLnBrk="1" hangingPunct="1"/>
            <a:endParaRPr lang="en-US" altLang="zh-CN" dirty="0"/>
          </a:p>
        </p:txBody>
      </p:sp>
    </p:spTree>
  </p:cSld>
  <p:clrMapOvr>
    <a:overrideClrMapping bg1="lt1" tx1="dk1" bg2="lt2" tx2="dk2" accent1="accent1" accent2="accent2" accent3="accent3" accent4="accent4" accent5="accent5" accent6="accent6" hlink="hlink" folHlink="folHlink"/>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242690" name="Rectangle 7"/>
          <p:cNvSpPr txBox="1">
            <a:spLocks noGrp="1"/>
          </p:cNvSpP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b="0" dirty="0">
                <a:solidFill>
                  <a:schemeClr val="tx1"/>
                </a:solidFill>
              </a:rPr>
            </a:fld>
            <a:endParaRPr lang="en-US" altLang="zh-CN" sz="1200" b="0" dirty="0">
              <a:solidFill>
                <a:schemeClr val="tx1"/>
              </a:solidFill>
            </a:endParaRPr>
          </a:p>
        </p:txBody>
      </p:sp>
      <p:sp>
        <p:nvSpPr>
          <p:cNvPr id="242691" name="Rectangle 2"/>
          <p:cNvSpPr>
            <a:spLocks noGrp="1" noRot="1" noChangeAspect="1" noTextEdit="1"/>
          </p:cNvSpPr>
          <p:nvPr>
            <p:ph type="sldImg"/>
          </p:nvPr>
        </p:nvSpPr>
        <p:spPr>
          <a:solidFill>
            <a:srgbClr val="FFFFFF">
              <a:alpha val="100000"/>
            </a:srgbClr>
          </a:solidFill>
          <a:ln/>
        </p:spPr>
      </p:sp>
      <p:sp>
        <p:nvSpPr>
          <p:cNvPr id="242692" name="Rectangle 3"/>
          <p:cNvSpPr>
            <a:spLocks noGrp="1"/>
          </p:cNvSpPr>
          <p:nvPr>
            <p:ph type="body" idx="1"/>
          </p:nvPr>
        </p:nvSpPr>
        <p:spPr>
          <a:solidFill>
            <a:srgbClr val="FFFFFF">
              <a:alpha val="100000"/>
            </a:srgbClr>
          </a:solidFill>
          <a:ln>
            <a:solidFill>
              <a:srgbClr val="000000">
                <a:alpha val="100000"/>
              </a:srgbClr>
            </a:solidFill>
            <a:miter lim="800000"/>
          </a:ln>
        </p:spPr>
        <p:txBody>
          <a:bodyPr wrap="square" lIns="91440" tIns="45720" rIns="91440" bIns="45720" anchor="t" anchorCtr="0"/>
          <a:p>
            <a:pPr lvl="0" eaLnBrk="1" hangingPunct="1"/>
            <a:r>
              <a:rPr lang="zh-CN" altLang="en-US" sz="1000" dirty="0">
                <a:latin typeface="宋体" panose="02010600030101010101" pitchFamily="2" charset="-122"/>
              </a:rPr>
              <a:t>信号流图可以经过等效变换求出输出量与输入量之间的传递函数。等效变换法则与结构图情况类似。</a:t>
            </a:r>
            <a:endParaRPr lang="zh-CN" altLang="en-US" sz="1000" dirty="0">
              <a:latin typeface="宋体" panose="02010600030101010101" pitchFamily="2" charset="-122"/>
            </a:endParaRPr>
          </a:p>
          <a:p>
            <a:pPr lvl="0" eaLnBrk="1" hangingPunct="1"/>
            <a:r>
              <a:rPr lang="en-US" altLang="zh-CN" sz="1000" dirty="0"/>
              <a:t>S.J.Mason</a:t>
            </a:r>
            <a:r>
              <a:rPr lang="zh-CN" altLang="en-US" sz="1000" dirty="0">
                <a:latin typeface="宋体" panose="02010600030101010101" pitchFamily="2" charset="-122"/>
              </a:rPr>
              <a:t>于</a:t>
            </a:r>
            <a:r>
              <a:rPr lang="en-US" altLang="zh-CN" sz="1000" dirty="0"/>
              <a:t>1956</a:t>
            </a:r>
            <a:r>
              <a:rPr lang="zh-CN" altLang="en-US" sz="1000" dirty="0">
                <a:latin typeface="宋体" panose="02010600030101010101" pitchFamily="2" charset="-122"/>
              </a:rPr>
              <a:t>年提出的梅逊公式，使其计算更简捷。利用梅逊公式，可以不经任何结构变换，便可以直接得到系统的传递函数。</a:t>
            </a:r>
            <a:endParaRPr lang="zh-CN" altLang="en-US" sz="1000" dirty="0">
              <a:latin typeface="宋体" panose="02010600030101010101" pitchFamily="2" charset="-122"/>
            </a:endParaRPr>
          </a:p>
          <a:p>
            <a:pPr lvl="0" eaLnBrk="1" hangingPunct="1"/>
            <a:r>
              <a:rPr lang="zh-CN" altLang="en-US" sz="1000" dirty="0">
                <a:latin typeface="宋体" panose="02010600030101010101" pitchFamily="2" charset="-122"/>
              </a:rPr>
              <a:t>当然，由于信号流图与结构图之间存在着对应关系，因此，梅逊公式也可直接用于系统结构图。</a:t>
            </a:r>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249858" name="Rectangle 7"/>
          <p:cNvSpPr txBox="1">
            <a:spLocks noGrp="1"/>
          </p:cNvSpP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b="0" dirty="0">
                <a:solidFill>
                  <a:schemeClr val="tx1"/>
                </a:solidFill>
              </a:rPr>
            </a:fld>
            <a:endParaRPr lang="en-US" altLang="zh-CN" sz="1200" b="0" dirty="0">
              <a:solidFill>
                <a:schemeClr val="tx1"/>
              </a:solidFill>
            </a:endParaRPr>
          </a:p>
        </p:txBody>
      </p:sp>
      <p:sp>
        <p:nvSpPr>
          <p:cNvPr id="249859" name="Rectangle 2"/>
          <p:cNvSpPr>
            <a:spLocks noGrp="1" noRot="1" noChangeAspect="1" noTextEdit="1"/>
          </p:cNvSpPr>
          <p:nvPr>
            <p:ph type="sldImg"/>
          </p:nvPr>
        </p:nvSpPr>
        <p:spPr>
          <a:solidFill>
            <a:srgbClr val="FFFFFF">
              <a:alpha val="100000"/>
            </a:srgbClr>
          </a:solidFill>
          <a:ln/>
        </p:spPr>
      </p:sp>
      <p:sp>
        <p:nvSpPr>
          <p:cNvPr id="249860" name="Rectangle 3"/>
          <p:cNvSpPr>
            <a:spLocks noGrp="1"/>
          </p:cNvSpPr>
          <p:nvPr>
            <p:ph type="body" idx="1"/>
          </p:nvPr>
        </p:nvSpPr>
        <p:spPr>
          <a:solidFill>
            <a:srgbClr val="FFFFFF">
              <a:alpha val="100000"/>
            </a:srgbClr>
          </a:solidFill>
          <a:ln>
            <a:solidFill>
              <a:srgbClr val="000000">
                <a:alpha val="100000"/>
              </a:srgbClr>
            </a:solidFill>
            <a:miter lim="800000"/>
          </a:ln>
        </p:spPr>
        <p:txBody>
          <a:bodyPr wrap="square" lIns="91440" tIns="45720" rIns="91440" bIns="45720" anchor="t" anchorCtr="0"/>
          <a:p>
            <a:pPr lvl="0" eaLnBrk="1" hangingPunct="1"/>
            <a:r>
              <a:rPr lang="en-US" altLang="zh-CN" dirty="0"/>
              <a:t> </a:t>
            </a:r>
            <a:endParaRPr lang="en-US" altLang="zh-CN" dirty="0"/>
          </a:p>
          <a:p>
            <a:pPr lvl="0" eaLnBrk="1" hangingPunct="1"/>
            <a:endParaRPr lang="en-US" altLang="zh-CN" dirty="0"/>
          </a:p>
        </p:txBody>
      </p:sp>
    </p:spTree>
  </p:cSld>
  <p:clrMapOvr>
    <a:overrideClrMapping bg1="lt1" tx1="dk1" bg2="lt2" tx2="dk2" accent1="accent1" accent2="accent2" accent3="accent3" accent4="accent4" accent5="accent5" accent6="accent6" hlink="hlink" folHlink="folHlink"/>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253954" name="Rectangle 7"/>
          <p:cNvSpPr txBox="1">
            <a:spLocks noGrp="1"/>
          </p:cNvSpP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b="0" dirty="0">
                <a:solidFill>
                  <a:schemeClr val="tx1"/>
                </a:solidFill>
              </a:rPr>
            </a:fld>
            <a:endParaRPr lang="en-US" altLang="zh-CN" sz="1200" b="0" dirty="0">
              <a:solidFill>
                <a:schemeClr val="tx1"/>
              </a:solidFill>
            </a:endParaRPr>
          </a:p>
        </p:txBody>
      </p:sp>
      <p:sp>
        <p:nvSpPr>
          <p:cNvPr id="253955" name="Rectangle 2"/>
          <p:cNvSpPr>
            <a:spLocks noGrp="1" noRot="1" noChangeAspect="1" noTextEdit="1"/>
          </p:cNvSpPr>
          <p:nvPr>
            <p:ph type="sldImg"/>
          </p:nvPr>
        </p:nvSpPr>
        <p:spPr>
          <a:solidFill>
            <a:srgbClr val="FFFFFF">
              <a:alpha val="100000"/>
            </a:srgbClr>
          </a:solidFill>
          <a:ln/>
        </p:spPr>
      </p:sp>
      <p:sp>
        <p:nvSpPr>
          <p:cNvPr id="253956" name="Rectangle 3"/>
          <p:cNvSpPr>
            <a:spLocks noGrp="1"/>
          </p:cNvSpPr>
          <p:nvPr>
            <p:ph type="body" idx="1"/>
          </p:nvPr>
        </p:nvSpPr>
        <p:spPr>
          <a:solidFill>
            <a:srgbClr val="FFFFFF">
              <a:alpha val="100000"/>
            </a:srgbClr>
          </a:solidFill>
          <a:ln>
            <a:solidFill>
              <a:srgbClr val="000000">
                <a:alpha val="100000"/>
              </a:srgbClr>
            </a:solidFill>
            <a:miter lim="800000"/>
          </a:ln>
        </p:spPr>
        <p:txBody>
          <a:bodyPr wrap="square" lIns="91440" tIns="45720" rIns="91440" bIns="45720" anchor="t" anchorCtr="0"/>
          <a:p>
            <a:pPr lvl="0" eaLnBrk="1" hangingPunct="1"/>
            <a:r>
              <a:rPr lang="zh-CN" altLang="en-US" sz="900" dirty="0"/>
              <a:t>控制系统在工作过程中会受到两类外作用信号的影响。一类是有用信号，或称为输入信号、给定值、参考输入等，常用</a:t>
            </a:r>
            <a:r>
              <a:rPr lang="en-US" altLang="zh-CN" sz="900" i="1" dirty="0"/>
              <a:t>r</a:t>
            </a:r>
            <a:r>
              <a:rPr lang="en-US" altLang="zh-CN" sz="900" dirty="0"/>
              <a:t>(</a:t>
            </a:r>
            <a:r>
              <a:rPr lang="en-US" altLang="zh-CN" sz="900" i="1" dirty="0"/>
              <a:t>t</a:t>
            </a:r>
            <a:r>
              <a:rPr lang="en-US" altLang="zh-CN" sz="900" dirty="0"/>
              <a:t>)</a:t>
            </a:r>
            <a:r>
              <a:rPr lang="zh-CN" altLang="en-US" sz="900" dirty="0"/>
              <a:t>表示；另一类则是扰动，或称为干扰，常用</a:t>
            </a:r>
            <a:r>
              <a:rPr lang="en-US" altLang="zh-CN" sz="900" i="1" dirty="0"/>
              <a:t>n</a:t>
            </a:r>
            <a:r>
              <a:rPr lang="en-US" altLang="zh-CN" sz="900" dirty="0"/>
              <a:t>(</a:t>
            </a:r>
            <a:r>
              <a:rPr lang="en-US" altLang="zh-CN" sz="900" i="1" dirty="0"/>
              <a:t>t</a:t>
            </a:r>
            <a:r>
              <a:rPr lang="en-US" altLang="zh-CN" sz="900" dirty="0"/>
              <a:t>)</a:t>
            </a:r>
            <a:r>
              <a:rPr lang="zh-CN" altLang="en-US" sz="900" dirty="0"/>
              <a:t>表示。输入</a:t>
            </a:r>
            <a:r>
              <a:rPr lang="en-US" altLang="zh-CN" sz="900" i="1" dirty="0"/>
              <a:t>r</a:t>
            </a:r>
            <a:r>
              <a:rPr lang="en-US" altLang="zh-CN" sz="900" dirty="0"/>
              <a:t>(</a:t>
            </a:r>
            <a:r>
              <a:rPr lang="en-US" altLang="zh-CN" sz="900" i="1" dirty="0"/>
              <a:t>t</a:t>
            </a:r>
            <a:r>
              <a:rPr lang="en-US" altLang="zh-CN" sz="900" dirty="0"/>
              <a:t>)</a:t>
            </a:r>
            <a:r>
              <a:rPr lang="zh-CN" altLang="en-US" sz="900" dirty="0"/>
              <a:t>通常是加在系统的输入端，而干扰</a:t>
            </a:r>
            <a:r>
              <a:rPr lang="en-US" altLang="zh-CN" sz="900" i="1" dirty="0"/>
              <a:t>n</a:t>
            </a:r>
            <a:r>
              <a:rPr lang="en-US" altLang="zh-CN" sz="900" dirty="0"/>
              <a:t>(</a:t>
            </a:r>
            <a:r>
              <a:rPr lang="en-US" altLang="zh-CN" sz="900" i="1" dirty="0"/>
              <a:t>t</a:t>
            </a:r>
            <a:r>
              <a:rPr lang="en-US" altLang="zh-CN" sz="900" dirty="0"/>
              <a:t>)</a:t>
            </a:r>
            <a:r>
              <a:rPr lang="zh-CN" altLang="en-US" sz="900" dirty="0"/>
              <a:t>一般是作用在受控对象上，但也可能出现在其它元部件上，甚至夹杂在输入信号之中。</a:t>
            </a:r>
            <a:endParaRPr lang="zh-CN" altLang="en-US" sz="900" dirty="0"/>
          </a:p>
        </p:txBody>
      </p:sp>
    </p:spTree>
  </p:cSld>
  <p:clrMapOvr>
    <a:overrideClrMapping bg1="lt1" tx1="dk1" bg2="lt2" tx2="dk2" accent1="accent1" accent2="accent2" accent3="accent3" accent4="accent4" accent5="accent5" accent6="accent6" hlink="hlink" folHlink="folHlink"/>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261122" name="Rectangle 7"/>
          <p:cNvSpPr txBox="1">
            <a:spLocks noGrp="1"/>
          </p:cNvSpP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b="0" dirty="0">
                <a:solidFill>
                  <a:schemeClr val="tx1"/>
                </a:solidFill>
              </a:rPr>
            </a:fld>
            <a:endParaRPr lang="en-US" altLang="zh-CN" sz="1200" b="0" dirty="0">
              <a:solidFill>
                <a:schemeClr val="tx1"/>
              </a:solidFill>
            </a:endParaRPr>
          </a:p>
        </p:txBody>
      </p:sp>
      <p:sp>
        <p:nvSpPr>
          <p:cNvPr id="261123" name="Rectangle 2"/>
          <p:cNvSpPr>
            <a:spLocks noGrp="1" noRot="1" noChangeAspect="1" noTextEdit="1"/>
          </p:cNvSpPr>
          <p:nvPr>
            <p:ph type="sldImg"/>
          </p:nvPr>
        </p:nvSpPr>
        <p:spPr>
          <a:solidFill>
            <a:srgbClr val="FFFFFF">
              <a:alpha val="100000"/>
            </a:srgbClr>
          </a:solidFill>
          <a:ln/>
        </p:spPr>
      </p:sp>
      <p:sp>
        <p:nvSpPr>
          <p:cNvPr id="261124" name="Rectangle 3"/>
          <p:cNvSpPr>
            <a:spLocks noGrp="1"/>
          </p:cNvSpPr>
          <p:nvPr>
            <p:ph type="body" idx="1"/>
          </p:nvPr>
        </p:nvSpPr>
        <p:spPr>
          <a:solidFill>
            <a:srgbClr val="FFFFFF">
              <a:alpha val="100000"/>
            </a:srgbClr>
          </a:solidFill>
          <a:ln>
            <a:solidFill>
              <a:srgbClr val="000000">
                <a:alpha val="100000"/>
              </a:srgbClr>
            </a:solidFill>
            <a:miter lim="800000"/>
          </a:ln>
        </p:spPr>
        <p:txBody>
          <a:bodyPr wrap="square" lIns="91440" tIns="45720" rIns="91440" bIns="45720" anchor="t" anchorCtr="0"/>
          <a:p>
            <a:pPr lvl="0" eaLnBrk="1" hangingPunct="1"/>
            <a:r>
              <a:rPr lang="zh-CN" altLang="en-US" dirty="0"/>
              <a:t>在系统分析时，除了要了解输出量的变化规律之外，还经常关心控制过程中误差的变化规律。因为控制误差的大小，直接反映了系统工作的精度。 </a:t>
            </a:r>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7218" name="Rectangle 7"/>
          <p:cNvSpPr txBox="1">
            <a:spLocks noGrp="1"/>
          </p:cNvSpP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b="0" dirty="0">
                <a:solidFill>
                  <a:schemeClr val="tx1"/>
                </a:solidFill>
              </a:rPr>
            </a:fld>
            <a:endParaRPr lang="en-US" altLang="zh-CN" sz="1200" b="0" dirty="0">
              <a:solidFill>
                <a:schemeClr val="tx1"/>
              </a:solidFill>
            </a:endParaRPr>
          </a:p>
        </p:txBody>
      </p:sp>
      <p:sp>
        <p:nvSpPr>
          <p:cNvPr id="137219" name="Rectangle 2"/>
          <p:cNvSpPr>
            <a:spLocks noGrp="1" noRot="1" noChangeAspect="1" noTextEdit="1"/>
          </p:cNvSpPr>
          <p:nvPr>
            <p:ph type="sldImg"/>
          </p:nvPr>
        </p:nvSpPr>
        <p:spPr>
          <a:ln/>
        </p:spPr>
      </p:sp>
      <p:sp>
        <p:nvSpPr>
          <p:cNvPr id="137220" name="Rectangle 3"/>
          <p:cNvSpPr>
            <a:spLocks noGrp="1"/>
          </p:cNvSpPr>
          <p:nvPr>
            <p:ph type="body" idx="1"/>
          </p:nvPr>
        </p:nvSpPr>
        <p:spPr>
          <a:ln/>
        </p:spPr>
        <p:txBody>
          <a:bodyPr wrap="square" lIns="91440" tIns="45720" rIns="91440" bIns="45720" anchor="t" anchorCtr="0"/>
          <a:p>
            <a:pPr lvl="0" eaLnBrk="1" hangingPunct="1"/>
            <a:r>
              <a:rPr lang="zh-CN" altLang="en-US" dirty="0"/>
              <a:t>在控制系统中，经常会碰到机械运动部件，它们的运动通常分为平移和旋转。列写机械运动部件的微分方程式时，直接或间接应用的是牛顿定律。 </a:t>
            </a:r>
            <a:endParaRPr lang="zh-CN" altLang="en-US" dirty="0"/>
          </a:p>
          <a:p>
            <a:pPr lvl="0" eaLnBrk="1" hangingPunct="1"/>
            <a:r>
              <a:rPr lang="zh-CN" altLang="en-US" dirty="0"/>
              <a:t>图示表示一个弹簧</a:t>
            </a:r>
            <a:r>
              <a:rPr lang="en-US" altLang="zh-CN" dirty="0">
                <a:latin typeface="Arial" panose="020B0604020202020204" pitchFamily="34" charset="0"/>
              </a:rPr>
              <a:t>—</a:t>
            </a:r>
            <a:r>
              <a:rPr lang="zh-CN" altLang="en-US" dirty="0"/>
              <a:t>质量</a:t>
            </a:r>
            <a:r>
              <a:rPr lang="en-US" altLang="zh-CN" dirty="0">
                <a:latin typeface="Arial" panose="020B0604020202020204" pitchFamily="34" charset="0"/>
              </a:rPr>
              <a:t>—</a:t>
            </a:r>
            <a:r>
              <a:rPr lang="zh-CN" altLang="en-US" dirty="0"/>
              <a:t>阻尼器系统。当外力</a:t>
            </a:r>
            <a:r>
              <a:rPr lang="en-US" altLang="zh-CN" i="1" dirty="0"/>
              <a:t>f</a:t>
            </a:r>
            <a:r>
              <a:rPr lang="en-US" altLang="zh-CN" dirty="0"/>
              <a:t> (</a:t>
            </a:r>
            <a:r>
              <a:rPr lang="en-US" altLang="zh-CN" i="1" dirty="0"/>
              <a:t>t</a:t>
            </a:r>
            <a:r>
              <a:rPr lang="en-US" altLang="zh-CN" dirty="0"/>
              <a:t>)</a:t>
            </a:r>
            <a:r>
              <a:rPr lang="zh-CN" altLang="en-US" dirty="0"/>
              <a:t>作用时，系统产生位移</a:t>
            </a:r>
            <a:r>
              <a:rPr lang="en-US" altLang="zh-CN" i="1" dirty="0"/>
              <a:t>y</a:t>
            </a:r>
            <a:r>
              <a:rPr lang="en-US" altLang="zh-CN" dirty="0"/>
              <a:t>(</a:t>
            </a:r>
            <a:r>
              <a:rPr lang="en-US" altLang="zh-CN" i="1" dirty="0"/>
              <a:t>t</a:t>
            </a:r>
            <a:r>
              <a:rPr lang="en-US" altLang="zh-CN" dirty="0"/>
              <a:t>)</a:t>
            </a:r>
            <a:r>
              <a:rPr lang="zh-CN" altLang="en-US" dirty="0"/>
              <a:t>。</a:t>
            </a:r>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64194" name="幻灯片图像占位符 1"/>
          <p:cNvSpPr>
            <a:spLocks noGrp="1" noRot="1" noChangeAspect="1" noTextEdit="1"/>
          </p:cNvSpPr>
          <p:nvPr>
            <p:ph type="sldImg"/>
          </p:nvPr>
        </p:nvSpPr>
        <p:spPr>
          <a:ln/>
        </p:spPr>
      </p:sp>
      <p:sp>
        <p:nvSpPr>
          <p:cNvPr id="264195" name="备注占位符 2"/>
          <p:cNvSpPr>
            <a:spLocks noGrp="1"/>
          </p:cNvSpPr>
          <p:nvPr>
            <p:ph type="body" idx="1"/>
          </p:nvPr>
        </p:nvSpPr>
        <p:spPr>
          <a:ln/>
        </p:spPr>
        <p:txBody>
          <a:bodyPr wrap="square" lIns="91440" tIns="45720" rIns="91440" bIns="45720" anchor="ctr" anchorCtr="0"/>
          <a:p>
            <a:pPr lvl="0"/>
            <a:endParaRPr lang="zh-CN" altLang="en-US" dirty="0"/>
          </a:p>
        </p:txBody>
      </p:sp>
      <p:sp>
        <p:nvSpPr>
          <p:cNvPr id="264196"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b="0" dirty="0">
                <a:solidFill>
                  <a:schemeClr val="tx1"/>
                </a:solidFill>
              </a:rPr>
            </a:fld>
            <a:endParaRPr lang="en-US" altLang="zh-CN" sz="1200" b="0" dirty="0">
              <a:solidFill>
                <a:schemeClr val="tx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42" name="幻灯片图像占位符 1"/>
          <p:cNvSpPr>
            <a:spLocks noGrp="1" noRot="1" noChangeAspect="1" noTextEdit="1"/>
          </p:cNvSpPr>
          <p:nvPr>
            <p:ph type="sldImg"/>
          </p:nvPr>
        </p:nvSpPr>
        <p:spPr>
          <a:ln/>
        </p:spPr>
      </p:sp>
      <p:sp>
        <p:nvSpPr>
          <p:cNvPr id="266243" name="备注占位符 2"/>
          <p:cNvSpPr>
            <a:spLocks noGrp="1"/>
          </p:cNvSpPr>
          <p:nvPr>
            <p:ph type="body" idx="1"/>
          </p:nvPr>
        </p:nvSpPr>
        <p:spPr>
          <a:ln/>
        </p:spPr>
        <p:txBody>
          <a:bodyPr wrap="square" lIns="91440" tIns="45720" rIns="91440" bIns="45720" anchor="ctr" anchorCtr="0"/>
          <a:p>
            <a:pPr lvl="0"/>
            <a:endParaRPr lang="zh-CN" altLang="en-US" dirty="0"/>
          </a:p>
        </p:txBody>
      </p:sp>
      <p:sp>
        <p:nvSpPr>
          <p:cNvPr id="266244"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b="0" dirty="0">
                <a:solidFill>
                  <a:schemeClr val="tx1"/>
                </a:solidFill>
              </a:rPr>
            </a:fld>
            <a:endParaRPr lang="en-US" altLang="zh-CN" sz="1200" b="0" dirty="0">
              <a:solidFill>
                <a:schemeClr val="tx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2338" name="Rectangle 7"/>
          <p:cNvSpPr txBox="1">
            <a:spLocks noGrp="1"/>
          </p:cNvSpP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b="0" dirty="0">
                <a:solidFill>
                  <a:schemeClr val="tx1"/>
                </a:solidFill>
              </a:rPr>
            </a:fld>
            <a:endParaRPr lang="en-US" altLang="zh-CN" sz="1200" b="0" dirty="0">
              <a:solidFill>
                <a:schemeClr val="tx1"/>
              </a:solidFill>
            </a:endParaRPr>
          </a:p>
        </p:txBody>
      </p:sp>
      <p:sp>
        <p:nvSpPr>
          <p:cNvPr id="142339" name="Rectangle 2"/>
          <p:cNvSpPr>
            <a:spLocks noGrp="1" noRot="1" noChangeAspect="1" noTextEdit="1"/>
          </p:cNvSpPr>
          <p:nvPr>
            <p:ph type="sldImg"/>
          </p:nvPr>
        </p:nvSpPr>
        <p:spPr>
          <a:ln/>
        </p:spPr>
      </p:sp>
      <p:sp>
        <p:nvSpPr>
          <p:cNvPr id="142340" name="Rectangle 3"/>
          <p:cNvSpPr>
            <a:spLocks noGrp="1"/>
          </p:cNvSpPr>
          <p:nvPr>
            <p:ph type="body" idx="1"/>
          </p:nvPr>
        </p:nvSpPr>
        <p:spPr>
          <a:ln/>
        </p:spPr>
        <p:txBody>
          <a:bodyPr wrap="square" lIns="91440" tIns="45720" rIns="91440" bIns="45720" anchor="t" anchorCtr="0"/>
          <a:p>
            <a:pPr lvl="0" eaLnBrk="1" hangingPunct="1"/>
            <a:r>
              <a:rPr lang="zh-CN" altLang="en-US" dirty="0"/>
              <a:t>上图表示磁场固定不变</a:t>
            </a:r>
            <a:r>
              <a:rPr lang="en-US" altLang="zh-CN" dirty="0"/>
              <a:t>(</a:t>
            </a:r>
            <a:r>
              <a:rPr lang="zh-CN" altLang="en-US" dirty="0"/>
              <a:t>激磁电流</a:t>
            </a:r>
            <a:r>
              <a:rPr lang="en-US" altLang="zh-CN" i="1" dirty="0"/>
              <a:t>I</a:t>
            </a:r>
            <a:r>
              <a:rPr lang="en-US" altLang="zh-CN" i="1" baseline="-30000" dirty="0"/>
              <a:t>f </a:t>
            </a:r>
            <a:r>
              <a:rPr lang="en-US" altLang="zh-CN" dirty="0"/>
              <a:t>=</a:t>
            </a:r>
            <a:r>
              <a:rPr lang="zh-CN" altLang="en-US" dirty="0"/>
              <a:t>常数</a:t>
            </a:r>
            <a:r>
              <a:rPr lang="en-US" altLang="zh-CN" dirty="0"/>
              <a:t>)</a:t>
            </a:r>
            <a:r>
              <a:rPr lang="zh-CN" altLang="en-US" dirty="0"/>
              <a:t>，用电枢电压来控制的直流电动机。</a:t>
            </a:r>
            <a:endParaRPr lang="zh-CN" altLang="en-US" dirty="0"/>
          </a:p>
          <a:p>
            <a:pPr lvl="0" eaLnBrk="1" hangingPunct="1"/>
            <a:r>
              <a:rPr lang="zh-CN" altLang="en-US" dirty="0"/>
              <a:t>设它的控制输入为电枢电压</a:t>
            </a:r>
            <a:r>
              <a:rPr lang="en-US" altLang="zh-CN" i="1" dirty="0"/>
              <a:t>u</a:t>
            </a:r>
            <a:r>
              <a:rPr lang="en-US" altLang="zh-CN" i="1" baseline="-30000" dirty="0"/>
              <a:t>a </a:t>
            </a:r>
            <a:r>
              <a:rPr lang="zh-CN" altLang="en-US" dirty="0"/>
              <a:t>，它的输出轴角位移</a:t>
            </a:r>
            <a:r>
              <a:rPr lang="en-US" altLang="zh-CN" i="1" dirty="0">
                <a:latin typeface="Symbol" panose="05050102010706020507" pitchFamily="18" charset="2"/>
              </a:rPr>
              <a:t>q</a:t>
            </a:r>
            <a:r>
              <a:rPr lang="en-US" altLang="zh-CN" dirty="0"/>
              <a:t>(</a:t>
            </a:r>
            <a:r>
              <a:rPr lang="zh-CN" altLang="en-US" dirty="0"/>
              <a:t>用在位置随动系统时</a:t>
            </a:r>
            <a:r>
              <a:rPr lang="en-US" altLang="zh-CN" dirty="0"/>
              <a:t>)</a:t>
            </a:r>
            <a:r>
              <a:rPr lang="zh-CN" altLang="en-US" dirty="0"/>
              <a:t>或角速度</a:t>
            </a:r>
            <a:r>
              <a:rPr lang="en-US" altLang="zh-CN" i="1" dirty="0">
                <a:latin typeface="Symbol" panose="05050102010706020507" pitchFamily="18" charset="2"/>
              </a:rPr>
              <a:t>w </a:t>
            </a:r>
            <a:r>
              <a:rPr lang="en-US" altLang="zh-CN" dirty="0"/>
              <a:t>(</a:t>
            </a:r>
            <a:r>
              <a:rPr lang="zh-CN" altLang="en-US" dirty="0"/>
              <a:t>用在转速控制系统时</a:t>
            </a:r>
            <a:r>
              <a:rPr lang="en-US" altLang="zh-CN" dirty="0"/>
              <a:t>)</a:t>
            </a:r>
            <a:r>
              <a:rPr lang="zh-CN" altLang="en-US" dirty="0"/>
              <a:t>为输出，负载转矩</a:t>
            </a:r>
            <a:r>
              <a:rPr lang="en-US" altLang="zh-CN" i="1" dirty="0"/>
              <a:t>M</a:t>
            </a:r>
            <a:r>
              <a:rPr lang="en-US" altLang="zh-CN" i="1" baseline="-30000" dirty="0"/>
              <a:t>L</a:t>
            </a:r>
            <a:r>
              <a:rPr lang="zh-CN" altLang="en-US" dirty="0"/>
              <a:t>变化为主要扰动。现欲求输入与输出关系微分方程式。 </a:t>
            </a:r>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146434" name="Rectangle 7"/>
          <p:cNvSpPr txBox="1">
            <a:spLocks noGrp="1"/>
          </p:cNvSpP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b="0" dirty="0">
                <a:solidFill>
                  <a:schemeClr val="tx1"/>
                </a:solidFill>
              </a:rPr>
            </a:fld>
            <a:endParaRPr lang="en-US" altLang="zh-CN" sz="1200" b="0" dirty="0">
              <a:solidFill>
                <a:schemeClr val="tx1"/>
              </a:solidFill>
            </a:endParaRPr>
          </a:p>
        </p:txBody>
      </p:sp>
      <p:sp>
        <p:nvSpPr>
          <p:cNvPr id="146435" name="Rectangle 2"/>
          <p:cNvSpPr>
            <a:spLocks noGrp="1" noRot="1" noChangeAspect="1" noTextEdit="1"/>
          </p:cNvSpPr>
          <p:nvPr>
            <p:ph type="sldImg"/>
          </p:nvPr>
        </p:nvSpPr>
        <p:spPr>
          <a:ln/>
        </p:spPr>
      </p:sp>
      <p:sp>
        <p:nvSpPr>
          <p:cNvPr id="146436" name="Rectangle 3"/>
          <p:cNvSpPr>
            <a:spLocks noGrp="1"/>
          </p:cNvSpPr>
          <p:nvPr>
            <p:ph type="body" idx="1"/>
          </p:nvPr>
        </p:nvSpPr>
        <p:spPr>
          <a:ln/>
        </p:spPr>
        <p:txBody>
          <a:bodyPr wrap="square" lIns="91440" tIns="45720" rIns="91440" bIns="45720" anchor="t" anchorCtr="0"/>
          <a:p>
            <a:pPr lvl="0" algn="just" eaLnBrk="1" hangingPunct="1"/>
            <a:r>
              <a:rPr lang="zh-CN" altLang="en-US" dirty="0">
                <a:latin typeface="宋体" panose="02010600030101010101" pitchFamily="2" charset="-122"/>
              </a:rPr>
              <a:t>该系统主要</a:t>
            </a:r>
            <a:r>
              <a:rPr lang="zh-CN" altLang="en-US" dirty="0"/>
              <a:t>用于恒定功率负载或电枢电流能保持恒定的场合，或者用在自动整定转速系统中。</a:t>
            </a:r>
            <a:endParaRPr lang="zh-CN" altLang="en-US" dirty="0"/>
          </a:p>
          <a:p>
            <a:pPr lvl="0" algn="just" eaLnBrk="1" hangingPunct="1"/>
            <a:r>
              <a:rPr lang="zh-CN" altLang="en-US" dirty="0">
                <a:latin typeface="宋体" panose="02010600030101010101" pitchFamily="2" charset="-122"/>
              </a:rPr>
              <a:t>磁场控制的直流电动机方程式，在假定条件下对</a:t>
            </a:r>
            <a:r>
              <a:rPr lang="en-US" altLang="zh-CN" dirty="0">
                <a:latin typeface="宋体" panose="02010600030101010101" pitchFamily="2" charset="-122"/>
              </a:rPr>
              <a:t>ω</a:t>
            </a:r>
            <a:r>
              <a:rPr lang="zh-CN" altLang="en-US" dirty="0">
                <a:latin typeface="宋体" panose="02010600030101010101" pitchFamily="2" charset="-122"/>
              </a:rPr>
              <a:t>仍为二阶线性方程式。实际上，</a:t>
            </a:r>
            <a:r>
              <a:rPr lang="en-US" altLang="zh-CN" dirty="0">
                <a:latin typeface="宋体" panose="02010600030101010101" pitchFamily="2" charset="-122"/>
              </a:rPr>
              <a:t>φ</a:t>
            </a:r>
            <a:r>
              <a:rPr lang="zh-CN" altLang="en-US" dirty="0">
                <a:latin typeface="宋体" panose="02010600030101010101" pitchFamily="2" charset="-122"/>
              </a:rPr>
              <a:t>是</a:t>
            </a:r>
            <a:r>
              <a:rPr lang="zh-CN" altLang="en-US" dirty="0"/>
              <a:t> </a:t>
            </a:r>
            <a:r>
              <a:rPr lang="en-US" altLang="zh-CN" i="1" dirty="0"/>
              <a:t>i</a:t>
            </a:r>
            <a:r>
              <a:rPr lang="en-US" altLang="zh-CN" i="1" baseline="-30000" dirty="0"/>
              <a:t>f</a:t>
            </a:r>
            <a:r>
              <a:rPr lang="zh-CN" altLang="en-US" dirty="0">
                <a:latin typeface="宋体" panose="02010600030101010101" pitchFamily="2" charset="-122"/>
              </a:rPr>
              <a:t>的非线性函数</a:t>
            </a:r>
            <a:r>
              <a:rPr lang="zh-CN" altLang="en-US" dirty="0"/>
              <a:t> 。</a:t>
            </a:r>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153602" name="Rectangle 7"/>
          <p:cNvSpPr txBox="1">
            <a:spLocks noGrp="1"/>
          </p:cNvSpP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b="0" dirty="0">
                <a:solidFill>
                  <a:schemeClr val="tx1"/>
                </a:solidFill>
              </a:rPr>
            </a:fld>
            <a:endParaRPr lang="en-US" altLang="zh-CN" sz="1200" b="0" dirty="0">
              <a:solidFill>
                <a:schemeClr val="tx1"/>
              </a:solidFill>
            </a:endParaRPr>
          </a:p>
        </p:txBody>
      </p:sp>
      <p:sp>
        <p:nvSpPr>
          <p:cNvPr id="153603" name="Rectangle 2"/>
          <p:cNvSpPr>
            <a:spLocks noGrp="1" noRot="1" noChangeAspect="1" noTextEdit="1"/>
          </p:cNvSpPr>
          <p:nvPr>
            <p:ph type="sldImg"/>
          </p:nvPr>
        </p:nvSpPr>
        <p:spPr>
          <a:ln/>
        </p:spPr>
      </p:sp>
      <p:sp>
        <p:nvSpPr>
          <p:cNvPr id="153604" name="Rectangle 3"/>
          <p:cNvSpPr>
            <a:spLocks noGrp="1"/>
          </p:cNvSpPr>
          <p:nvPr>
            <p:ph type="body" idx="1"/>
          </p:nvPr>
        </p:nvSpPr>
        <p:spPr>
          <a:ln/>
        </p:spPr>
        <p:txBody>
          <a:bodyPr wrap="square" lIns="91440" tIns="45720" rIns="91440" bIns="45720" anchor="t" anchorCtr="0"/>
          <a:p>
            <a:pPr lvl="0" eaLnBrk="1" hangingPunct="1"/>
            <a:r>
              <a:rPr lang="zh-CN" altLang="en-US" dirty="0">
                <a:latin typeface="宋体" panose="02010600030101010101" pitchFamily="2" charset="-122"/>
              </a:rPr>
              <a:t>为了保证一定的热水温度</a:t>
            </a:r>
            <a:r>
              <a:rPr lang="en-US" altLang="zh-CN" sz="900" b="1" i="1" dirty="0">
                <a:latin typeface="Symbol" panose="05050102010706020507" pitchFamily="18" charset="2"/>
              </a:rPr>
              <a:t>θ</a:t>
            </a:r>
            <a:r>
              <a:rPr lang="en-US" altLang="zh-CN" sz="900" b="1" baseline="-30000" dirty="0">
                <a:latin typeface="Symbol" panose="05050102010706020507" pitchFamily="18" charset="2"/>
              </a:rPr>
              <a:t>0</a:t>
            </a:r>
            <a:r>
              <a:rPr lang="en-US" altLang="zh-CN" baseline="-30000" dirty="0">
                <a:latin typeface="Symbol" panose="05050102010706020507" pitchFamily="18" charset="2"/>
              </a:rPr>
              <a:t> </a:t>
            </a:r>
            <a:r>
              <a:rPr lang="zh-CN" altLang="en-US" dirty="0">
                <a:latin typeface="宋体" panose="02010600030101010101" pitchFamily="2" charset="-122"/>
              </a:rPr>
              <a:t>，由电热器提供热流量</a:t>
            </a:r>
            <a:r>
              <a:rPr lang="en-US" altLang="zh-CN" i="1" dirty="0">
                <a:latin typeface="Symbol" panose="05050102010706020507" pitchFamily="18" charset="2"/>
              </a:rPr>
              <a:t>φ</a:t>
            </a:r>
            <a:r>
              <a:rPr lang="en-US" altLang="zh-CN" i="1" baseline="-30000" dirty="0"/>
              <a:t>i</a:t>
            </a:r>
            <a:r>
              <a:rPr lang="en-US" altLang="zh-CN" dirty="0"/>
              <a:t>(</a:t>
            </a:r>
            <a:r>
              <a:rPr lang="zh-CN" altLang="en-US" dirty="0">
                <a:latin typeface="宋体" panose="02010600030101010101" pitchFamily="2" charset="-122"/>
              </a:rPr>
              <a:t>瓦特</a:t>
            </a:r>
            <a:r>
              <a:rPr lang="en-US" altLang="zh-CN" dirty="0"/>
              <a:t>)</a:t>
            </a:r>
            <a:r>
              <a:rPr lang="zh-CN" altLang="en-US" dirty="0">
                <a:latin typeface="宋体" panose="02010600030101010101" pitchFamily="2" charset="-122"/>
              </a:rPr>
              <a:t>。在本系统中，输入量为</a:t>
            </a:r>
            <a:r>
              <a:rPr lang="zh-CN" altLang="en-US" dirty="0"/>
              <a:t> </a:t>
            </a:r>
            <a:r>
              <a:rPr lang="en-US" altLang="zh-CN" i="1" dirty="0">
                <a:latin typeface="Symbol" panose="05050102010706020507" pitchFamily="18" charset="2"/>
              </a:rPr>
              <a:t>φ</a:t>
            </a:r>
            <a:r>
              <a:rPr lang="en-US" altLang="zh-CN" i="1" baseline="-30000" dirty="0"/>
              <a:t> i </a:t>
            </a:r>
            <a:r>
              <a:rPr lang="zh-CN" altLang="en-US" dirty="0">
                <a:latin typeface="宋体" panose="02010600030101010101" pitchFamily="2" charset="-122"/>
              </a:rPr>
              <a:t>，输出量为</a:t>
            </a:r>
            <a:r>
              <a:rPr lang="en-US" altLang="zh-CN" i="1" dirty="0">
                <a:latin typeface="Symbol" panose="05050102010706020507" pitchFamily="18" charset="2"/>
              </a:rPr>
              <a:t>θ</a:t>
            </a:r>
            <a:r>
              <a:rPr lang="en-US" altLang="zh-CN" baseline="-30000" dirty="0">
                <a:latin typeface="Symbol" panose="05050102010706020507" pitchFamily="18" charset="2"/>
              </a:rPr>
              <a:t>0 </a:t>
            </a:r>
            <a:r>
              <a:rPr lang="zh-CN" altLang="en-US" dirty="0">
                <a:latin typeface="宋体" panose="02010600030101010101" pitchFamily="2" charset="-122"/>
              </a:rPr>
              <a:t>。假定环境温度为</a:t>
            </a:r>
            <a:r>
              <a:rPr lang="en-US" altLang="zh-CN" i="1" dirty="0">
                <a:latin typeface="Symbol" panose="05050102010706020507" pitchFamily="18" charset="2"/>
              </a:rPr>
              <a:t>θ</a:t>
            </a:r>
            <a:r>
              <a:rPr lang="en-US" altLang="zh-CN" i="1" baseline="-30000" dirty="0"/>
              <a:t>i </a:t>
            </a:r>
            <a:r>
              <a:rPr lang="zh-CN" altLang="en-US" dirty="0">
                <a:latin typeface="宋体" panose="02010600030101010101" pitchFamily="2" charset="-122"/>
              </a:rPr>
              <a:t>，进水温度也是</a:t>
            </a:r>
            <a:r>
              <a:rPr lang="en-US" altLang="zh-CN" i="1" dirty="0">
                <a:latin typeface="Symbol" panose="05050102010706020507" pitchFamily="18" charset="2"/>
              </a:rPr>
              <a:t>θ</a:t>
            </a:r>
            <a:r>
              <a:rPr lang="en-US" altLang="zh-CN" i="1" baseline="-30000" dirty="0"/>
              <a:t>i </a:t>
            </a:r>
            <a:r>
              <a:rPr lang="zh-CN" altLang="en-US" dirty="0">
                <a:latin typeface="宋体" panose="02010600030101010101" pitchFamily="2" charset="-122"/>
              </a:rPr>
              <a:t>，并且水箱中各处温度相同</a:t>
            </a:r>
            <a:r>
              <a:rPr lang="en-US" altLang="zh-CN" dirty="0"/>
              <a:t>(</a:t>
            </a:r>
            <a:r>
              <a:rPr lang="zh-CN" altLang="en-US" dirty="0">
                <a:latin typeface="宋体" panose="02010600030101010101" pitchFamily="2" charset="-122"/>
              </a:rPr>
              <a:t>即用集中参数代替分布参数</a:t>
            </a:r>
            <a:r>
              <a:rPr lang="en-US" altLang="zh-CN" dirty="0"/>
              <a:t>)</a:t>
            </a:r>
            <a:r>
              <a:rPr lang="zh-CN" altLang="en-US" dirty="0">
                <a:latin typeface="宋体" panose="02010600030101010101" pitchFamily="2" charset="-122"/>
              </a:rPr>
              <a:t>，</a:t>
            </a:r>
            <a:r>
              <a:rPr lang="zh-CN" altLang="en-US" dirty="0"/>
              <a:t> </a:t>
            </a:r>
            <a:endParaRPr lang="zh-CN" altLang="en-US" dirty="0"/>
          </a:p>
          <a:p>
            <a:pPr lvl="0" eaLnBrk="1" hangingPunct="1"/>
            <a:r>
              <a:rPr lang="zh-CN" altLang="en-US" dirty="0">
                <a:latin typeface="宋体" panose="02010600030101010101" pitchFamily="2" charset="-122"/>
              </a:rPr>
              <a:t>影响热水温度</a:t>
            </a:r>
            <a:r>
              <a:rPr lang="en-US" altLang="zh-CN" i="1" dirty="0">
                <a:latin typeface="Symbol" panose="05050102010706020507" pitchFamily="18" charset="2"/>
              </a:rPr>
              <a:t>q </a:t>
            </a:r>
            <a:r>
              <a:rPr lang="en-US" altLang="zh-CN" baseline="-30000" dirty="0">
                <a:latin typeface="Symbol" panose="05050102010706020507" pitchFamily="18" charset="2"/>
              </a:rPr>
              <a:t>0</a:t>
            </a:r>
            <a:r>
              <a:rPr lang="zh-CN" altLang="en-US" dirty="0">
                <a:latin typeface="宋体" panose="02010600030101010101" pitchFamily="2" charset="-122"/>
              </a:rPr>
              <a:t>的扰动有出水流量</a:t>
            </a:r>
            <a:r>
              <a:rPr lang="en-US" altLang="zh-CN" i="1" dirty="0"/>
              <a:t>Q</a:t>
            </a:r>
            <a:r>
              <a:rPr lang="zh-CN" altLang="en-US" dirty="0">
                <a:latin typeface="宋体" panose="02010600030101010101" pitchFamily="2" charset="-122"/>
              </a:rPr>
              <a:t>和进水温度</a:t>
            </a:r>
            <a:r>
              <a:rPr lang="en-US" altLang="zh-CN" i="1" dirty="0">
                <a:latin typeface="Symbol" panose="05050102010706020507" pitchFamily="18" charset="2"/>
              </a:rPr>
              <a:t>q </a:t>
            </a:r>
            <a:r>
              <a:rPr lang="en-US" altLang="zh-CN" i="1" baseline="-30000" dirty="0"/>
              <a:t>i</a:t>
            </a:r>
            <a:r>
              <a:rPr lang="zh-CN" altLang="en-US" dirty="0">
                <a:latin typeface="宋体" panose="02010600030101010101" pitchFamily="2" charset="-122"/>
              </a:rPr>
              <a:t>。</a:t>
            </a:r>
            <a:r>
              <a:rPr lang="zh-CN" altLang="en-US" dirty="0"/>
              <a:t> </a:t>
            </a:r>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7698" name="幻灯片图像占位符 1"/>
          <p:cNvSpPr>
            <a:spLocks noGrp="1" noRot="1" noChangeAspect="1" noTextEdit="1"/>
          </p:cNvSpPr>
          <p:nvPr>
            <p:ph type="sldImg"/>
          </p:nvPr>
        </p:nvSpPr>
        <p:spPr>
          <a:ln/>
        </p:spPr>
      </p:sp>
      <p:sp>
        <p:nvSpPr>
          <p:cNvPr id="157699" name="备注占位符 2"/>
          <p:cNvSpPr>
            <a:spLocks noGrp="1"/>
          </p:cNvSpPr>
          <p:nvPr>
            <p:ph type="body" idx="1"/>
          </p:nvPr>
        </p:nvSpPr>
        <p:spPr>
          <a:ln/>
        </p:spPr>
        <p:txBody>
          <a:bodyPr wrap="square" lIns="91440" tIns="45720" rIns="91440" bIns="45720" anchor="t" anchorCtr="0"/>
          <a:p>
            <a:pPr lvl="0"/>
            <a:endParaRPr lang="zh-CN" altLang="en-US" dirty="0"/>
          </a:p>
        </p:txBody>
      </p:sp>
      <p:sp>
        <p:nvSpPr>
          <p:cNvPr id="157700" name="灯片编号占位符 3"/>
          <p:cNvSpPr txBox="1">
            <a:spLocks noGrp="1"/>
          </p:cNvSpP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b="0" dirty="0">
                <a:solidFill>
                  <a:schemeClr val="tx1"/>
                </a:solidFill>
              </a:rPr>
            </a:fld>
            <a:endParaRPr lang="en-US" altLang="zh-CN" sz="1200" b="0" dirty="0">
              <a:solidFill>
                <a:schemeClr val="tx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6130" name="幻灯片图像占位符 1"/>
          <p:cNvSpPr>
            <a:spLocks noGrp="1" noRot="1" noChangeAspect="1" noTextEdit="1"/>
          </p:cNvSpPr>
          <p:nvPr>
            <p:ph type="sldImg"/>
          </p:nvPr>
        </p:nvSpPr>
        <p:spPr>
          <a:ln/>
        </p:spPr>
      </p:sp>
      <p:sp>
        <p:nvSpPr>
          <p:cNvPr id="176131" name="备注占位符 2"/>
          <p:cNvSpPr>
            <a:spLocks noGrp="1"/>
          </p:cNvSpPr>
          <p:nvPr>
            <p:ph type="body" idx="1"/>
          </p:nvPr>
        </p:nvSpPr>
        <p:spPr>
          <a:ln/>
        </p:spPr>
        <p:txBody>
          <a:bodyPr wrap="square" lIns="91440" tIns="45720" rIns="91440" bIns="45720" anchor="ctr" anchorCtr="0"/>
          <a:p>
            <a:pPr lvl="0"/>
            <a:endParaRPr lang="zh-CN" altLang="en-US" dirty="0"/>
          </a:p>
        </p:txBody>
      </p:sp>
      <p:sp>
        <p:nvSpPr>
          <p:cNvPr id="176132"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b="0" dirty="0">
                <a:solidFill>
                  <a:schemeClr val="tx1"/>
                </a:solidFill>
              </a:rPr>
            </a:fld>
            <a:endParaRPr lang="en-US" altLang="zh-CN" sz="1200" b="0" dirty="0">
              <a:solidFill>
                <a:schemeClr val="tx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189442" name="Rectangle 7"/>
          <p:cNvSpPr txBox="1">
            <a:spLocks noGrp="1"/>
          </p:cNvSpP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b="0" dirty="0">
                <a:solidFill>
                  <a:schemeClr val="tx1"/>
                </a:solidFill>
              </a:rPr>
            </a:fld>
            <a:endParaRPr lang="en-US" altLang="zh-CN" sz="1200" b="0" dirty="0">
              <a:solidFill>
                <a:schemeClr val="tx1"/>
              </a:solidFill>
            </a:endParaRPr>
          </a:p>
        </p:txBody>
      </p:sp>
      <p:sp>
        <p:nvSpPr>
          <p:cNvPr id="189443" name="Rectangle 2"/>
          <p:cNvSpPr>
            <a:spLocks noGrp="1" noRot="1" noChangeAspect="1" noTextEdit="1"/>
          </p:cNvSpPr>
          <p:nvPr>
            <p:ph type="sldImg"/>
          </p:nvPr>
        </p:nvSpPr>
        <p:spPr>
          <a:ln/>
        </p:spPr>
      </p:sp>
      <p:sp>
        <p:nvSpPr>
          <p:cNvPr id="189444" name="Rectangle 3"/>
          <p:cNvSpPr>
            <a:spLocks noGrp="1"/>
          </p:cNvSpPr>
          <p:nvPr>
            <p:ph type="body" idx="1"/>
          </p:nvPr>
        </p:nvSpPr>
        <p:spPr>
          <a:ln/>
        </p:spPr>
        <p:txBody>
          <a:bodyPr wrap="square" lIns="91440" tIns="45720" rIns="91440" bIns="45720" anchor="t" anchorCtr="0"/>
          <a:p>
            <a:pPr lvl="0" eaLnBrk="1" hangingPunct="1"/>
            <a:r>
              <a:rPr lang="zh-CN" altLang="en-US" dirty="0">
                <a:latin typeface="宋体" panose="02010600030101010101" pitchFamily="2" charset="-122"/>
              </a:rPr>
              <a:t>对线性常微分方程进行拉氏变换，可以得到系统在复数域的数学模型，称其为传递函数。</a:t>
            </a:r>
            <a:endParaRPr lang="zh-CN" altLang="en-US" dirty="0">
              <a:latin typeface="宋体" panose="02010600030101010101" pitchFamily="2" charset="-122"/>
            </a:endParaRPr>
          </a:p>
          <a:p>
            <a:pPr lvl="0" eaLnBrk="1" hangingPunct="1"/>
            <a:r>
              <a:rPr lang="zh-CN" altLang="en-US" dirty="0">
                <a:latin typeface="宋体" panose="02010600030101010101" pitchFamily="2" charset="-122"/>
              </a:rPr>
              <a:t>传递函数不仅可以表征系统的动态特性，而且可以借以研究系统的结构或参数变化对系统性能的影响。</a:t>
            </a:r>
            <a:r>
              <a:rPr lang="zh-CN" altLang="en-US" dirty="0"/>
              <a:t> </a:t>
            </a:r>
            <a:endParaRPr lang="zh-CN" altLang="en-US" dirty="0"/>
          </a:p>
          <a:p>
            <a:pPr lvl="0" algn="just" eaLnBrk="1" hangingPunct="1"/>
            <a:r>
              <a:rPr lang="zh-CN" altLang="en-US" dirty="0"/>
              <a:t>式中</a:t>
            </a:r>
            <a:r>
              <a:rPr lang="zh-CN" altLang="en-US" dirty="0">
                <a:latin typeface="宋体" panose="02010600030101010101" pitchFamily="2" charset="-122"/>
              </a:rPr>
              <a:t>  </a:t>
            </a:r>
            <a:r>
              <a:rPr lang="en-US" altLang="zh-CN" i="1" dirty="0">
                <a:cs typeface="Times New Roman" panose="02020603050405020304" pitchFamily="18" charset="0"/>
              </a:rPr>
              <a:t>U</a:t>
            </a:r>
            <a:r>
              <a:rPr lang="en-US" altLang="zh-CN" i="1" baseline="-30000" dirty="0">
                <a:cs typeface="Times New Roman" panose="02020603050405020304" pitchFamily="18" charset="0"/>
              </a:rPr>
              <a:t>c</a:t>
            </a:r>
            <a:r>
              <a:rPr lang="en-US" altLang="zh-CN" dirty="0">
                <a:latin typeface="宋体" panose="02010600030101010101" pitchFamily="2" charset="-122"/>
              </a:rPr>
              <a:t>(</a:t>
            </a:r>
            <a:r>
              <a:rPr lang="en-US" altLang="zh-CN" i="1" dirty="0">
                <a:cs typeface="Times New Roman" panose="02020603050405020304" pitchFamily="18" charset="0"/>
              </a:rPr>
              <a:t>s</a:t>
            </a:r>
            <a:r>
              <a:rPr lang="en-US" altLang="zh-CN" dirty="0">
                <a:latin typeface="宋体" panose="02010600030101010101" pitchFamily="2" charset="-122"/>
              </a:rPr>
              <a:t>)</a:t>
            </a:r>
            <a:r>
              <a:rPr lang="en-US" altLang="zh-CN" dirty="0">
                <a:latin typeface="Courier New" panose="02070309020205020404" pitchFamily="49" charset="0"/>
                <a:ea typeface="Times New Roman" panose="02020603050405020304" pitchFamily="18" charset="0"/>
              </a:rPr>
              <a:t>—</a:t>
            </a:r>
            <a:r>
              <a:rPr lang="en-US" altLang="zh-CN" dirty="0">
                <a:latin typeface="Courier New" panose="02070309020205020404" pitchFamily="49" charset="0"/>
                <a:ea typeface="Times New Roman" panose="02020603050405020304" pitchFamily="18" charset="0"/>
              </a:rPr>
              <a:t>—</a:t>
            </a:r>
            <a:r>
              <a:rPr lang="en-US" altLang="zh-CN" dirty="0">
                <a:cs typeface="Times New Roman" panose="02020603050405020304" pitchFamily="18" charset="0"/>
              </a:rPr>
              <a:t> </a:t>
            </a:r>
            <a:r>
              <a:rPr lang="zh-CN" altLang="en-US" dirty="0"/>
              <a:t>输出电压</a:t>
            </a:r>
            <a:r>
              <a:rPr lang="en-US" altLang="zh-CN" i="1" dirty="0">
                <a:cs typeface="Times New Roman" panose="02020603050405020304" pitchFamily="18" charset="0"/>
              </a:rPr>
              <a:t>u</a:t>
            </a:r>
            <a:r>
              <a:rPr lang="en-US" altLang="zh-CN" i="1" baseline="-30000" dirty="0">
                <a:cs typeface="Times New Roman" panose="02020603050405020304" pitchFamily="18" charset="0"/>
              </a:rPr>
              <a:t>c</a:t>
            </a:r>
            <a:r>
              <a:rPr lang="en-US" altLang="zh-CN" dirty="0">
                <a:cs typeface="Times New Roman" panose="02020603050405020304" pitchFamily="18" charset="0"/>
              </a:rPr>
              <a:t>(</a:t>
            </a:r>
            <a:r>
              <a:rPr lang="en-US" altLang="zh-CN" i="1" dirty="0">
                <a:cs typeface="Times New Roman" panose="02020603050405020304" pitchFamily="18" charset="0"/>
              </a:rPr>
              <a:t>t</a:t>
            </a:r>
            <a:r>
              <a:rPr lang="en-US" altLang="zh-CN" dirty="0">
                <a:cs typeface="Times New Roman" panose="02020603050405020304" pitchFamily="18" charset="0"/>
              </a:rPr>
              <a:t>)</a:t>
            </a:r>
            <a:r>
              <a:rPr lang="zh-CN" altLang="en-US" dirty="0"/>
              <a:t>的拉氏变换；  </a:t>
            </a:r>
            <a:r>
              <a:rPr lang="en-US" altLang="zh-CN" i="1" dirty="0"/>
              <a:t>U</a:t>
            </a:r>
            <a:r>
              <a:rPr lang="en-US" altLang="zh-CN" i="1" baseline="-30000" dirty="0"/>
              <a:t>r</a:t>
            </a:r>
            <a:r>
              <a:rPr lang="en-US" altLang="zh-CN" dirty="0"/>
              <a:t>(</a:t>
            </a:r>
            <a:r>
              <a:rPr lang="en-US" altLang="zh-CN" i="1" dirty="0"/>
              <a:t>s</a:t>
            </a:r>
            <a:r>
              <a:rPr lang="en-US" altLang="zh-CN" dirty="0"/>
              <a:t>)</a:t>
            </a:r>
            <a:r>
              <a:rPr lang="en-US" altLang="zh-CN" dirty="0">
                <a:latin typeface="Arial" panose="020B0604020202020204" pitchFamily="34" charset="0"/>
              </a:rPr>
              <a:t>——</a:t>
            </a:r>
            <a:r>
              <a:rPr lang="en-US" altLang="zh-CN" dirty="0"/>
              <a:t> </a:t>
            </a:r>
            <a:r>
              <a:rPr lang="zh-CN" altLang="en-US" dirty="0">
                <a:latin typeface="宋体" panose="02010600030101010101" pitchFamily="2" charset="-122"/>
              </a:rPr>
              <a:t>输入电压</a:t>
            </a:r>
            <a:r>
              <a:rPr lang="en-US" altLang="zh-CN" i="1" dirty="0"/>
              <a:t>u</a:t>
            </a:r>
            <a:r>
              <a:rPr lang="en-US" altLang="zh-CN" i="1" baseline="-30000" dirty="0"/>
              <a:t>r</a:t>
            </a:r>
            <a:r>
              <a:rPr lang="en-US" altLang="zh-CN" dirty="0"/>
              <a:t>(</a:t>
            </a:r>
            <a:r>
              <a:rPr lang="en-US" altLang="zh-CN" i="1" dirty="0"/>
              <a:t>t</a:t>
            </a:r>
            <a:r>
              <a:rPr lang="en-US" altLang="zh-CN" dirty="0"/>
              <a:t>)</a:t>
            </a:r>
            <a:r>
              <a:rPr lang="zh-CN" altLang="en-US" dirty="0">
                <a:latin typeface="宋体" panose="02010600030101010101" pitchFamily="2" charset="-122"/>
              </a:rPr>
              <a:t>的拉氏变换。</a:t>
            </a:r>
            <a:r>
              <a:rPr lang="zh-CN" altLang="en-US" dirty="0"/>
              <a:t> </a:t>
            </a:r>
            <a:endParaRPr lang="zh-CN" altLang="en-US" dirty="0"/>
          </a:p>
          <a:p>
            <a:pPr lvl="0" algn="just" eaLnBrk="1" hangingPunct="1"/>
            <a:r>
              <a:rPr lang="zh-CN" altLang="en-US" dirty="0">
                <a:latin typeface="宋体" panose="02010600030101010101" pitchFamily="2" charset="-122"/>
              </a:rPr>
              <a:t>当初始电压为零时，无论输入电压</a:t>
            </a:r>
            <a:r>
              <a:rPr lang="en-US" altLang="zh-CN" i="1" dirty="0"/>
              <a:t>u</a:t>
            </a:r>
            <a:r>
              <a:rPr lang="en-US" altLang="zh-CN" i="1" baseline="-30000" dirty="0"/>
              <a:t>r</a:t>
            </a:r>
            <a:r>
              <a:rPr lang="en-US" altLang="zh-CN" dirty="0"/>
              <a:t>(</a:t>
            </a:r>
            <a:r>
              <a:rPr lang="en-US" altLang="zh-CN" i="1" dirty="0"/>
              <a:t>t</a:t>
            </a:r>
            <a:r>
              <a:rPr lang="en-US" altLang="zh-CN" dirty="0"/>
              <a:t>)</a:t>
            </a:r>
            <a:r>
              <a:rPr lang="zh-CN" altLang="en-US" dirty="0">
                <a:latin typeface="宋体" panose="02010600030101010101" pitchFamily="2" charset="-122"/>
              </a:rPr>
              <a:t>是什么形式，电路输出响应的象函数与输入电压的象函数之比，是一个只与电路结构及参数有关的函数。因此，可以用该式来表征电路本身的特性，称做传递函数，</a:t>
            </a:r>
            <a:r>
              <a:rPr lang="zh-CN" altLang="en-US" dirty="0"/>
              <a:t> </a:t>
            </a:r>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315.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316.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317.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318.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319.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0.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321.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322.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323.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324.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325.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326.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327.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328.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329.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30.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331.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332.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1333.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1334.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1335.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1336.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1337.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1338.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1339.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0.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1341.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1342.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1343.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1344.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1345.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1346.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1347.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1348.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1349.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0.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1351.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1352.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1353.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FE63151-6F88-4F04-B899-366A7C03230E}"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FE63151-6F88-4F04-B899-366A7C03230E}"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0BA56AF-0335-406A-BC06-A14FC81CAD16}"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8D85E1C-681E-4EA4-84F0-DB3A462A53E2}"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8D85E1C-681E-4EA4-84F0-DB3A462A53E2}"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4F14D04-9627-4D51-B615-A994586A911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4F14D04-9627-4D51-B615-A994586A911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4F14D04-9627-4D51-B615-A994586A911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4F14D04-9627-4D51-B615-A994586A911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4F14D04-9627-4D51-B615-A994586A911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4F14D04-9627-4D51-B615-A994586A911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4F14D04-9627-4D51-B615-A994586A911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4F14D04-9627-4D51-B615-A994586A911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0BA56AF-0335-406A-BC06-A14FC81CAD16}"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4F14D04-9627-4D51-B615-A994586A911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4F14D04-9627-4D51-B615-A994586A911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4F14D04-9627-4D51-B615-A994586A911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E6DB4FB-E04D-47B3-A112-A8E97938936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E6DB4FB-E04D-47B3-A112-A8E97938936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E6DB4FB-E04D-47B3-A112-A8E97938936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E6DB4FB-E04D-47B3-A112-A8E97938936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E6DB4FB-E04D-47B3-A112-A8E97938936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E6DB4FB-E04D-47B3-A112-A8E97938936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E6DB4FB-E04D-47B3-A112-A8E97938936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0BA56AF-0335-406A-BC06-A14FC81CAD16}"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E6DB4FB-E04D-47B3-A112-A8E97938936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E6DB4FB-E04D-47B3-A112-A8E97938936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E6DB4FB-E04D-47B3-A112-A8E97938936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E6DB4FB-E04D-47B3-A112-A8E97938936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C3F5503-ECCE-4AEE-9069-13FB64A9DB82}"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C3F5503-ECCE-4AEE-9069-13FB64A9DB82}"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C3F5503-ECCE-4AEE-9069-13FB64A9DB82}"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C3F5503-ECCE-4AEE-9069-13FB64A9DB82}"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C3F5503-ECCE-4AEE-9069-13FB64A9DB82}"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C3F5503-ECCE-4AEE-9069-13FB64A9DB82}"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0BA56AF-0335-406A-BC06-A14FC81CAD16}"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C3F5503-ECCE-4AEE-9069-13FB64A9DB82}"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C3F5503-ECCE-4AEE-9069-13FB64A9DB82}"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C3F5503-ECCE-4AEE-9069-13FB64A9DB82}"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C3F5503-ECCE-4AEE-9069-13FB64A9DB82}"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C3F5503-ECCE-4AEE-9069-13FB64A9DB82}"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207F9D6-611D-4961-AD86-8E97436C736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207F9D6-611D-4961-AD86-8E97436C736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207F9D6-611D-4961-AD86-8E97436C736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207F9D6-611D-4961-AD86-8E97436C736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207F9D6-611D-4961-AD86-8E97436C736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0BA56AF-0335-406A-BC06-A14FC81CAD16}"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207F9D6-611D-4961-AD86-8E97436C736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207F9D6-611D-4961-AD86-8E97436C736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207F9D6-611D-4961-AD86-8E97436C736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207F9D6-611D-4961-AD86-8E97436C736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207F9D6-611D-4961-AD86-8E97436C736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207F9D6-611D-4961-AD86-8E97436C736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8A77182-0E49-4D37-91C3-2E488537AD1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8A77182-0E49-4D37-91C3-2E488537AD1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8A77182-0E49-4D37-91C3-2E488537AD1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8A77182-0E49-4D37-91C3-2E488537AD1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0BA56AF-0335-406A-BC06-A14FC81CAD16}"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8A77182-0E49-4D37-91C3-2E488537AD1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8A77182-0E49-4D37-91C3-2E488537AD1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8A77182-0E49-4D37-91C3-2E488537AD1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8A77182-0E49-4D37-91C3-2E488537AD1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8A77182-0E49-4D37-91C3-2E488537AD1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8A77182-0E49-4D37-91C3-2E488537AD1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8A77182-0E49-4D37-91C3-2E488537AD1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EF21658-B83C-4102-98D2-89B8314E431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EF21658-B83C-4102-98D2-89B8314E431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EF21658-B83C-4102-98D2-89B8314E431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0BA56AF-0335-406A-BC06-A14FC81CAD16}"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EF21658-B83C-4102-98D2-89B8314E431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EF21658-B83C-4102-98D2-89B8314E431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EF21658-B83C-4102-98D2-89B8314E431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EF21658-B83C-4102-98D2-89B8314E431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EF21658-B83C-4102-98D2-89B8314E431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EF21658-B83C-4102-98D2-89B8314E431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EF21658-B83C-4102-98D2-89B8314E431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EF21658-B83C-4102-98D2-89B8314E431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59B1B31-6230-49BC-B533-BEC5DF48266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59B1B31-6230-49BC-B533-BEC5DF48266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0BA56AF-0335-406A-BC06-A14FC81CAD16}"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59B1B31-6230-49BC-B533-BEC5DF48266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59B1B31-6230-49BC-B533-BEC5DF48266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59B1B31-6230-49BC-B533-BEC5DF48266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59B1B31-6230-49BC-B533-BEC5DF48266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59B1B31-6230-49BC-B533-BEC5DF48266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59B1B31-6230-49BC-B533-BEC5DF48266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59B1B31-6230-49BC-B533-BEC5DF48266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59B1B31-6230-49BC-B533-BEC5DF48266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59B1B31-6230-49BC-B533-BEC5DF48266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6EC3F16-018C-459C-AFF5-4F252B4E6EC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0BA56AF-0335-406A-BC06-A14FC81CAD16}"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6EC3F16-018C-459C-AFF5-4F252B4E6EC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6EC3F16-018C-459C-AFF5-4F252B4E6EC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6EC3F16-018C-459C-AFF5-4F252B4E6EC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6EC3F16-018C-459C-AFF5-4F252B4E6EC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6EC3F16-018C-459C-AFF5-4F252B4E6EC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6EC3F16-018C-459C-AFF5-4F252B4E6EC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6EC3F16-018C-459C-AFF5-4F252B4E6EC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6EC3F16-018C-459C-AFF5-4F252B4E6EC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6EC3F16-018C-459C-AFF5-4F252B4E6EC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6EC3F16-018C-459C-AFF5-4F252B4E6EC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0BA56AF-0335-406A-BC06-A14FC81CAD16}"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DF9C89E-30D4-43B1-BE95-AE422D438CE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DF9C89E-30D4-43B1-BE95-AE422D438CE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DF9C89E-30D4-43B1-BE95-AE422D438CE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DF9C89E-30D4-43B1-BE95-AE422D438CE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DF9C89E-30D4-43B1-BE95-AE422D438CE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DF9C89E-30D4-43B1-BE95-AE422D438CE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DF9C89E-30D4-43B1-BE95-AE422D438CE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DF9C89E-30D4-43B1-BE95-AE422D438CE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DF9C89E-30D4-43B1-BE95-AE422D438CE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DF9C89E-30D4-43B1-BE95-AE422D438CE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FE63151-6F88-4F04-B899-366A7C03230E}"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0BA56AF-0335-406A-BC06-A14FC81CAD16}"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DF9C89E-30D4-43B1-BE95-AE422D438CE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AF3A478-D54B-40F6-95DC-EB7841D278D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AF3A478-D54B-40F6-95DC-EB7841D278D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AF3A478-D54B-40F6-95DC-EB7841D278D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AF3A478-D54B-40F6-95DC-EB7841D278D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AF3A478-D54B-40F6-95DC-EB7841D278D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AF3A478-D54B-40F6-95DC-EB7841D278D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AF3A478-D54B-40F6-95DC-EB7841D278D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AF3A478-D54B-40F6-95DC-EB7841D278D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AF3A478-D54B-40F6-95DC-EB7841D278D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3A44090-45B8-49A3-822D-1B346E33D3B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AF3A478-D54B-40F6-95DC-EB7841D278D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AF3A478-D54B-40F6-95DC-EB7841D278D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7C75861-9346-443E-869B-CBA531B950A9}"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7C75861-9346-443E-869B-CBA531B950A9}"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7C75861-9346-443E-869B-CBA531B950A9}"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7C75861-9346-443E-869B-CBA531B950A9}"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7C75861-9346-443E-869B-CBA531B950A9}"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7C75861-9346-443E-869B-CBA531B950A9}"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7C75861-9346-443E-869B-CBA531B950A9}"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7C75861-9346-443E-869B-CBA531B950A9}"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3A44090-45B8-49A3-822D-1B346E33D3B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7C75861-9346-443E-869B-CBA531B950A9}"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7C75861-9346-443E-869B-CBA531B950A9}"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7C75861-9346-443E-869B-CBA531B950A9}"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3B465B9-D497-4A18-9D28-420CEE2B2DE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3B465B9-D497-4A18-9D28-420CEE2B2DE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3B465B9-D497-4A18-9D28-420CEE2B2DE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3B465B9-D497-4A18-9D28-420CEE2B2DE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3B465B9-D497-4A18-9D28-420CEE2B2DE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3B465B9-D497-4A18-9D28-420CEE2B2DE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3B465B9-D497-4A18-9D28-420CEE2B2DE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3A44090-45B8-49A3-822D-1B346E33D3B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3B465B9-D497-4A18-9D28-420CEE2B2DE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3B465B9-D497-4A18-9D28-420CEE2B2DE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3B465B9-D497-4A18-9D28-420CEE2B2DE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3B465B9-D497-4A18-9D28-420CEE2B2DE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2F0E793-91B9-4B5B-B58E-ED074666977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2F0E793-91B9-4B5B-B58E-ED074666977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2F0E793-91B9-4B5B-B58E-ED074666977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2F0E793-91B9-4B5B-B58E-ED074666977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2F0E793-91B9-4B5B-B58E-ED074666977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2F0E793-91B9-4B5B-B58E-ED074666977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3A44090-45B8-49A3-822D-1B346E33D3B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2F0E793-91B9-4B5B-B58E-ED074666977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2F0E793-91B9-4B5B-B58E-ED074666977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2F0E793-91B9-4B5B-B58E-ED074666977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2F0E793-91B9-4B5B-B58E-ED074666977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2F0E793-91B9-4B5B-B58E-ED074666977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7C8650E-D7EB-48D0-A2CB-15CDACAC3032}"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7C8650E-D7EB-48D0-A2CB-15CDACAC3032}"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7C8650E-D7EB-48D0-A2CB-15CDACAC3032}"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7C8650E-D7EB-48D0-A2CB-15CDACAC3032}"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7C8650E-D7EB-48D0-A2CB-15CDACAC3032}"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3A44090-45B8-49A3-822D-1B346E33D3B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7C8650E-D7EB-48D0-A2CB-15CDACAC3032}"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7C8650E-D7EB-48D0-A2CB-15CDACAC3032}"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7C8650E-D7EB-48D0-A2CB-15CDACAC3032}"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7C8650E-D7EB-48D0-A2CB-15CDACAC3032}"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7C8650E-D7EB-48D0-A2CB-15CDACAC3032}"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7C8650E-D7EB-48D0-A2CB-15CDACAC3032}"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BCECCAA-1F5A-406A-B941-4C095019BC4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BCECCAA-1F5A-406A-B941-4C095019BC4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BCECCAA-1F5A-406A-B941-4C095019BC4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BCECCAA-1F5A-406A-B941-4C095019BC4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3A44090-45B8-49A3-822D-1B346E33D3B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BCECCAA-1F5A-406A-B941-4C095019BC4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BCECCAA-1F5A-406A-B941-4C095019BC4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BCECCAA-1F5A-406A-B941-4C095019BC4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BCECCAA-1F5A-406A-B941-4C095019BC4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BCECCAA-1F5A-406A-B941-4C095019BC4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BCECCAA-1F5A-406A-B941-4C095019BC4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BCECCAA-1F5A-406A-B941-4C095019BC4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C808043-AF4D-4AC6-89C1-837E9D9B1572}"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C808043-AF4D-4AC6-89C1-837E9D9B1572}"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C808043-AF4D-4AC6-89C1-837E9D9B1572}"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3A44090-45B8-49A3-822D-1B346E33D3B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C808043-AF4D-4AC6-89C1-837E9D9B1572}"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C808043-AF4D-4AC6-89C1-837E9D9B1572}"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C808043-AF4D-4AC6-89C1-837E9D9B1572}"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C808043-AF4D-4AC6-89C1-837E9D9B1572}"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C808043-AF4D-4AC6-89C1-837E9D9B1572}"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C808043-AF4D-4AC6-89C1-837E9D9B1572}"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C808043-AF4D-4AC6-89C1-837E9D9B1572}"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C808043-AF4D-4AC6-89C1-837E9D9B1572}"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5A94AA0-CA05-4A36-B0A3-C52ABC992B8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5A94AA0-CA05-4A36-B0A3-C52ABC992B8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3A44090-45B8-49A3-822D-1B346E33D3B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5A94AA0-CA05-4A36-B0A3-C52ABC992B8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5A94AA0-CA05-4A36-B0A3-C52ABC992B8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5A94AA0-CA05-4A36-B0A3-C52ABC992B8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5A94AA0-CA05-4A36-B0A3-C52ABC992B8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5A94AA0-CA05-4A36-B0A3-C52ABC992B8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5A94AA0-CA05-4A36-B0A3-C52ABC992B8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5A94AA0-CA05-4A36-B0A3-C52ABC992B8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5A94AA0-CA05-4A36-B0A3-C52ABC992B8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5A94AA0-CA05-4A36-B0A3-C52ABC992B8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8B3C05C-E0AF-4083-8EA3-A25595892BE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3A44090-45B8-49A3-822D-1B346E33D3B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8B3C05C-E0AF-4083-8EA3-A25595892BE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8B3C05C-E0AF-4083-8EA3-A25595892BE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8B3C05C-E0AF-4083-8EA3-A25595892BE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8B3C05C-E0AF-4083-8EA3-A25595892BE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8B3C05C-E0AF-4083-8EA3-A25595892BE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8B3C05C-E0AF-4083-8EA3-A25595892BE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8B3C05C-E0AF-4083-8EA3-A25595892BE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8B3C05C-E0AF-4083-8EA3-A25595892BE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8B3C05C-E0AF-4083-8EA3-A25595892BE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8B3C05C-E0AF-4083-8EA3-A25595892BE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6120A17-69D1-4D12-BC9E-C50F359AFFB9}"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3A44090-45B8-49A3-822D-1B346E33D3B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A91720A-39BC-4484-A3D2-EC54F87C724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A91720A-39BC-4484-A3D2-EC54F87C724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A91720A-39BC-4484-A3D2-EC54F87C724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A91720A-39BC-4484-A3D2-EC54F87C724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A91720A-39BC-4484-A3D2-EC54F87C724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A91720A-39BC-4484-A3D2-EC54F87C724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A91720A-39BC-4484-A3D2-EC54F87C724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A91720A-39BC-4484-A3D2-EC54F87C724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A91720A-39BC-4484-A3D2-EC54F87C724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A91720A-39BC-4484-A3D2-EC54F87C724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3A44090-45B8-49A3-822D-1B346E33D3B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A91720A-39BC-4484-A3D2-EC54F87C724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E00B1A1-7ADD-4BF1-85DB-F6696D82500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E00B1A1-7ADD-4BF1-85DB-F6696D82500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E00B1A1-7ADD-4BF1-85DB-F6696D82500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E00B1A1-7ADD-4BF1-85DB-F6696D82500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E00B1A1-7ADD-4BF1-85DB-F6696D82500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E00B1A1-7ADD-4BF1-85DB-F6696D82500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E00B1A1-7ADD-4BF1-85DB-F6696D82500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E00B1A1-7ADD-4BF1-85DB-F6696D82500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E00B1A1-7ADD-4BF1-85DB-F6696D82500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A158D31-171B-4F14-82C8-C561289596E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E00B1A1-7ADD-4BF1-85DB-F6696D82500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E00B1A1-7ADD-4BF1-85DB-F6696D82500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B6C208D-075A-4F05-9E37-6238D06C716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B6C208D-075A-4F05-9E37-6238D06C716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B6C208D-075A-4F05-9E37-6238D06C716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B6C208D-075A-4F05-9E37-6238D06C716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B6C208D-075A-4F05-9E37-6238D06C716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B6C208D-075A-4F05-9E37-6238D06C716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B6C208D-075A-4F05-9E37-6238D06C716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B6C208D-075A-4F05-9E37-6238D06C716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A158D31-171B-4F14-82C8-C561289596E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B6C208D-075A-4F05-9E37-6238D06C716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B6C208D-075A-4F05-9E37-6238D06C716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B6C208D-075A-4F05-9E37-6238D06C716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9B28E26-480A-4F63-A72D-BE20BE1C3981}"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9B28E26-480A-4F63-A72D-BE20BE1C3981}"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9B28E26-480A-4F63-A72D-BE20BE1C3981}"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9B28E26-480A-4F63-A72D-BE20BE1C3981}"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9B28E26-480A-4F63-A72D-BE20BE1C3981}"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9B28E26-480A-4F63-A72D-BE20BE1C3981}"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9B28E26-480A-4F63-A72D-BE20BE1C3981}"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A158D31-171B-4F14-82C8-C561289596E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9B28E26-480A-4F63-A72D-BE20BE1C3981}"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9B28E26-480A-4F63-A72D-BE20BE1C3981}"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9B28E26-480A-4F63-A72D-BE20BE1C3981}"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9B28E26-480A-4F63-A72D-BE20BE1C3981}"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B4F3DFA-A4B1-4A38-BA6A-8EB8362C618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B4F3DFA-A4B1-4A38-BA6A-8EB8362C618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B4F3DFA-A4B1-4A38-BA6A-8EB8362C618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B4F3DFA-A4B1-4A38-BA6A-8EB8362C618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B4F3DFA-A4B1-4A38-BA6A-8EB8362C618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B4F3DFA-A4B1-4A38-BA6A-8EB8362C618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A158D31-171B-4F14-82C8-C561289596E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B4F3DFA-A4B1-4A38-BA6A-8EB8362C618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B4F3DFA-A4B1-4A38-BA6A-8EB8362C618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B4F3DFA-A4B1-4A38-BA6A-8EB8362C618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B4F3DFA-A4B1-4A38-BA6A-8EB8362C618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B4F3DFA-A4B1-4A38-BA6A-8EB8362C618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8C4D0EC-3033-4376-B3A3-F97B6FDDCAF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8C4D0EC-3033-4376-B3A3-F97B6FDDCAF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8C4D0EC-3033-4376-B3A3-F97B6FDDCAF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8C4D0EC-3033-4376-B3A3-F97B6FDDCAF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8C4D0EC-3033-4376-B3A3-F97B6FDDCAF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A158D31-171B-4F14-82C8-C561289596E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8C4D0EC-3033-4376-B3A3-F97B6FDDCAF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8C4D0EC-3033-4376-B3A3-F97B6FDDCAF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8C4D0EC-3033-4376-B3A3-F97B6FDDCAF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8C4D0EC-3033-4376-B3A3-F97B6FDDCAF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8C4D0EC-3033-4376-B3A3-F97B6FDDCAF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8C4D0EC-3033-4376-B3A3-F97B6FDDCAF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1794D02-F636-441E-87CF-174CB8CF126F}"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1794D02-F636-441E-87CF-174CB8CF126F}"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1794D02-F636-441E-87CF-174CB8CF126F}"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1794D02-F636-441E-87CF-174CB8CF126F}"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A158D31-171B-4F14-82C8-C561289596E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1794D02-F636-441E-87CF-174CB8CF126F}"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1794D02-F636-441E-87CF-174CB8CF126F}"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1794D02-F636-441E-87CF-174CB8CF126F}"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1794D02-F636-441E-87CF-174CB8CF126F}"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1794D02-F636-441E-87CF-174CB8CF126F}"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1794D02-F636-441E-87CF-174CB8CF126F}"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1794D02-F636-441E-87CF-174CB8CF126F}"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9EBFCCF-8DE5-444E-A6B4-065E3745A05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9EBFCCF-8DE5-444E-A6B4-065E3745A05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9EBFCCF-8DE5-444E-A6B4-065E3745A05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A158D31-171B-4F14-82C8-C561289596E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9EBFCCF-8DE5-444E-A6B4-065E3745A05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9EBFCCF-8DE5-444E-A6B4-065E3745A05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9EBFCCF-8DE5-444E-A6B4-065E3745A05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9EBFCCF-8DE5-444E-A6B4-065E3745A05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9EBFCCF-8DE5-444E-A6B4-065E3745A05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9EBFCCF-8DE5-444E-A6B4-065E3745A05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9EBFCCF-8DE5-444E-A6B4-065E3745A05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9EBFCCF-8DE5-444E-A6B4-065E3745A05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39D5749-EAD6-4A13-A2D3-9764CEAE465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39D5749-EAD6-4A13-A2D3-9764CEAE465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A158D31-171B-4F14-82C8-C561289596E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39D5749-EAD6-4A13-A2D3-9764CEAE465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39D5749-EAD6-4A13-A2D3-9764CEAE465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39D5749-EAD6-4A13-A2D3-9764CEAE465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39D5749-EAD6-4A13-A2D3-9764CEAE465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39D5749-EAD6-4A13-A2D3-9764CEAE465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39D5749-EAD6-4A13-A2D3-9764CEAE465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39D5749-EAD6-4A13-A2D3-9764CEAE465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39D5749-EAD6-4A13-A2D3-9764CEAE465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39D5749-EAD6-4A13-A2D3-9764CEAE465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A0C34AE-9089-4542-9CDA-C7696FC1E19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6120A17-69D1-4D12-BC9E-C50F359AFFB9}"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A158D31-171B-4F14-82C8-C561289596E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A0C34AE-9089-4542-9CDA-C7696FC1E19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A0C34AE-9089-4542-9CDA-C7696FC1E19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A0C34AE-9089-4542-9CDA-C7696FC1E19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A0C34AE-9089-4542-9CDA-C7696FC1E19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A0C34AE-9089-4542-9CDA-C7696FC1E19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A0C34AE-9089-4542-9CDA-C7696FC1E19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A0C34AE-9089-4542-9CDA-C7696FC1E19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A0C34AE-9089-4542-9CDA-C7696FC1E19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A0C34AE-9089-4542-9CDA-C7696FC1E19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A0C34AE-9089-4542-9CDA-C7696FC1E19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A158D31-171B-4F14-82C8-C561289596E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521E8FD-86A0-4123-AD0B-ADACF66D0B8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521E8FD-86A0-4123-AD0B-ADACF66D0B8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521E8FD-86A0-4123-AD0B-ADACF66D0B8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521E8FD-86A0-4123-AD0B-ADACF66D0B8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521E8FD-86A0-4123-AD0B-ADACF66D0B8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521E8FD-86A0-4123-AD0B-ADACF66D0B8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521E8FD-86A0-4123-AD0B-ADACF66D0B8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521E8FD-86A0-4123-AD0B-ADACF66D0B8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521E8FD-86A0-4123-AD0B-ADACF66D0B8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521E8FD-86A0-4123-AD0B-ADACF66D0B8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A158D31-171B-4F14-82C8-C561289596E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2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521E8FD-86A0-4123-AD0B-ADACF66D0B8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436F415-AF8A-41EB-8506-0BB37C7A6E41}"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436F415-AF8A-41EB-8506-0BB37C7A6E41}"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436F415-AF8A-41EB-8506-0BB37C7A6E41}"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436F415-AF8A-41EB-8506-0BB37C7A6E41}"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436F415-AF8A-41EB-8506-0BB37C7A6E41}"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436F415-AF8A-41EB-8506-0BB37C7A6E41}"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436F415-AF8A-41EB-8506-0BB37C7A6E41}"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436F415-AF8A-41EB-8506-0BB37C7A6E41}"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436F415-AF8A-41EB-8506-0BB37C7A6E41}"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DF8B528-A093-4CA4-98FF-8FF24F8E747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436F415-AF8A-41EB-8506-0BB37C7A6E41}"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3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436F415-AF8A-41EB-8506-0BB37C7A6E41}"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B8B5DD3-A8E9-4B94-B87E-D85477E1C96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B8B5DD3-A8E9-4B94-B87E-D85477E1C96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B8B5DD3-A8E9-4B94-B87E-D85477E1C96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B8B5DD3-A8E9-4B94-B87E-D85477E1C96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B8B5DD3-A8E9-4B94-B87E-D85477E1C96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B8B5DD3-A8E9-4B94-B87E-D85477E1C96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B8B5DD3-A8E9-4B94-B87E-D85477E1C96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B8B5DD3-A8E9-4B94-B87E-D85477E1C96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DF8B528-A093-4CA4-98FF-8FF24F8E747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B8B5DD3-A8E9-4B94-B87E-D85477E1C96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B8B5DD3-A8E9-4B94-B87E-D85477E1C96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4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B8B5DD3-A8E9-4B94-B87E-D85477E1C96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5A1779C-7171-4D19-BB72-CBCD4E135C3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5A1779C-7171-4D19-BB72-CBCD4E135C3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5A1779C-7171-4D19-BB72-CBCD4E135C3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5A1779C-7171-4D19-BB72-CBCD4E135C3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5A1779C-7171-4D19-BB72-CBCD4E135C3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5A1779C-7171-4D19-BB72-CBCD4E135C3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5A1779C-7171-4D19-BB72-CBCD4E135C3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DF8B528-A093-4CA4-98FF-8FF24F8E747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5A1779C-7171-4D19-BB72-CBCD4E135C3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5A1779C-7171-4D19-BB72-CBCD4E135C3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5A1779C-7171-4D19-BB72-CBCD4E135C3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5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5A1779C-7171-4D19-BB72-CBCD4E135C3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DF8B528-A093-4CA4-98FF-8FF24F8E747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DF8B528-A093-4CA4-98FF-8FF24F8E747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DF8B528-A093-4CA4-98FF-8FF24F8E747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DF8B528-A093-4CA4-98FF-8FF24F8E747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6120A17-69D1-4D12-BC9E-C50F359AFFB9}"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DF8B528-A093-4CA4-98FF-8FF24F8E747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DF8B528-A093-4CA4-98FF-8FF24F8E747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DF8B528-A093-4CA4-98FF-8FF24F8E747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DF8B528-A093-4CA4-98FF-8FF24F8E747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97ACF79-6C7A-4EA0-A49B-B1DBD38FFF8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97ACF79-6C7A-4EA0-A49B-B1DBD38FFF8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97ACF79-6C7A-4EA0-A49B-B1DBD38FFF8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97ACF79-6C7A-4EA0-A49B-B1DBD38FFF8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97ACF79-6C7A-4EA0-A49B-B1DBD38FFF8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97ACF79-6C7A-4EA0-A49B-B1DBD38FFF8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6120A17-69D1-4D12-BC9E-C50F359AFFB9}"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97ACF79-6C7A-4EA0-A49B-B1DBD38FFF8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97ACF79-6C7A-4EA0-A49B-B1DBD38FFF8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97ACF79-6C7A-4EA0-A49B-B1DBD38FFF8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97ACF79-6C7A-4EA0-A49B-B1DBD38FFF8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97ACF79-6C7A-4EA0-A49B-B1DBD38FFF8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B4EDB16-87E1-4AE5-9AA9-A56B993BBB6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B4EDB16-87E1-4AE5-9AA9-A56B993BBB6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B4EDB16-87E1-4AE5-9AA9-A56B993BBB6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B4EDB16-87E1-4AE5-9AA9-A56B993BBB6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B4EDB16-87E1-4AE5-9AA9-A56B993BBB6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6120A17-69D1-4D12-BC9E-C50F359AFFB9}"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B4EDB16-87E1-4AE5-9AA9-A56B993BBB6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B4EDB16-87E1-4AE5-9AA9-A56B993BBB6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B4EDB16-87E1-4AE5-9AA9-A56B993BBB6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B4EDB16-87E1-4AE5-9AA9-A56B993BBB6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B4EDB16-87E1-4AE5-9AA9-A56B993BBB6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B4EDB16-87E1-4AE5-9AA9-A56B993BBB6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6A97C16-3F10-4922-ACFD-1271CAF0762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6A97C16-3F10-4922-ACFD-1271CAF0762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6A97C16-3F10-4922-ACFD-1271CAF0762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6A97C16-3F10-4922-ACFD-1271CAF0762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6120A17-69D1-4D12-BC9E-C50F359AFFB9}"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6A97C16-3F10-4922-ACFD-1271CAF0762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6A97C16-3F10-4922-ACFD-1271CAF0762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6A97C16-3F10-4922-ACFD-1271CAF0762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6A97C16-3F10-4922-ACFD-1271CAF0762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6A97C16-3F10-4922-ACFD-1271CAF0762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6A97C16-3F10-4922-ACFD-1271CAF0762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6A97C16-3F10-4922-ACFD-1271CAF0762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B52A29F-B733-4CF9-A958-36108A17865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B52A29F-B733-4CF9-A958-36108A17865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B52A29F-B733-4CF9-A958-36108A17865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6120A17-69D1-4D12-BC9E-C50F359AFFB9}"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B52A29F-B733-4CF9-A958-36108A17865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B52A29F-B733-4CF9-A958-36108A17865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B52A29F-B733-4CF9-A958-36108A17865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B52A29F-B733-4CF9-A958-36108A17865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B52A29F-B733-4CF9-A958-36108A17865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B52A29F-B733-4CF9-A958-36108A17865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B52A29F-B733-4CF9-A958-36108A17865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B52A29F-B733-4CF9-A958-36108A17865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9C5851B-FA3C-47ED-A127-144D2F061B1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9C5851B-FA3C-47ED-A127-144D2F061B1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6120A17-69D1-4D12-BC9E-C50F359AFFB9}"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9C5851B-FA3C-47ED-A127-144D2F061B1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9C5851B-FA3C-47ED-A127-144D2F061B1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9C5851B-FA3C-47ED-A127-144D2F061B1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9C5851B-FA3C-47ED-A127-144D2F061B1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9C5851B-FA3C-47ED-A127-144D2F061B1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9C5851B-FA3C-47ED-A127-144D2F061B1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9C5851B-FA3C-47ED-A127-144D2F061B1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9C5851B-FA3C-47ED-A127-144D2F061B1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9C5851B-FA3C-47ED-A127-144D2F061B1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81492DD-C803-4AB7-A20D-9EE3BFD3E23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FE63151-6F88-4F04-B899-366A7C03230E}"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6120A17-69D1-4D12-BC9E-C50F359AFFB9}"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81492DD-C803-4AB7-A20D-9EE3BFD3E23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81492DD-C803-4AB7-A20D-9EE3BFD3E23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81492DD-C803-4AB7-A20D-9EE3BFD3E23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81492DD-C803-4AB7-A20D-9EE3BFD3E23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81492DD-C803-4AB7-A20D-9EE3BFD3E23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81492DD-C803-4AB7-A20D-9EE3BFD3E23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81492DD-C803-4AB7-A20D-9EE3BFD3E23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81492DD-C803-4AB7-A20D-9EE3BFD3E23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81492DD-C803-4AB7-A20D-9EE3BFD3E23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81492DD-C803-4AB7-A20D-9EE3BFD3E23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6120A17-69D1-4D12-BC9E-C50F359AFFB9}"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AD7789E-41C7-40C0-B6E8-23A9AB25E38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AD7789E-41C7-40C0-B6E8-23A9AB25E38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AD7789E-41C7-40C0-B6E8-23A9AB25E38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AD7789E-41C7-40C0-B6E8-23A9AB25E38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AD7789E-41C7-40C0-B6E8-23A9AB25E38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AD7789E-41C7-40C0-B6E8-23A9AB25E38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AD7789E-41C7-40C0-B6E8-23A9AB25E38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AD7789E-41C7-40C0-B6E8-23A9AB25E38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AD7789E-41C7-40C0-B6E8-23A9AB25E38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AD7789E-41C7-40C0-B6E8-23A9AB25E38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6120A17-69D1-4D12-BC9E-C50F359AFFB9}"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AD7789E-41C7-40C0-B6E8-23A9AB25E38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2A67C48-62E5-4954-B4AF-176C0566E9D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2A67C48-62E5-4954-B4AF-176C0566E9D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2A67C48-62E5-4954-B4AF-176C0566E9D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2A67C48-62E5-4954-B4AF-176C0566E9D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2A67C48-62E5-4954-B4AF-176C0566E9D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2A67C48-62E5-4954-B4AF-176C0566E9D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2A67C48-62E5-4954-B4AF-176C0566E9D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2A67C48-62E5-4954-B4AF-176C0566E9D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2A67C48-62E5-4954-B4AF-176C0566E9D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294478A-52CD-44EE-95AD-DE759C5C288B}"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2A67C48-62E5-4954-B4AF-176C0566E9D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2A67C48-62E5-4954-B4AF-176C0566E9D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ACA4918-5C2A-479C-811A-D430ECCD6A2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ACA4918-5C2A-479C-811A-D430ECCD6A2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ACA4918-5C2A-479C-811A-D430ECCD6A2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ACA4918-5C2A-479C-811A-D430ECCD6A2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ACA4918-5C2A-479C-811A-D430ECCD6A2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ACA4918-5C2A-479C-811A-D430ECCD6A2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ACA4918-5C2A-479C-811A-D430ECCD6A2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ACA4918-5C2A-479C-811A-D430ECCD6A2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294478A-52CD-44EE-95AD-DE759C5C288B}"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ACA4918-5C2A-479C-811A-D430ECCD6A2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ACA4918-5C2A-479C-811A-D430ECCD6A2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ACA4918-5C2A-479C-811A-D430ECCD6A2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6B5C364-1471-43AC-93DB-311E4B18D8C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6B5C364-1471-43AC-93DB-311E4B18D8C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6B5C364-1471-43AC-93DB-311E4B18D8C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6B5C364-1471-43AC-93DB-311E4B18D8C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6B5C364-1471-43AC-93DB-311E4B18D8C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6B5C364-1471-43AC-93DB-311E4B18D8C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6B5C364-1471-43AC-93DB-311E4B18D8C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294478A-52CD-44EE-95AD-DE759C5C288B}"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6B5C364-1471-43AC-93DB-311E4B18D8C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6B5C364-1471-43AC-93DB-311E4B18D8C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6B5C364-1471-43AC-93DB-311E4B18D8C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6B5C364-1471-43AC-93DB-311E4B18D8C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25CC311-A6CE-43E1-BA7C-04A14562172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25CC311-A6CE-43E1-BA7C-04A14562172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25CC311-A6CE-43E1-BA7C-04A14562172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25CC311-A6CE-43E1-BA7C-04A14562172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25CC311-A6CE-43E1-BA7C-04A14562172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25CC311-A6CE-43E1-BA7C-04A14562172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294478A-52CD-44EE-95AD-DE759C5C288B}"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25CC311-A6CE-43E1-BA7C-04A14562172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25CC311-A6CE-43E1-BA7C-04A14562172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25CC311-A6CE-43E1-BA7C-04A14562172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25CC311-A6CE-43E1-BA7C-04A14562172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25CC311-A6CE-43E1-BA7C-04A14562172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8C0FC38-7022-4469-BB9B-58565E307A3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8C0FC38-7022-4469-BB9B-58565E307A3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8C0FC38-7022-4469-BB9B-58565E307A3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8C0FC38-7022-4469-BB9B-58565E307A3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8C0FC38-7022-4469-BB9B-58565E307A3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294478A-52CD-44EE-95AD-DE759C5C288B}"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8C0FC38-7022-4469-BB9B-58565E307A3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8C0FC38-7022-4469-BB9B-58565E307A3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8C0FC38-7022-4469-BB9B-58565E307A3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8C0FC38-7022-4469-BB9B-58565E307A3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8C0FC38-7022-4469-BB9B-58565E307A3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8C0FC38-7022-4469-BB9B-58565E307A3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1C1A208-D8FA-4FF0-95BB-ED0CD25AF01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1C1A208-D8FA-4FF0-95BB-ED0CD25AF01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1C1A208-D8FA-4FF0-95BB-ED0CD25AF01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1C1A208-D8FA-4FF0-95BB-ED0CD25AF01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294478A-52CD-44EE-95AD-DE759C5C288B}"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1C1A208-D8FA-4FF0-95BB-ED0CD25AF01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1C1A208-D8FA-4FF0-95BB-ED0CD25AF01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1C1A208-D8FA-4FF0-95BB-ED0CD25AF01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1C1A208-D8FA-4FF0-95BB-ED0CD25AF01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1C1A208-D8FA-4FF0-95BB-ED0CD25AF01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1C1A208-D8FA-4FF0-95BB-ED0CD25AF01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1C1A208-D8FA-4FF0-95BB-ED0CD25AF01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E85C461-EB56-4825-9522-657DDA1D8EF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E85C461-EB56-4825-9522-657DDA1D8EF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E85C461-EB56-4825-9522-657DDA1D8EF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294478A-52CD-44EE-95AD-DE759C5C288B}"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E85C461-EB56-4825-9522-657DDA1D8EF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E85C461-EB56-4825-9522-657DDA1D8EF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E85C461-EB56-4825-9522-657DDA1D8EF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E85C461-EB56-4825-9522-657DDA1D8EF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E85C461-EB56-4825-9522-657DDA1D8EF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E85C461-EB56-4825-9522-657DDA1D8EF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E85C461-EB56-4825-9522-657DDA1D8EF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E85C461-EB56-4825-9522-657DDA1D8EF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8047356-592A-4120-9A0F-3FA06722939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8047356-592A-4120-9A0F-3FA06722939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FE63151-6F88-4F04-B899-366A7C03230E}"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294478A-52CD-44EE-95AD-DE759C5C288B}"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8047356-592A-4120-9A0F-3FA06722939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8047356-592A-4120-9A0F-3FA06722939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8047356-592A-4120-9A0F-3FA06722939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8047356-592A-4120-9A0F-3FA06722939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8047356-592A-4120-9A0F-3FA06722939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8047356-592A-4120-9A0F-3FA06722939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8047356-592A-4120-9A0F-3FA06722939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8047356-592A-4120-9A0F-3FA06722939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8047356-592A-4120-9A0F-3FA06722939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D8E7E0B-58FF-464E-8E09-4A1EDF6D355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294478A-52CD-44EE-95AD-DE759C5C288B}"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D8E7E0B-58FF-464E-8E09-4A1EDF6D355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D8E7E0B-58FF-464E-8E09-4A1EDF6D355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D8E7E0B-58FF-464E-8E09-4A1EDF6D355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D8E7E0B-58FF-464E-8E09-4A1EDF6D355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D8E7E0B-58FF-464E-8E09-4A1EDF6D355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D8E7E0B-58FF-464E-8E09-4A1EDF6D355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D8E7E0B-58FF-464E-8E09-4A1EDF6D355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D8E7E0B-58FF-464E-8E09-4A1EDF6D355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D8E7E0B-58FF-464E-8E09-4A1EDF6D355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D8E7E0B-58FF-464E-8E09-4A1EDF6D355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294478A-52CD-44EE-95AD-DE759C5C288B}"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57C3165-4A28-49EE-991E-BFD106FAAE4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57C3165-4A28-49EE-991E-BFD106FAAE4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57C3165-4A28-49EE-991E-BFD106FAAE4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57C3165-4A28-49EE-991E-BFD106FAAE4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57C3165-4A28-49EE-991E-BFD106FAAE4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57C3165-4A28-49EE-991E-BFD106FAAE4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57C3165-4A28-49EE-991E-BFD106FAAE4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57C3165-4A28-49EE-991E-BFD106FAAE4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57C3165-4A28-49EE-991E-BFD106FAAE4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57C3165-4A28-49EE-991E-BFD106FAAE4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294478A-52CD-44EE-95AD-DE759C5C288B}"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57C3165-4A28-49EE-991E-BFD106FAAE4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D276E99-1048-4CA3-A9C4-F3898BF5F5AF}"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D276E99-1048-4CA3-A9C4-F3898BF5F5AF}"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D276E99-1048-4CA3-A9C4-F3898BF5F5AF}"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D276E99-1048-4CA3-A9C4-F3898BF5F5AF}"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D276E99-1048-4CA3-A9C4-F3898BF5F5AF}"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D276E99-1048-4CA3-A9C4-F3898BF5F5AF}"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D276E99-1048-4CA3-A9C4-F3898BF5F5AF}"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D276E99-1048-4CA3-A9C4-F3898BF5F5AF}"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D276E99-1048-4CA3-A9C4-F3898BF5F5AF}"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078B8BC-B1BF-408C-9E83-0109F1B78924}"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D276E99-1048-4CA3-A9C4-F3898BF5F5AF}"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D276E99-1048-4CA3-A9C4-F3898BF5F5AF}"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D161609-62E8-4282-8811-222902E6B70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D161609-62E8-4282-8811-222902E6B70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D161609-62E8-4282-8811-222902E6B70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D161609-62E8-4282-8811-222902E6B70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D161609-62E8-4282-8811-222902E6B70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D161609-62E8-4282-8811-222902E6B70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D161609-62E8-4282-8811-222902E6B70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D161609-62E8-4282-8811-222902E6B70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078B8BC-B1BF-408C-9E83-0109F1B78924}"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D161609-62E8-4282-8811-222902E6B70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D161609-62E8-4282-8811-222902E6B70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D161609-62E8-4282-8811-222902E6B70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E5A3898-DA3B-4F3A-8E37-8AC08610AE9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E5A3898-DA3B-4F3A-8E37-8AC08610AE9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E5A3898-DA3B-4F3A-8E37-8AC08610AE9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E5A3898-DA3B-4F3A-8E37-8AC08610AE9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E5A3898-DA3B-4F3A-8E37-8AC08610AE9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E5A3898-DA3B-4F3A-8E37-8AC08610AE9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E5A3898-DA3B-4F3A-8E37-8AC08610AE9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078B8BC-B1BF-408C-9E83-0109F1B78924}"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E5A3898-DA3B-4F3A-8E37-8AC08610AE9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E5A3898-DA3B-4F3A-8E37-8AC08610AE9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E5A3898-DA3B-4F3A-8E37-8AC08610AE9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E5A3898-DA3B-4F3A-8E37-8AC08610AE9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2198916-3A0E-4FD4-B527-EF8E88DFF4F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2198916-3A0E-4FD4-B527-EF8E88DFF4F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2198916-3A0E-4FD4-B527-EF8E88DFF4F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2198916-3A0E-4FD4-B527-EF8E88DFF4F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2198916-3A0E-4FD4-B527-EF8E88DFF4F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2198916-3A0E-4FD4-B527-EF8E88DFF4F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078B8BC-B1BF-408C-9E83-0109F1B78924}"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2198916-3A0E-4FD4-B527-EF8E88DFF4F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2198916-3A0E-4FD4-B527-EF8E88DFF4F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2198916-3A0E-4FD4-B527-EF8E88DFF4F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2198916-3A0E-4FD4-B527-EF8E88DFF4F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2198916-3A0E-4FD4-B527-EF8E88DFF4F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FA10E0C-C818-443F-BBF0-63A47F90D81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FA10E0C-C818-443F-BBF0-63A47F90D81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FA10E0C-C818-443F-BBF0-63A47F90D81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FA10E0C-C818-443F-BBF0-63A47F90D81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FA10E0C-C818-443F-BBF0-63A47F90D81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078B8BC-B1BF-408C-9E83-0109F1B78924}"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FA10E0C-C818-443F-BBF0-63A47F90D81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FA10E0C-C818-443F-BBF0-63A47F90D81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FA10E0C-C818-443F-BBF0-63A47F90D81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FA10E0C-C818-443F-BBF0-63A47F90D81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FA10E0C-C818-443F-BBF0-63A47F90D81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FA10E0C-C818-443F-BBF0-63A47F90D81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84688B0-169C-4D8E-8F37-36E33CD5A32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84688B0-169C-4D8E-8F37-36E33CD5A32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84688B0-169C-4D8E-8F37-36E33CD5A32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84688B0-169C-4D8E-8F37-36E33CD5A32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078B8BC-B1BF-408C-9E83-0109F1B78924}"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84688B0-169C-4D8E-8F37-36E33CD5A32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84688B0-169C-4D8E-8F37-36E33CD5A32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84688B0-169C-4D8E-8F37-36E33CD5A32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84688B0-169C-4D8E-8F37-36E33CD5A32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84688B0-169C-4D8E-8F37-36E33CD5A32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84688B0-169C-4D8E-8F37-36E33CD5A32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84688B0-169C-4D8E-8F37-36E33CD5A32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4F0CB38-28B8-42D9-8DB1-80FD89976C51}"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4F0CB38-28B8-42D9-8DB1-80FD89976C51}"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4F0CB38-28B8-42D9-8DB1-80FD89976C51}"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FE63151-6F88-4F04-B899-366A7C03230E}"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078B8BC-B1BF-408C-9E83-0109F1B78924}"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4F0CB38-28B8-42D9-8DB1-80FD89976C51}"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4F0CB38-28B8-42D9-8DB1-80FD89976C51}"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4F0CB38-28B8-42D9-8DB1-80FD89976C51}"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4F0CB38-28B8-42D9-8DB1-80FD89976C51}"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4F0CB38-28B8-42D9-8DB1-80FD89976C51}"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4F0CB38-28B8-42D9-8DB1-80FD89976C51}"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4F0CB38-28B8-42D9-8DB1-80FD89976C51}"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4F0CB38-28B8-42D9-8DB1-80FD89976C51}"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185CEF4-865E-47C6-B487-7AF248A1259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185CEF4-865E-47C6-B487-7AF248A1259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078B8BC-B1BF-408C-9E83-0109F1B78924}"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185CEF4-865E-47C6-B487-7AF248A1259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185CEF4-865E-47C6-B487-7AF248A1259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185CEF4-865E-47C6-B487-7AF248A1259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185CEF4-865E-47C6-B487-7AF248A1259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185CEF4-865E-47C6-B487-7AF248A1259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185CEF4-865E-47C6-B487-7AF248A1259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185CEF4-865E-47C6-B487-7AF248A1259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185CEF4-865E-47C6-B487-7AF248A1259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185CEF4-865E-47C6-B487-7AF248A1259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2C58BFD-4D28-4F08-8B3C-53637C085B0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078B8BC-B1BF-408C-9E83-0109F1B78924}"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2C58BFD-4D28-4F08-8B3C-53637C085B0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2C58BFD-4D28-4F08-8B3C-53637C085B0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2C58BFD-4D28-4F08-8B3C-53637C085B0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2C58BFD-4D28-4F08-8B3C-53637C085B0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2C58BFD-4D28-4F08-8B3C-53637C085B0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2C58BFD-4D28-4F08-8B3C-53637C085B0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2C58BFD-4D28-4F08-8B3C-53637C085B0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2C58BFD-4D28-4F08-8B3C-53637C085B0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2C58BFD-4D28-4F08-8B3C-53637C085B0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2C58BFD-4D28-4F08-8B3C-53637C085B0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078B8BC-B1BF-408C-9E83-0109F1B78924}"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E688A8F-AA42-4841-A0F8-B745D7419FD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E688A8F-AA42-4841-A0F8-B745D7419FD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E688A8F-AA42-4841-A0F8-B745D7419FD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E688A8F-AA42-4841-A0F8-B745D7419FD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E688A8F-AA42-4841-A0F8-B745D7419FD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E688A8F-AA42-4841-A0F8-B745D7419FD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E688A8F-AA42-4841-A0F8-B745D7419FD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E688A8F-AA42-4841-A0F8-B745D7419FD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E688A8F-AA42-4841-A0F8-B745D7419FD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E688A8F-AA42-4841-A0F8-B745D7419FD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078B8BC-B1BF-408C-9E83-0109F1B78924}"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E688A8F-AA42-4841-A0F8-B745D7419FD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A6A1612-63CD-420E-BAE9-582CC785A65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A6A1612-63CD-420E-BAE9-582CC785A65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A6A1612-63CD-420E-BAE9-582CC785A65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A6A1612-63CD-420E-BAE9-582CC785A65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A6A1612-63CD-420E-BAE9-582CC785A65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A6A1612-63CD-420E-BAE9-582CC785A65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A6A1612-63CD-420E-BAE9-582CC785A65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A6A1612-63CD-420E-BAE9-582CC785A65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A6A1612-63CD-420E-BAE9-582CC785A65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C54894B-A0EA-4083-84B1-05940213E0B7}"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A6A1612-63CD-420E-BAE9-582CC785A65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A6A1612-63CD-420E-BAE9-582CC785A65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E2FE5B8-0DB6-4CBD-9DCA-C18974670D1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E2FE5B8-0DB6-4CBD-9DCA-C18974670D1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E2FE5B8-0DB6-4CBD-9DCA-C18974670D1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E2FE5B8-0DB6-4CBD-9DCA-C18974670D1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E2FE5B8-0DB6-4CBD-9DCA-C18974670D1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E2FE5B8-0DB6-4CBD-9DCA-C18974670D1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E2FE5B8-0DB6-4CBD-9DCA-C18974670D1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E2FE5B8-0DB6-4CBD-9DCA-C18974670D1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C54894B-A0EA-4083-84B1-05940213E0B7}"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E2FE5B8-0DB6-4CBD-9DCA-C18974670D1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E2FE5B8-0DB6-4CBD-9DCA-C18974670D1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E2FE5B8-0DB6-4CBD-9DCA-C18974670D1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B7A0CC7-C09A-4F2B-A27C-D2E2C0C7D02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B7A0CC7-C09A-4F2B-A27C-D2E2C0C7D02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B7A0CC7-C09A-4F2B-A27C-D2E2C0C7D02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B7A0CC7-C09A-4F2B-A27C-D2E2C0C7D02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B7A0CC7-C09A-4F2B-A27C-D2E2C0C7D02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B7A0CC7-C09A-4F2B-A27C-D2E2C0C7D02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B7A0CC7-C09A-4F2B-A27C-D2E2C0C7D02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C54894B-A0EA-4083-84B1-05940213E0B7}"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B7A0CC7-C09A-4F2B-A27C-D2E2C0C7D02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B7A0CC7-C09A-4F2B-A27C-D2E2C0C7D02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B7A0CC7-C09A-4F2B-A27C-D2E2C0C7D02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B7A0CC7-C09A-4F2B-A27C-D2E2C0C7D02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8769732-7EDD-45AB-A332-0E884890A75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8769732-7EDD-45AB-A332-0E884890A75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8769732-7EDD-45AB-A332-0E884890A75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8769732-7EDD-45AB-A332-0E884890A75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8769732-7EDD-45AB-A332-0E884890A75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8769732-7EDD-45AB-A332-0E884890A75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C54894B-A0EA-4083-84B1-05940213E0B7}"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8769732-7EDD-45AB-A332-0E884890A75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8769732-7EDD-45AB-A332-0E884890A75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8769732-7EDD-45AB-A332-0E884890A75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8769732-7EDD-45AB-A332-0E884890A75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8769732-7EDD-45AB-A332-0E884890A75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290EF09-0D22-4BC5-AB25-59964801D75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290EF09-0D22-4BC5-AB25-59964801D75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290EF09-0D22-4BC5-AB25-59964801D75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290EF09-0D22-4BC5-AB25-59964801D75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290EF09-0D22-4BC5-AB25-59964801D75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C54894B-A0EA-4083-84B1-05940213E0B7}"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290EF09-0D22-4BC5-AB25-59964801D75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290EF09-0D22-4BC5-AB25-59964801D75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290EF09-0D22-4BC5-AB25-59964801D75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290EF09-0D22-4BC5-AB25-59964801D75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290EF09-0D22-4BC5-AB25-59964801D75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290EF09-0D22-4BC5-AB25-59964801D75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973D209-46E2-49F4-B229-2AFD2224A6D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973D209-46E2-49F4-B229-2AFD2224A6D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973D209-46E2-49F4-B229-2AFD2224A6D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973D209-46E2-49F4-B229-2AFD2224A6D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FE63151-6F88-4F04-B899-366A7C03230E}"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C54894B-A0EA-4083-84B1-05940213E0B7}"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973D209-46E2-49F4-B229-2AFD2224A6D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973D209-46E2-49F4-B229-2AFD2224A6D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973D209-46E2-49F4-B229-2AFD2224A6D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973D209-46E2-49F4-B229-2AFD2224A6D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973D209-46E2-49F4-B229-2AFD2224A6D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973D209-46E2-49F4-B229-2AFD2224A6D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973D209-46E2-49F4-B229-2AFD2224A6D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454D0A2-5477-4FDA-AF8B-FDF5D10E871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454D0A2-5477-4FDA-AF8B-FDF5D10E871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454D0A2-5477-4FDA-AF8B-FDF5D10E871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C54894B-A0EA-4083-84B1-05940213E0B7}"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454D0A2-5477-4FDA-AF8B-FDF5D10E871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454D0A2-5477-4FDA-AF8B-FDF5D10E871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454D0A2-5477-4FDA-AF8B-FDF5D10E871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454D0A2-5477-4FDA-AF8B-FDF5D10E871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454D0A2-5477-4FDA-AF8B-FDF5D10E871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454D0A2-5477-4FDA-AF8B-FDF5D10E871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454D0A2-5477-4FDA-AF8B-FDF5D10E871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454D0A2-5477-4FDA-AF8B-FDF5D10E871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6A9B5A7-69F5-4406-85FB-3706B3A3F06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6A9B5A7-69F5-4406-85FB-3706B3A3F06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C54894B-A0EA-4083-84B1-05940213E0B7}"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6A9B5A7-69F5-4406-85FB-3706B3A3F06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6A9B5A7-69F5-4406-85FB-3706B3A3F06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6A9B5A7-69F5-4406-85FB-3706B3A3F06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6A9B5A7-69F5-4406-85FB-3706B3A3F06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6A9B5A7-69F5-4406-85FB-3706B3A3F06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6A9B5A7-69F5-4406-85FB-3706B3A3F06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6A9B5A7-69F5-4406-85FB-3706B3A3F06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6A9B5A7-69F5-4406-85FB-3706B3A3F06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6A9B5A7-69F5-4406-85FB-3706B3A3F06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6E4A940-547C-4D00-856D-A0090995CA3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C54894B-A0EA-4083-84B1-05940213E0B7}"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6E4A940-547C-4D00-856D-A0090995CA3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6E4A940-547C-4D00-856D-A0090995CA3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6E4A940-547C-4D00-856D-A0090995CA3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6E4A940-547C-4D00-856D-A0090995CA3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6E4A940-547C-4D00-856D-A0090995CA3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6E4A940-547C-4D00-856D-A0090995CA3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6E4A940-547C-4D00-856D-A0090995CA3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6E4A940-547C-4D00-856D-A0090995CA3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6E4A940-547C-4D00-856D-A0090995CA3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6E4A940-547C-4D00-856D-A0090995CA3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C54894B-A0EA-4083-84B1-05940213E0B7}"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D7EE9FA-711B-4399-A054-44DDFD5F786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D7EE9FA-711B-4399-A054-44DDFD5F786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D7EE9FA-711B-4399-A054-44DDFD5F786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D7EE9FA-711B-4399-A054-44DDFD5F786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D7EE9FA-711B-4399-A054-44DDFD5F786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D7EE9FA-711B-4399-A054-44DDFD5F786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D7EE9FA-711B-4399-A054-44DDFD5F786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D7EE9FA-711B-4399-A054-44DDFD5F786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D7EE9FA-711B-4399-A054-44DDFD5F786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D7EE9FA-711B-4399-A054-44DDFD5F786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C54894B-A0EA-4083-84B1-05940213E0B7}"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D7EE9FA-711B-4399-A054-44DDFD5F786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06755FD-9726-41FB-8A43-76DA76FEB5F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06755FD-9726-41FB-8A43-76DA76FEB5F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06755FD-9726-41FB-8A43-76DA76FEB5F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06755FD-9726-41FB-8A43-76DA76FEB5F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06755FD-9726-41FB-8A43-76DA76FEB5F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06755FD-9726-41FB-8A43-76DA76FEB5F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06755FD-9726-41FB-8A43-76DA76FEB5F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06755FD-9726-41FB-8A43-76DA76FEB5F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06755FD-9726-41FB-8A43-76DA76FEB5F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2CC6E71-4CC9-426F-A3AA-62FAC74E7307}"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06755FD-9726-41FB-8A43-76DA76FEB5F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06755FD-9726-41FB-8A43-76DA76FEB5F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5091492-BF30-4A2F-81C2-4F9DB7BACC99}"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5091492-BF30-4A2F-81C2-4F9DB7BACC99}"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5091492-BF30-4A2F-81C2-4F9DB7BACC99}"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5091492-BF30-4A2F-81C2-4F9DB7BACC99}"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5091492-BF30-4A2F-81C2-4F9DB7BACC99}"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5091492-BF30-4A2F-81C2-4F9DB7BACC99}"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5091492-BF30-4A2F-81C2-4F9DB7BACC99}"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5091492-BF30-4A2F-81C2-4F9DB7BACC99}"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2CC6E71-4CC9-426F-A3AA-62FAC74E7307}"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5091492-BF30-4A2F-81C2-4F9DB7BACC99}"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5091492-BF30-4A2F-81C2-4F9DB7BACC99}"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5091492-BF30-4A2F-81C2-4F9DB7BACC99}"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339C89C-3294-4470-848E-49C333F7284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339C89C-3294-4470-848E-49C333F7284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339C89C-3294-4470-848E-49C333F7284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339C89C-3294-4470-848E-49C333F7284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339C89C-3294-4470-848E-49C333F7284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339C89C-3294-4470-848E-49C333F7284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339C89C-3294-4470-848E-49C333F7284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2CC6E71-4CC9-426F-A3AA-62FAC74E7307}"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339C89C-3294-4470-848E-49C333F7284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339C89C-3294-4470-848E-49C333F7284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339C89C-3294-4470-848E-49C333F7284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339C89C-3294-4470-848E-49C333F7284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93FF1B5-209D-4E0F-8C0E-1345343A718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93FF1B5-209D-4E0F-8C0E-1345343A718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93FF1B5-209D-4E0F-8C0E-1345343A718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93FF1B5-209D-4E0F-8C0E-1345343A718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93FF1B5-209D-4E0F-8C0E-1345343A718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93FF1B5-209D-4E0F-8C0E-1345343A718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2CC6E71-4CC9-426F-A3AA-62FAC74E7307}"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93FF1B5-209D-4E0F-8C0E-1345343A718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93FF1B5-209D-4E0F-8C0E-1345343A718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93FF1B5-209D-4E0F-8C0E-1345343A718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93FF1B5-209D-4E0F-8C0E-1345343A718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93FF1B5-209D-4E0F-8C0E-1345343A718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360A8C3-A625-4023-8FC5-6E3C6008522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360A8C3-A625-4023-8FC5-6E3C6008522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360A8C3-A625-4023-8FC5-6E3C6008522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360A8C3-A625-4023-8FC5-6E3C6008522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360A8C3-A625-4023-8FC5-6E3C6008522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FE63151-6F88-4F04-B899-366A7C03230E}"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2CC6E71-4CC9-426F-A3AA-62FAC74E7307}"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360A8C3-A625-4023-8FC5-6E3C6008522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360A8C3-A625-4023-8FC5-6E3C6008522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360A8C3-A625-4023-8FC5-6E3C6008522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360A8C3-A625-4023-8FC5-6E3C6008522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360A8C3-A625-4023-8FC5-6E3C6008522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360A8C3-A625-4023-8FC5-6E3C6008522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A670DDA-E3C8-47F6-90CA-148D64CFC01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A670DDA-E3C8-47F6-90CA-148D64CFC01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A670DDA-E3C8-47F6-90CA-148D64CFC01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A670DDA-E3C8-47F6-90CA-148D64CFC01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2CC6E71-4CC9-426F-A3AA-62FAC74E7307}"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A670DDA-E3C8-47F6-90CA-148D64CFC01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A670DDA-E3C8-47F6-90CA-148D64CFC01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A670DDA-E3C8-47F6-90CA-148D64CFC01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A670DDA-E3C8-47F6-90CA-148D64CFC01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A670DDA-E3C8-47F6-90CA-148D64CFC01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A670DDA-E3C8-47F6-90CA-148D64CFC01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A670DDA-E3C8-47F6-90CA-148D64CFC01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326BE6E-9A79-408E-A833-14C06DE4EE8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326BE6E-9A79-408E-A833-14C06DE4EE8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326BE6E-9A79-408E-A833-14C06DE4EE8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2CC6E71-4CC9-426F-A3AA-62FAC74E7307}"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326BE6E-9A79-408E-A833-14C06DE4EE8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326BE6E-9A79-408E-A833-14C06DE4EE8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326BE6E-9A79-408E-A833-14C06DE4EE8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326BE6E-9A79-408E-A833-14C06DE4EE8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326BE6E-9A79-408E-A833-14C06DE4EE8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326BE6E-9A79-408E-A833-14C06DE4EE8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326BE6E-9A79-408E-A833-14C06DE4EE8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326BE6E-9A79-408E-A833-14C06DE4EE8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651FB81-0DAD-4995-9CB3-77FD062EE21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651FB81-0DAD-4995-9CB3-77FD062EE21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2CC6E71-4CC9-426F-A3AA-62FAC74E7307}"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651FB81-0DAD-4995-9CB3-77FD062EE21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651FB81-0DAD-4995-9CB3-77FD062EE21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651FB81-0DAD-4995-9CB3-77FD062EE21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651FB81-0DAD-4995-9CB3-77FD062EE21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651FB81-0DAD-4995-9CB3-77FD062EE21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651FB81-0DAD-4995-9CB3-77FD062EE21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651FB81-0DAD-4995-9CB3-77FD062EE21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651FB81-0DAD-4995-9CB3-77FD062EE21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651FB81-0DAD-4995-9CB3-77FD062EE21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0C8B52C-C85B-40B2-9D6E-33D468C4FF7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2CC6E71-4CC9-426F-A3AA-62FAC74E7307}"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0C8B52C-C85B-40B2-9D6E-33D468C4FF7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0C8B52C-C85B-40B2-9D6E-33D468C4FF7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0C8B52C-C85B-40B2-9D6E-33D468C4FF7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0C8B52C-C85B-40B2-9D6E-33D468C4FF7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0C8B52C-C85B-40B2-9D6E-33D468C4FF7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0C8B52C-C85B-40B2-9D6E-33D468C4FF7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0C8B52C-C85B-40B2-9D6E-33D468C4FF7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0C8B52C-C85B-40B2-9D6E-33D468C4FF7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0C8B52C-C85B-40B2-9D6E-33D468C4FF7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0C8B52C-C85B-40B2-9D6E-33D468C4FF7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2CC6E71-4CC9-426F-A3AA-62FAC74E7307}"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8D4FC05-BBD6-497A-A63C-30BE1B9FA50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8D4FC05-BBD6-497A-A63C-30BE1B9FA50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8D4FC05-BBD6-497A-A63C-30BE1B9FA50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8D4FC05-BBD6-497A-A63C-30BE1B9FA50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8D4FC05-BBD6-497A-A63C-30BE1B9FA50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8D4FC05-BBD6-497A-A63C-30BE1B9FA50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8D4FC05-BBD6-497A-A63C-30BE1B9FA50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8D4FC05-BBD6-497A-A63C-30BE1B9FA50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8D4FC05-BBD6-497A-A63C-30BE1B9FA50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8D4FC05-BBD6-497A-A63C-30BE1B9FA50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2CC6E71-4CC9-426F-A3AA-62FAC74E7307}"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8D4FC05-BBD6-497A-A63C-30BE1B9FA50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E0BC4FA-6049-47FF-837C-B2631D88920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E0BC4FA-6049-47FF-837C-B2631D88920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E0BC4FA-6049-47FF-837C-B2631D88920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E0BC4FA-6049-47FF-837C-B2631D88920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E0BC4FA-6049-47FF-837C-B2631D88920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E0BC4FA-6049-47FF-837C-B2631D88920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E0BC4FA-6049-47FF-837C-B2631D88920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E0BC4FA-6049-47FF-837C-B2631D88920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E0BC4FA-6049-47FF-837C-B2631D88920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9632D4A-23E1-42B5-BE6D-2EC04B36905F}"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E0BC4FA-6049-47FF-837C-B2631D88920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E0BC4FA-6049-47FF-837C-B2631D88920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FB72746-055A-4E52-A476-943BCF60103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FB72746-055A-4E52-A476-943BCF60103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FB72746-055A-4E52-A476-943BCF60103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FB72746-055A-4E52-A476-943BCF60103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FB72746-055A-4E52-A476-943BCF60103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FB72746-055A-4E52-A476-943BCF60103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FB72746-055A-4E52-A476-943BCF60103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FB72746-055A-4E52-A476-943BCF60103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9632D4A-23E1-42B5-BE6D-2EC04B36905F}"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FB72746-055A-4E52-A476-943BCF60103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FB72746-055A-4E52-A476-943BCF60103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FB72746-055A-4E52-A476-943BCF60103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996B215-8C6B-4565-8BF1-8CC95704F1E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996B215-8C6B-4565-8BF1-8CC95704F1E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996B215-8C6B-4565-8BF1-8CC95704F1E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996B215-8C6B-4565-8BF1-8CC95704F1E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996B215-8C6B-4565-8BF1-8CC95704F1E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996B215-8C6B-4565-8BF1-8CC95704F1E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996B215-8C6B-4565-8BF1-8CC95704F1E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9632D4A-23E1-42B5-BE6D-2EC04B36905F}"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996B215-8C6B-4565-8BF1-8CC95704F1E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996B215-8C6B-4565-8BF1-8CC95704F1E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996B215-8C6B-4565-8BF1-8CC95704F1E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996B215-8C6B-4565-8BF1-8CC95704F1E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8E6FBF2-5995-4C21-8C9F-6005EBB6E48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8E6FBF2-5995-4C21-8C9F-6005EBB6E48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8E6FBF2-5995-4C21-8C9F-6005EBB6E48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8E6FBF2-5995-4C21-8C9F-6005EBB6E48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8E6FBF2-5995-4C21-8C9F-6005EBB6E48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8E6FBF2-5995-4C21-8C9F-6005EBB6E48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FE63151-6F88-4F04-B899-366A7C03230E}"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9632D4A-23E1-42B5-BE6D-2EC04B36905F}"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8E6FBF2-5995-4C21-8C9F-6005EBB6E48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8E6FBF2-5995-4C21-8C9F-6005EBB6E48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8E6FBF2-5995-4C21-8C9F-6005EBB6E48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8E6FBF2-5995-4C21-8C9F-6005EBB6E48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8E6FBF2-5995-4C21-8C9F-6005EBB6E48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C7E1F06-5743-4D1A-B31E-4849272EFB1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C7E1F06-5743-4D1A-B31E-4849272EFB1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C7E1F06-5743-4D1A-B31E-4849272EFB1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C7E1F06-5743-4D1A-B31E-4849272EFB1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C7E1F06-5743-4D1A-B31E-4849272EFB1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9632D4A-23E1-42B5-BE6D-2EC04B36905F}"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C7E1F06-5743-4D1A-B31E-4849272EFB1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C7E1F06-5743-4D1A-B31E-4849272EFB1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C7E1F06-5743-4D1A-B31E-4849272EFB1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C7E1F06-5743-4D1A-B31E-4849272EFB1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C7E1F06-5743-4D1A-B31E-4849272EFB1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C7E1F06-5743-4D1A-B31E-4849272EFB1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E21EF32-0C9B-496B-B29A-9C2EF0D192F9}"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E21EF32-0C9B-496B-B29A-9C2EF0D192F9}"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E21EF32-0C9B-496B-B29A-9C2EF0D192F9}"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E21EF32-0C9B-496B-B29A-9C2EF0D192F9}"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9632D4A-23E1-42B5-BE6D-2EC04B36905F}"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E21EF32-0C9B-496B-B29A-9C2EF0D192F9}"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E21EF32-0C9B-496B-B29A-9C2EF0D192F9}"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E21EF32-0C9B-496B-B29A-9C2EF0D192F9}"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E21EF32-0C9B-496B-B29A-9C2EF0D192F9}"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E21EF32-0C9B-496B-B29A-9C2EF0D192F9}"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E21EF32-0C9B-496B-B29A-9C2EF0D192F9}"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E21EF32-0C9B-496B-B29A-9C2EF0D192F9}"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C0F89B9-C038-40ED-9873-D0A43B8C4C6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C0F89B9-C038-40ED-9873-D0A43B8C4C6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C0F89B9-C038-40ED-9873-D0A43B8C4C6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9632D4A-23E1-42B5-BE6D-2EC04B36905F}"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C0F89B9-C038-40ED-9873-D0A43B8C4C6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C0F89B9-C038-40ED-9873-D0A43B8C4C6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C0F89B9-C038-40ED-9873-D0A43B8C4C6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C0F89B9-C038-40ED-9873-D0A43B8C4C6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C0F89B9-C038-40ED-9873-D0A43B8C4C6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C0F89B9-C038-40ED-9873-D0A43B8C4C6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C0F89B9-C038-40ED-9873-D0A43B8C4C6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C0F89B9-C038-40ED-9873-D0A43B8C4C6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0042FF0-D908-49E9-AFF6-CB69965AA9E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0042FF0-D908-49E9-AFF6-CB69965AA9E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9632D4A-23E1-42B5-BE6D-2EC04B36905F}"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0042FF0-D908-49E9-AFF6-CB69965AA9E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0042FF0-D908-49E9-AFF6-CB69965AA9E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0042FF0-D908-49E9-AFF6-CB69965AA9E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0042FF0-D908-49E9-AFF6-CB69965AA9E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0042FF0-D908-49E9-AFF6-CB69965AA9E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0042FF0-D908-49E9-AFF6-CB69965AA9E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0042FF0-D908-49E9-AFF6-CB69965AA9E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0042FF0-D908-49E9-AFF6-CB69965AA9E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0042FF0-D908-49E9-AFF6-CB69965AA9E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F8B8DB7-E567-4EE7-BA90-F4EB553F7BE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9632D4A-23E1-42B5-BE6D-2EC04B36905F}"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F8B8DB7-E567-4EE7-BA90-F4EB553F7BE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F8B8DB7-E567-4EE7-BA90-F4EB553F7BE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F8B8DB7-E567-4EE7-BA90-F4EB553F7BE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F8B8DB7-E567-4EE7-BA90-F4EB553F7BE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F8B8DB7-E567-4EE7-BA90-F4EB553F7BE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F8B8DB7-E567-4EE7-BA90-F4EB553F7BE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F8B8DB7-E567-4EE7-BA90-F4EB553F7BE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F8B8DB7-E567-4EE7-BA90-F4EB553F7BE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F8B8DB7-E567-4EE7-BA90-F4EB553F7BE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F8B8DB7-E567-4EE7-BA90-F4EB553F7BE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9632D4A-23E1-42B5-BE6D-2EC04B36905F}"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074BE28-3745-4AAA-B273-A495335DFDE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074BE28-3745-4AAA-B273-A495335DFDE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074BE28-3745-4AAA-B273-A495335DFDE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074BE28-3745-4AAA-B273-A495335DFDE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074BE28-3745-4AAA-B273-A495335DFDE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074BE28-3745-4AAA-B273-A495335DFDE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074BE28-3745-4AAA-B273-A495335DFDE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074BE28-3745-4AAA-B273-A495335DFDE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074BE28-3745-4AAA-B273-A495335DFDE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074BE28-3745-4AAA-B273-A495335DFDE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9632D4A-23E1-42B5-BE6D-2EC04B36905F}"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074BE28-3745-4AAA-B273-A495335DFDE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DFD044-6F25-4D16-9DFC-A3E01AC8D3A9}"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DFD044-6F25-4D16-9DFC-A3E01AC8D3A9}"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DFD044-6F25-4D16-9DFC-A3E01AC8D3A9}"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DFD044-6F25-4D16-9DFC-A3E01AC8D3A9}"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DFD044-6F25-4D16-9DFC-A3E01AC8D3A9}"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DFD044-6F25-4D16-9DFC-A3E01AC8D3A9}"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DFD044-6F25-4D16-9DFC-A3E01AC8D3A9}"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DFD044-6F25-4D16-9DFC-A3E01AC8D3A9}"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DFD044-6F25-4D16-9DFC-A3E01AC8D3A9}"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DF3ED12-3B9D-4ABF-A371-87A1900EC0E5}"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DFD044-6F25-4D16-9DFC-A3E01AC8D3A9}"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DFD044-6F25-4D16-9DFC-A3E01AC8D3A9}"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3B80160-4563-4433-9C7F-5D16135818F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3B80160-4563-4433-9C7F-5D16135818F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3B80160-4563-4433-9C7F-5D16135818F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3B80160-4563-4433-9C7F-5D16135818F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3B80160-4563-4433-9C7F-5D16135818F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3B80160-4563-4433-9C7F-5D16135818F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3B80160-4563-4433-9C7F-5D16135818F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3B80160-4563-4433-9C7F-5D16135818F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DF3ED12-3B9D-4ABF-A371-87A1900EC0E5}"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3B80160-4563-4433-9C7F-5D16135818F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3B80160-4563-4433-9C7F-5D16135818F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3B80160-4563-4433-9C7F-5D16135818F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075502C-BE47-4200-8BB0-FE45062D266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075502C-BE47-4200-8BB0-FE45062D266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075502C-BE47-4200-8BB0-FE45062D266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075502C-BE47-4200-8BB0-FE45062D266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075502C-BE47-4200-8BB0-FE45062D266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075502C-BE47-4200-8BB0-FE45062D266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075502C-BE47-4200-8BB0-FE45062D266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FE63151-6F88-4F04-B899-366A7C03230E}"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DF3ED12-3B9D-4ABF-A371-87A1900EC0E5}"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075502C-BE47-4200-8BB0-FE45062D266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075502C-BE47-4200-8BB0-FE45062D266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075502C-BE47-4200-8BB0-FE45062D266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075502C-BE47-4200-8BB0-FE45062D266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19AA0CB-E58A-4FC9-9586-C3D76D4D870F}"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19AA0CB-E58A-4FC9-9586-C3D76D4D870F}"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19AA0CB-E58A-4FC9-9586-C3D76D4D870F}"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19AA0CB-E58A-4FC9-9586-C3D76D4D870F}"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19AA0CB-E58A-4FC9-9586-C3D76D4D870F}"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19AA0CB-E58A-4FC9-9586-C3D76D4D870F}"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DF3ED12-3B9D-4ABF-A371-87A1900EC0E5}"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19AA0CB-E58A-4FC9-9586-C3D76D4D870F}"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19AA0CB-E58A-4FC9-9586-C3D76D4D870F}"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19AA0CB-E58A-4FC9-9586-C3D76D4D870F}"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19AA0CB-E58A-4FC9-9586-C3D76D4D870F}"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19AA0CB-E58A-4FC9-9586-C3D76D4D870F}"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7C8803C-2117-483D-BA90-E6279C2D4252}"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7C8803C-2117-483D-BA90-E6279C2D4252}"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7C8803C-2117-483D-BA90-E6279C2D4252}"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7C8803C-2117-483D-BA90-E6279C2D4252}"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7C8803C-2117-483D-BA90-E6279C2D4252}"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DF3ED12-3B9D-4ABF-A371-87A1900EC0E5}"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7C8803C-2117-483D-BA90-E6279C2D4252}"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7C8803C-2117-483D-BA90-E6279C2D4252}"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7C8803C-2117-483D-BA90-E6279C2D4252}"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7C8803C-2117-483D-BA90-E6279C2D4252}"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7C8803C-2117-483D-BA90-E6279C2D4252}"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7C8803C-2117-483D-BA90-E6279C2D4252}"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0FC9327-60BC-4C2E-8602-BB05CEA1D56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0FC9327-60BC-4C2E-8602-BB05CEA1D56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0FC9327-60BC-4C2E-8602-BB05CEA1D56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0FC9327-60BC-4C2E-8602-BB05CEA1D56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DF3ED12-3B9D-4ABF-A371-87A1900EC0E5}"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0FC9327-60BC-4C2E-8602-BB05CEA1D56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0FC9327-60BC-4C2E-8602-BB05CEA1D56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0FC9327-60BC-4C2E-8602-BB05CEA1D56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0FC9327-60BC-4C2E-8602-BB05CEA1D56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0FC9327-60BC-4C2E-8602-BB05CEA1D56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0FC9327-60BC-4C2E-8602-BB05CEA1D56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3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0FC9327-60BC-4C2E-8602-BB05CEA1D56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D31C228-91C2-4313-988F-68E1997EC53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D31C228-91C2-4313-988F-68E1997EC53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D31C228-91C2-4313-988F-68E1997EC53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DF3ED12-3B9D-4ABF-A371-87A1900EC0E5}"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D31C228-91C2-4313-988F-68E1997EC53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D31C228-91C2-4313-988F-68E1997EC53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D31C228-91C2-4313-988F-68E1997EC53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D31C228-91C2-4313-988F-68E1997EC53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D31C228-91C2-4313-988F-68E1997EC53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D31C228-91C2-4313-988F-68E1997EC53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D31C228-91C2-4313-988F-68E1997EC53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4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D31C228-91C2-4313-988F-68E1997EC53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4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ED282B6-114A-4B0F-96C8-14C26924838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4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ED282B6-114A-4B0F-96C8-14C26924838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DF3ED12-3B9D-4ABF-A371-87A1900EC0E5}"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ED282B6-114A-4B0F-96C8-14C26924838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5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ED282B6-114A-4B0F-96C8-14C26924838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5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ED282B6-114A-4B0F-96C8-14C26924838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5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ED282B6-114A-4B0F-96C8-14C26924838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5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ED282B6-114A-4B0F-96C8-14C26924838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ED282B6-114A-4B0F-96C8-14C26924838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ED282B6-114A-4B0F-96C8-14C26924838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ED282B6-114A-4B0F-96C8-14C26924838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ED282B6-114A-4B0F-96C8-14C26924838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46B58F0-7329-448C-B723-5F7E0E811C6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DF3ED12-3B9D-4ABF-A371-87A1900EC0E5}"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46B58F0-7329-448C-B723-5F7E0E811C6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46B58F0-7329-448C-B723-5F7E0E811C6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46B58F0-7329-448C-B723-5F7E0E811C6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46B58F0-7329-448C-B723-5F7E0E811C6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46B58F0-7329-448C-B723-5F7E0E811C6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46B58F0-7329-448C-B723-5F7E0E811C6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46B58F0-7329-448C-B723-5F7E0E811C6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46B58F0-7329-448C-B723-5F7E0E811C6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46B58F0-7329-448C-B723-5F7E0E811C6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46B58F0-7329-448C-B723-5F7E0E811C6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DF3ED12-3B9D-4ABF-A371-87A1900EC0E5}"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2ED9CCB-16F0-49C5-AC3C-6E106B73D1F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2ED9CCB-16F0-49C5-AC3C-6E106B73D1F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2ED9CCB-16F0-49C5-AC3C-6E106B73D1F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2ED9CCB-16F0-49C5-AC3C-6E106B73D1F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2ED9CCB-16F0-49C5-AC3C-6E106B73D1F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2ED9CCB-16F0-49C5-AC3C-6E106B73D1F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2ED9CCB-16F0-49C5-AC3C-6E106B73D1F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2ED9CCB-16F0-49C5-AC3C-6E106B73D1F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2ED9CCB-16F0-49C5-AC3C-6E106B73D1F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2ED9CCB-16F0-49C5-AC3C-6E106B73D1F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DF3ED12-3B9D-4ABF-A371-87A1900EC0E5}"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2ED9CCB-16F0-49C5-AC3C-6E106B73D1F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38F43AF-B75C-4F0D-B6AC-F518BEBEF29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38F43AF-B75C-4F0D-B6AC-F518BEBEF29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38F43AF-B75C-4F0D-B6AC-F518BEBEF29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38F43AF-B75C-4F0D-B6AC-F518BEBEF29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38F43AF-B75C-4F0D-B6AC-F518BEBEF29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38F43AF-B75C-4F0D-B6AC-F518BEBEF29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38F43AF-B75C-4F0D-B6AC-F518BEBEF29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38F43AF-B75C-4F0D-B6AC-F518BEBEF29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38F43AF-B75C-4F0D-B6AC-F518BEBEF29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EEDEC49-C2E6-42C1-AAC2-F3C7EE1B54C7}"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38F43AF-B75C-4F0D-B6AC-F518BEBEF29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38F43AF-B75C-4F0D-B6AC-F518BEBEF29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9B61237-A25C-4E5C-B90F-153684EED35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9B61237-A25C-4E5C-B90F-153684EED35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9B61237-A25C-4E5C-B90F-153684EED35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9B61237-A25C-4E5C-B90F-153684EED35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9B61237-A25C-4E5C-B90F-153684EED35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9B61237-A25C-4E5C-B90F-153684EED35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9B61237-A25C-4E5C-B90F-153684EED35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9B61237-A25C-4E5C-B90F-153684EED35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FE63151-6F88-4F04-B899-366A7C03230E}"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EEDEC49-C2E6-42C1-AAC2-F3C7EE1B54C7}"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9B61237-A25C-4E5C-B90F-153684EED35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9B61237-A25C-4E5C-B90F-153684EED35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9B61237-A25C-4E5C-B90F-153684EED35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F921ED9-C11D-4966-95E8-04FCDF0929B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F921ED9-C11D-4966-95E8-04FCDF0929B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F921ED9-C11D-4966-95E8-04FCDF0929B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F921ED9-C11D-4966-95E8-04FCDF0929B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F921ED9-C11D-4966-95E8-04FCDF0929B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F921ED9-C11D-4966-95E8-04FCDF0929B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F921ED9-C11D-4966-95E8-04FCDF0929B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EEDEC49-C2E6-42C1-AAC2-F3C7EE1B54C7}"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F921ED9-C11D-4966-95E8-04FCDF0929B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F921ED9-C11D-4966-95E8-04FCDF0929B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F921ED9-C11D-4966-95E8-04FCDF0929B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F921ED9-C11D-4966-95E8-04FCDF0929B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599A657-9D7B-402E-8015-1612132A9E2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599A657-9D7B-402E-8015-1612132A9E2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599A657-9D7B-402E-8015-1612132A9E2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599A657-9D7B-402E-8015-1612132A9E2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599A657-9D7B-402E-8015-1612132A9E2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599A657-9D7B-402E-8015-1612132A9E2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EEDEC49-C2E6-42C1-AAC2-F3C7EE1B54C7}"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599A657-9D7B-402E-8015-1612132A9E2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599A657-9D7B-402E-8015-1612132A9E2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599A657-9D7B-402E-8015-1612132A9E2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599A657-9D7B-402E-8015-1612132A9E2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599A657-9D7B-402E-8015-1612132A9E2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6527418-F6FE-45D7-A3C5-9708991706CF}"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6527418-F6FE-45D7-A3C5-9708991706CF}"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6527418-F6FE-45D7-A3C5-9708991706CF}"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6527418-F6FE-45D7-A3C5-9708991706CF}"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6527418-F6FE-45D7-A3C5-9708991706CF}"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EEDEC49-C2E6-42C1-AAC2-F3C7EE1B54C7}"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6527418-F6FE-45D7-A3C5-9708991706CF}"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6527418-F6FE-45D7-A3C5-9708991706CF}"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6527418-F6FE-45D7-A3C5-9708991706CF}"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6527418-F6FE-45D7-A3C5-9708991706CF}"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6527418-F6FE-45D7-A3C5-9708991706CF}"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6527418-F6FE-45D7-A3C5-9708991706CF}"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FF2F134-6CAF-4CDF-97FD-0C6213685E7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FF2F134-6CAF-4CDF-97FD-0C6213685E7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FF2F134-6CAF-4CDF-97FD-0C6213685E7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FF2F134-6CAF-4CDF-97FD-0C6213685E7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EEDEC49-C2E6-42C1-AAC2-F3C7EE1B54C7}"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FF2F134-6CAF-4CDF-97FD-0C6213685E7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FF2F134-6CAF-4CDF-97FD-0C6213685E7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FF2F134-6CAF-4CDF-97FD-0C6213685E7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FF2F134-6CAF-4CDF-97FD-0C6213685E7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FF2F134-6CAF-4CDF-97FD-0C6213685E7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FF2F134-6CAF-4CDF-97FD-0C6213685E7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FF2F134-6CAF-4CDF-97FD-0C6213685E7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2F6ED5E-54E4-413B-B875-1FAE16BABFE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2F6ED5E-54E4-413B-B875-1FAE16BABFE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2F6ED5E-54E4-413B-B875-1FAE16BABFE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EEDEC49-C2E6-42C1-AAC2-F3C7EE1B54C7}"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2F6ED5E-54E4-413B-B875-1FAE16BABFE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2F6ED5E-54E4-413B-B875-1FAE16BABFE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2F6ED5E-54E4-413B-B875-1FAE16BABFE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2F6ED5E-54E4-413B-B875-1FAE16BABFE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2F6ED5E-54E4-413B-B875-1FAE16BABFE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2F6ED5E-54E4-413B-B875-1FAE16BABFE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2F6ED5E-54E4-413B-B875-1FAE16BABFE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2F6ED5E-54E4-413B-B875-1FAE16BABFE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076075C-3B97-4F8B-854E-831F291F3FF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076075C-3B97-4F8B-854E-831F291F3FF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EEDEC49-C2E6-42C1-AAC2-F3C7EE1B54C7}"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076075C-3B97-4F8B-854E-831F291F3FF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076075C-3B97-4F8B-854E-831F291F3FF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076075C-3B97-4F8B-854E-831F291F3FF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076075C-3B97-4F8B-854E-831F291F3FF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076075C-3B97-4F8B-854E-831F291F3FF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076075C-3B97-4F8B-854E-831F291F3FF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076075C-3B97-4F8B-854E-831F291F3FF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076075C-3B97-4F8B-854E-831F291F3FF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076075C-3B97-4F8B-854E-831F291F3FF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7569831-03CC-4C44-A645-E535E45B6A5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EEDEC49-C2E6-42C1-AAC2-F3C7EE1B54C7}"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7569831-03CC-4C44-A645-E535E45B6A5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7569831-03CC-4C44-A645-E535E45B6A5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7569831-03CC-4C44-A645-E535E45B6A5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7569831-03CC-4C44-A645-E535E45B6A5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7569831-03CC-4C44-A645-E535E45B6A5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7569831-03CC-4C44-A645-E535E45B6A5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7569831-03CC-4C44-A645-E535E45B6A5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7569831-03CC-4C44-A645-E535E45B6A5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7569831-03CC-4C44-A645-E535E45B6A5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7569831-03CC-4C44-A645-E535E45B6A5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EEDEC49-C2E6-42C1-AAC2-F3C7EE1B54C7}"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924302D-7101-4A9C-A1D3-1F3F280A321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924302D-7101-4A9C-A1D3-1F3F280A321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924302D-7101-4A9C-A1D3-1F3F280A321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924302D-7101-4A9C-A1D3-1F3F280A321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924302D-7101-4A9C-A1D3-1F3F280A321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924302D-7101-4A9C-A1D3-1F3F280A321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924302D-7101-4A9C-A1D3-1F3F280A321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924302D-7101-4A9C-A1D3-1F3F280A321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924302D-7101-4A9C-A1D3-1F3F280A321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924302D-7101-4A9C-A1D3-1F3F280A321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EEDEC49-C2E6-42C1-AAC2-F3C7EE1B54C7}"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924302D-7101-4A9C-A1D3-1F3F280A321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8D85E1C-681E-4EA4-84F0-DB3A462A53E2}"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8D85E1C-681E-4EA4-84F0-DB3A462A53E2}"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8D85E1C-681E-4EA4-84F0-DB3A462A53E2}"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8D85E1C-681E-4EA4-84F0-DB3A462A53E2}"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8D85E1C-681E-4EA4-84F0-DB3A462A53E2}"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8D85E1C-681E-4EA4-84F0-DB3A462A53E2}"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8D85E1C-681E-4EA4-84F0-DB3A462A53E2}"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8D85E1C-681E-4EA4-84F0-DB3A462A53E2}"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8D85E1C-681E-4EA4-84F0-DB3A462A53E2}"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08.xml"/><Relationship Id="rId8" Type="http://schemas.openxmlformats.org/officeDocument/2006/relationships/slideLayout" Target="../slideLayouts/slideLayout107.xml"/><Relationship Id="rId7" Type="http://schemas.openxmlformats.org/officeDocument/2006/relationships/slideLayout" Target="../slideLayouts/slideLayout106.xml"/><Relationship Id="rId6" Type="http://schemas.openxmlformats.org/officeDocument/2006/relationships/slideLayout" Target="../slideLayouts/slideLayout105.xml"/><Relationship Id="rId5" Type="http://schemas.openxmlformats.org/officeDocument/2006/relationships/slideLayout" Target="../slideLayouts/slideLayout104.xml"/><Relationship Id="rId4" Type="http://schemas.openxmlformats.org/officeDocument/2006/relationships/slideLayout" Target="../slideLayouts/slideLayout103.xml"/><Relationship Id="rId3" Type="http://schemas.openxmlformats.org/officeDocument/2006/relationships/slideLayout" Target="../slideLayouts/slideLayout102.xml"/><Relationship Id="rId2" Type="http://schemas.openxmlformats.org/officeDocument/2006/relationships/slideLayout" Target="../slideLayouts/slideLayout101.xml"/><Relationship Id="rId13" Type="http://schemas.openxmlformats.org/officeDocument/2006/relationships/theme" Target="../theme/theme10.xml"/><Relationship Id="rId12" Type="http://schemas.openxmlformats.org/officeDocument/2006/relationships/image" Target="../media/image1.jpeg"/><Relationship Id="rId11" Type="http://schemas.openxmlformats.org/officeDocument/2006/relationships/slideLayout" Target="../slideLayouts/slideLayout110.xml"/><Relationship Id="rId10" Type="http://schemas.openxmlformats.org/officeDocument/2006/relationships/slideLayout" Target="../slideLayouts/slideLayout109.xml"/><Relationship Id="rId1" Type="http://schemas.openxmlformats.org/officeDocument/2006/relationships/slideLayout" Target="../slideLayouts/slideLayout100.xml"/></Relationships>
</file>

<file path=ppt/slideMasters/_rels/slideMaster100.xml.rels><?xml version="1.0" encoding="UTF-8" standalone="yes"?>
<Relationships xmlns="http://schemas.openxmlformats.org/package/2006/relationships"><Relationship Id="rId9" Type="http://schemas.openxmlformats.org/officeDocument/2006/relationships/slideLayout" Target="../slideLayouts/slideLayout1098.xml"/><Relationship Id="rId8" Type="http://schemas.openxmlformats.org/officeDocument/2006/relationships/slideLayout" Target="../slideLayouts/slideLayout1097.xml"/><Relationship Id="rId7" Type="http://schemas.openxmlformats.org/officeDocument/2006/relationships/slideLayout" Target="../slideLayouts/slideLayout1096.xml"/><Relationship Id="rId6" Type="http://schemas.openxmlformats.org/officeDocument/2006/relationships/slideLayout" Target="../slideLayouts/slideLayout1095.xml"/><Relationship Id="rId5" Type="http://schemas.openxmlformats.org/officeDocument/2006/relationships/slideLayout" Target="../slideLayouts/slideLayout1094.xml"/><Relationship Id="rId4" Type="http://schemas.openxmlformats.org/officeDocument/2006/relationships/slideLayout" Target="../slideLayouts/slideLayout1093.xml"/><Relationship Id="rId3" Type="http://schemas.openxmlformats.org/officeDocument/2006/relationships/slideLayout" Target="../slideLayouts/slideLayout1092.xml"/><Relationship Id="rId2" Type="http://schemas.openxmlformats.org/officeDocument/2006/relationships/slideLayout" Target="../slideLayouts/slideLayout1091.xml"/><Relationship Id="rId13" Type="http://schemas.openxmlformats.org/officeDocument/2006/relationships/theme" Target="../theme/theme100.xml"/><Relationship Id="rId12" Type="http://schemas.openxmlformats.org/officeDocument/2006/relationships/image" Target="../media/image1.jpeg"/><Relationship Id="rId11" Type="http://schemas.openxmlformats.org/officeDocument/2006/relationships/slideLayout" Target="../slideLayouts/slideLayout1100.xml"/><Relationship Id="rId10" Type="http://schemas.openxmlformats.org/officeDocument/2006/relationships/slideLayout" Target="../slideLayouts/slideLayout1099.xml"/><Relationship Id="rId1" Type="http://schemas.openxmlformats.org/officeDocument/2006/relationships/slideLayout" Target="../slideLayouts/slideLayout1090.xml"/></Relationships>
</file>

<file path=ppt/slideMasters/_rels/slideMaster101.xml.rels><?xml version="1.0" encoding="UTF-8" standalone="yes"?>
<Relationships xmlns="http://schemas.openxmlformats.org/package/2006/relationships"><Relationship Id="rId9" Type="http://schemas.openxmlformats.org/officeDocument/2006/relationships/slideLayout" Target="../slideLayouts/slideLayout1109.xml"/><Relationship Id="rId8" Type="http://schemas.openxmlformats.org/officeDocument/2006/relationships/slideLayout" Target="../slideLayouts/slideLayout1108.xml"/><Relationship Id="rId7" Type="http://schemas.openxmlformats.org/officeDocument/2006/relationships/slideLayout" Target="../slideLayouts/slideLayout1107.xml"/><Relationship Id="rId6" Type="http://schemas.openxmlformats.org/officeDocument/2006/relationships/slideLayout" Target="../slideLayouts/slideLayout1106.xml"/><Relationship Id="rId5" Type="http://schemas.openxmlformats.org/officeDocument/2006/relationships/slideLayout" Target="../slideLayouts/slideLayout1105.xml"/><Relationship Id="rId4" Type="http://schemas.openxmlformats.org/officeDocument/2006/relationships/slideLayout" Target="../slideLayouts/slideLayout1104.xml"/><Relationship Id="rId3" Type="http://schemas.openxmlformats.org/officeDocument/2006/relationships/slideLayout" Target="../slideLayouts/slideLayout1103.xml"/><Relationship Id="rId2" Type="http://schemas.openxmlformats.org/officeDocument/2006/relationships/slideLayout" Target="../slideLayouts/slideLayout1102.xml"/><Relationship Id="rId13" Type="http://schemas.openxmlformats.org/officeDocument/2006/relationships/theme" Target="../theme/theme101.xml"/><Relationship Id="rId12" Type="http://schemas.openxmlformats.org/officeDocument/2006/relationships/image" Target="../media/image1.jpeg"/><Relationship Id="rId11" Type="http://schemas.openxmlformats.org/officeDocument/2006/relationships/slideLayout" Target="../slideLayouts/slideLayout1111.xml"/><Relationship Id="rId10" Type="http://schemas.openxmlformats.org/officeDocument/2006/relationships/slideLayout" Target="../slideLayouts/slideLayout1110.xml"/><Relationship Id="rId1" Type="http://schemas.openxmlformats.org/officeDocument/2006/relationships/slideLayout" Target="../slideLayouts/slideLayout1101.xml"/></Relationships>
</file>

<file path=ppt/slideMasters/_rels/slideMaster102.xml.rels><?xml version="1.0" encoding="UTF-8" standalone="yes"?>
<Relationships xmlns="http://schemas.openxmlformats.org/package/2006/relationships"><Relationship Id="rId9" Type="http://schemas.openxmlformats.org/officeDocument/2006/relationships/slideLayout" Target="../slideLayouts/slideLayout1120.xml"/><Relationship Id="rId8" Type="http://schemas.openxmlformats.org/officeDocument/2006/relationships/slideLayout" Target="../slideLayouts/slideLayout1119.xml"/><Relationship Id="rId7" Type="http://schemas.openxmlformats.org/officeDocument/2006/relationships/slideLayout" Target="../slideLayouts/slideLayout1118.xml"/><Relationship Id="rId6" Type="http://schemas.openxmlformats.org/officeDocument/2006/relationships/slideLayout" Target="../slideLayouts/slideLayout1117.xml"/><Relationship Id="rId5" Type="http://schemas.openxmlformats.org/officeDocument/2006/relationships/slideLayout" Target="../slideLayouts/slideLayout1116.xml"/><Relationship Id="rId4" Type="http://schemas.openxmlformats.org/officeDocument/2006/relationships/slideLayout" Target="../slideLayouts/slideLayout1115.xml"/><Relationship Id="rId3" Type="http://schemas.openxmlformats.org/officeDocument/2006/relationships/slideLayout" Target="../slideLayouts/slideLayout1114.xml"/><Relationship Id="rId2" Type="http://schemas.openxmlformats.org/officeDocument/2006/relationships/slideLayout" Target="../slideLayouts/slideLayout1113.xml"/><Relationship Id="rId13" Type="http://schemas.openxmlformats.org/officeDocument/2006/relationships/theme" Target="../theme/theme102.xml"/><Relationship Id="rId12" Type="http://schemas.openxmlformats.org/officeDocument/2006/relationships/image" Target="../media/image1.jpeg"/><Relationship Id="rId11" Type="http://schemas.openxmlformats.org/officeDocument/2006/relationships/slideLayout" Target="../slideLayouts/slideLayout1122.xml"/><Relationship Id="rId10" Type="http://schemas.openxmlformats.org/officeDocument/2006/relationships/slideLayout" Target="../slideLayouts/slideLayout1121.xml"/><Relationship Id="rId1" Type="http://schemas.openxmlformats.org/officeDocument/2006/relationships/slideLayout" Target="../slideLayouts/slideLayout1112.xml"/></Relationships>
</file>

<file path=ppt/slideMasters/_rels/slideMaster103.xml.rels><?xml version="1.0" encoding="UTF-8" standalone="yes"?>
<Relationships xmlns="http://schemas.openxmlformats.org/package/2006/relationships"><Relationship Id="rId9" Type="http://schemas.openxmlformats.org/officeDocument/2006/relationships/slideLayout" Target="../slideLayouts/slideLayout1131.xml"/><Relationship Id="rId8" Type="http://schemas.openxmlformats.org/officeDocument/2006/relationships/slideLayout" Target="../slideLayouts/slideLayout1130.xml"/><Relationship Id="rId7" Type="http://schemas.openxmlformats.org/officeDocument/2006/relationships/slideLayout" Target="../slideLayouts/slideLayout1129.xml"/><Relationship Id="rId6" Type="http://schemas.openxmlformats.org/officeDocument/2006/relationships/slideLayout" Target="../slideLayouts/slideLayout1128.xml"/><Relationship Id="rId5" Type="http://schemas.openxmlformats.org/officeDocument/2006/relationships/slideLayout" Target="../slideLayouts/slideLayout1127.xml"/><Relationship Id="rId4" Type="http://schemas.openxmlformats.org/officeDocument/2006/relationships/slideLayout" Target="../slideLayouts/slideLayout1126.xml"/><Relationship Id="rId3" Type="http://schemas.openxmlformats.org/officeDocument/2006/relationships/slideLayout" Target="../slideLayouts/slideLayout1125.xml"/><Relationship Id="rId2" Type="http://schemas.openxmlformats.org/officeDocument/2006/relationships/slideLayout" Target="../slideLayouts/slideLayout1124.xml"/><Relationship Id="rId13" Type="http://schemas.openxmlformats.org/officeDocument/2006/relationships/theme" Target="../theme/theme103.xml"/><Relationship Id="rId12" Type="http://schemas.openxmlformats.org/officeDocument/2006/relationships/image" Target="../media/image1.jpeg"/><Relationship Id="rId11" Type="http://schemas.openxmlformats.org/officeDocument/2006/relationships/slideLayout" Target="../slideLayouts/slideLayout1133.xml"/><Relationship Id="rId10" Type="http://schemas.openxmlformats.org/officeDocument/2006/relationships/slideLayout" Target="../slideLayouts/slideLayout1132.xml"/><Relationship Id="rId1" Type="http://schemas.openxmlformats.org/officeDocument/2006/relationships/slideLayout" Target="../slideLayouts/slideLayout1123.xml"/></Relationships>
</file>

<file path=ppt/slideMasters/_rels/slideMaster104.xml.rels><?xml version="1.0" encoding="UTF-8" standalone="yes"?>
<Relationships xmlns="http://schemas.openxmlformats.org/package/2006/relationships"><Relationship Id="rId9" Type="http://schemas.openxmlformats.org/officeDocument/2006/relationships/slideLayout" Target="../slideLayouts/slideLayout1142.xml"/><Relationship Id="rId8" Type="http://schemas.openxmlformats.org/officeDocument/2006/relationships/slideLayout" Target="../slideLayouts/slideLayout1141.xml"/><Relationship Id="rId7" Type="http://schemas.openxmlformats.org/officeDocument/2006/relationships/slideLayout" Target="../slideLayouts/slideLayout1140.xml"/><Relationship Id="rId6" Type="http://schemas.openxmlformats.org/officeDocument/2006/relationships/slideLayout" Target="../slideLayouts/slideLayout1139.xml"/><Relationship Id="rId5" Type="http://schemas.openxmlformats.org/officeDocument/2006/relationships/slideLayout" Target="../slideLayouts/slideLayout1138.xml"/><Relationship Id="rId4" Type="http://schemas.openxmlformats.org/officeDocument/2006/relationships/slideLayout" Target="../slideLayouts/slideLayout1137.xml"/><Relationship Id="rId3" Type="http://schemas.openxmlformats.org/officeDocument/2006/relationships/slideLayout" Target="../slideLayouts/slideLayout1136.xml"/><Relationship Id="rId2" Type="http://schemas.openxmlformats.org/officeDocument/2006/relationships/slideLayout" Target="../slideLayouts/slideLayout1135.xml"/><Relationship Id="rId13" Type="http://schemas.openxmlformats.org/officeDocument/2006/relationships/theme" Target="../theme/theme104.xml"/><Relationship Id="rId12" Type="http://schemas.openxmlformats.org/officeDocument/2006/relationships/image" Target="../media/image1.jpeg"/><Relationship Id="rId11" Type="http://schemas.openxmlformats.org/officeDocument/2006/relationships/slideLayout" Target="../slideLayouts/slideLayout1144.xml"/><Relationship Id="rId10" Type="http://schemas.openxmlformats.org/officeDocument/2006/relationships/slideLayout" Target="../slideLayouts/slideLayout1143.xml"/><Relationship Id="rId1" Type="http://schemas.openxmlformats.org/officeDocument/2006/relationships/slideLayout" Target="../slideLayouts/slideLayout1134.xml"/></Relationships>
</file>

<file path=ppt/slideMasters/_rels/slideMaster105.xml.rels><?xml version="1.0" encoding="UTF-8" standalone="yes"?>
<Relationships xmlns="http://schemas.openxmlformats.org/package/2006/relationships"><Relationship Id="rId9" Type="http://schemas.openxmlformats.org/officeDocument/2006/relationships/slideLayout" Target="../slideLayouts/slideLayout1153.xml"/><Relationship Id="rId8" Type="http://schemas.openxmlformats.org/officeDocument/2006/relationships/slideLayout" Target="../slideLayouts/slideLayout1152.xml"/><Relationship Id="rId7" Type="http://schemas.openxmlformats.org/officeDocument/2006/relationships/slideLayout" Target="../slideLayouts/slideLayout1151.xml"/><Relationship Id="rId6" Type="http://schemas.openxmlformats.org/officeDocument/2006/relationships/slideLayout" Target="../slideLayouts/slideLayout1150.xml"/><Relationship Id="rId5" Type="http://schemas.openxmlformats.org/officeDocument/2006/relationships/slideLayout" Target="../slideLayouts/slideLayout1149.xml"/><Relationship Id="rId4" Type="http://schemas.openxmlformats.org/officeDocument/2006/relationships/slideLayout" Target="../slideLayouts/slideLayout1148.xml"/><Relationship Id="rId3" Type="http://schemas.openxmlformats.org/officeDocument/2006/relationships/slideLayout" Target="../slideLayouts/slideLayout1147.xml"/><Relationship Id="rId2" Type="http://schemas.openxmlformats.org/officeDocument/2006/relationships/slideLayout" Target="../slideLayouts/slideLayout1146.xml"/><Relationship Id="rId13" Type="http://schemas.openxmlformats.org/officeDocument/2006/relationships/theme" Target="../theme/theme105.xml"/><Relationship Id="rId12" Type="http://schemas.openxmlformats.org/officeDocument/2006/relationships/image" Target="../media/image1.jpeg"/><Relationship Id="rId11" Type="http://schemas.openxmlformats.org/officeDocument/2006/relationships/slideLayout" Target="../slideLayouts/slideLayout1155.xml"/><Relationship Id="rId10" Type="http://schemas.openxmlformats.org/officeDocument/2006/relationships/slideLayout" Target="../slideLayouts/slideLayout1154.xml"/><Relationship Id="rId1" Type="http://schemas.openxmlformats.org/officeDocument/2006/relationships/slideLayout" Target="../slideLayouts/slideLayout1145.xml"/></Relationships>
</file>

<file path=ppt/slideMasters/_rels/slideMaster106.xml.rels><?xml version="1.0" encoding="UTF-8" standalone="yes"?>
<Relationships xmlns="http://schemas.openxmlformats.org/package/2006/relationships"><Relationship Id="rId9" Type="http://schemas.openxmlformats.org/officeDocument/2006/relationships/slideLayout" Target="../slideLayouts/slideLayout1164.xml"/><Relationship Id="rId8" Type="http://schemas.openxmlformats.org/officeDocument/2006/relationships/slideLayout" Target="../slideLayouts/slideLayout1163.xml"/><Relationship Id="rId7" Type="http://schemas.openxmlformats.org/officeDocument/2006/relationships/slideLayout" Target="../slideLayouts/slideLayout1162.xml"/><Relationship Id="rId6" Type="http://schemas.openxmlformats.org/officeDocument/2006/relationships/slideLayout" Target="../slideLayouts/slideLayout1161.xml"/><Relationship Id="rId5" Type="http://schemas.openxmlformats.org/officeDocument/2006/relationships/slideLayout" Target="../slideLayouts/slideLayout1160.xml"/><Relationship Id="rId4" Type="http://schemas.openxmlformats.org/officeDocument/2006/relationships/slideLayout" Target="../slideLayouts/slideLayout1159.xml"/><Relationship Id="rId3" Type="http://schemas.openxmlformats.org/officeDocument/2006/relationships/slideLayout" Target="../slideLayouts/slideLayout1158.xml"/><Relationship Id="rId2" Type="http://schemas.openxmlformats.org/officeDocument/2006/relationships/slideLayout" Target="../slideLayouts/slideLayout1157.xml"/><Relationship Id="rId13" Type="http://schemas.openxmlformats.org/officeDocument/2006/relationships/theme" Target="../theme/theme106.xml"/><Relationship Id="rId12" Type="http://schemas.openxmlformats.org/officeDocument/2006/relationships/image" Target="../media/image1.jpeg"/><Relationship Id="rId11" Type="http://schemas.openxmlformats.org/officeDocument/2006/relationships/slideLayout" Target="../slideLayouts/slideLayout1166.xml"/><Relationship Id="rId10" Type="http://schemas.openxmlformats.org/officeDocument/2006/relationships/slideLayout" Target="../slideLayouts/slideLayout1165.xml"/><Relationship Id="rId1" Type="http://schemas.openxmlformats.org/officeDocument/2006/relationships/slideLayout" Target="../slideLayouts/slideLayout1156.xml"/></Relationships>
</file>

<file path=ppt/slideMasters/_rels/slideMaster107.xml.rels><?xml version="1.0" encoding="UTF-8" standalone="yes"?>
<Relationships xmlns="http://schemas.openxmlformats.org/package/2006/relationships"><Relationship Id="rId9" Type="http://schemas.openxmlformats.org/officeDocument/2006/relationships/slideLayout" Target="../slideLayouts/slideLayout1175.xml"/><Relationship Id="rId8" Type="http://schemas.openxmlformats.org/officeDocument/2006/relationships/slideLayout" Target="../slideLayouts/slideLayout1174.xml"/><Relationship Id="rId7" Type="http://schemas.openxmlformats.org/officeDocument/2006/relationships/slideLayout" Target="../slideLayouts/slideLayout1173.xml"/><Relationship Id="rId6" Type="http://schemas.openxmlformats.org/officeDocument/2006/relationships/slideLayout" Target="../slideLayouts/slideLayout1172.xml"/><Relationship Id="rId5" Type="http://schemas.openxmlformats.org/officeDocument/2006/relationships/slideLayout" Target="../slideLayouts/slideLayout1171.xml"/><Relationship Id="rId4" Type="http://schemas.openxmlformats.org/officeDocument/2006/relationships/slideLayout" Target="../slideLayouts/slideLayout1170.xml"/><Relationship Id="rId3" Type="http://schemas.openxmlformats.org/officeDocument/2006/relationships/slideLayout" Target="../slideLayouts/slideLayout1169.xml"/><Relationship Id="rId2" Type="http://schemas.openxmlformats.org/officeDocument/2006/relationships/slideLayout" Target="../slideLayouts/slideLayout1168.xml"/><Relationship Id="rId13" Type="http://schemas.openxmlformats.org/officeDocument/2006/relationships/theme" Target="../theme/theme107.xml"/><Relationship Id="rId12" Type="http://schemas.openxmlformats.org/officeDocument/2006/relationships/image" Target="../media/image1.jpeg"/><Relationship Id="rId11" Type="http://schemas.openxmlformats.org/officeDocument/2006/relationships/slideLayout" Target="../slideLayouts/slideLayout1177.xml"/><Relationship Id="rId10" Type="http://schemas.openxmlformats.org/officeDocument/2006/relationships/slideLayout" Target="../slideLayouts/slideLayout1176.xml"/><Relationship Id="rId1" Type="http://schemas.openxmlformats.org/officeDocument/2006/relationships/slideLayout" Target="../slideLayouts/slideLayout1167.xml"/></Relationships>
</file>

<file path=ppt/slideMasters/_rels/slideMaster108.xml.rels><?xml version="1.0" encoding="UTF-8" standalone="yes"?>
<Relationships xmlns="http://schemas.openxmlformats.org/package/2006/relationships"><Relationship Id="rId9" Type="http://schemas.openxmlformats.org/officeDocument/2006/relationships/slideLayout" Target="../slideLayouts/slideLayout1186.xml"/><Relationship Id="rId8" Type="http://schemas.openxmlformats.org/officeDocument/2006/relationships/slideLayout" Target="../slideLayouts/slideLayout1185.xml"/><Relationship Id="rId7" Type="http://schemas.openxmlformats.org/officeDocument/2006/relationships/slideLayout" Target="../slideLayouts/slideLayout1184.xml"/><Relationship Id="rId6" Type="http://schemas.openxmlformats.org/officeDocument/2006/relationships/slideLayout" Target="../slideLayouts/slideLayout1183.xml"/><Relationship Id="rId5" Type="http://schemas.openxmlformats.org/officeDocument/2006/relationships/slideLayout" Target="../slideLayouts/slideLayout1182.xml"/><Relationship Id="rId4" Type="http://schemas.openxmlformats.org/officeDocument/2006/relationships/slideLayout" Target="../slideLayouts/slideLayout1181.xml"/><Relationship Id="rId3" Type="http://schemas.openxmlformats.org/officeDocument/2006/relationships/slideLayout" Target="../slideLayouts/slideLayout1180.xml"/><Relationship Id="rId2" Type="http://schemas.openxmlformats.org/officeDocument/2006/relationships/slideLayout" Target="../slideLayouts/slideLayout1179.xml"/><Relationship Id="rId13" Type="http://schemas.openxmlformats.org/officeDocument/2006/relationships/theme" Target="../theme/theme108.xml"/><Relationship Id="rId12" Type="http://schemas.openxmlformats.org/officeDocument/2006/relationships/image" Target="../media/image1.jpeg"/><Relationship Id="rId11" Type="http://schemas.openxmlformats.org/officeDocument/2006/relationships/slideLayout" Target="../slideLayouts/slideLayout1188.xml"/><Relationship Id="rId10" Type="http://schemas.openxmlformats.org/officeDocument/2006/relationships/slideLayout" Target="../slideLayouts/slideLayout1187.xml"/><Relationship Id="rId1" Type="http://schemas.openxmlformats.org/officeDocument/2006/relationships/slideLayout" Target="../slideLayouts/slideLayout1178.xml"/></Relationships>
</file>

<file path=ppt/slideMasters/_rels/slideMaster109.xml.rels><?xml version="1.0" encoding="UTF-8" standalone="yes"?>
<Relationships xmlns="http://schemas.openxmlformats.org/package/2006/relationships"><Relationship Id="rId9" Type="http://schemas.openxmlformats.org/officeDocument/2006/relationships/slideLayout" Target="../slideLayouts/slideLayout1197.xml"/><Relationship Id="rId8" Type="http://schemas.openxmlformats.org/officeDocument/2006/relationships/slideLayout" Target="../slideLayouts/slideLayout1196.xml"/><Relationship Id="rId7" Type="http://schemas.openxmlformats.org/officeDocument/2006/relationships/slideLayout" Target="../slideLayouts/slideLayout1195.xml"/><Relationship Id="rId6" Type="http://schemas.openxmlformats.org/officeDocument/2006/relationships/slideLayout" Target="../slideLayouts/slideLayout1194.xml"/><Relationship Id="rId5" Type="http://schemas.openxmlformats.org/officeDocument/2006/relationships/slideLayout" Target="../slideLayouts/slideLayout1193.xml"/><Relationship Id="rId4" Type="http://schemas.openxmlformats.org/officeDocument/2006/relationships/slideLayout" Target="../slideLayouts/slideLayout1192.xml"/><Relationship Id="rId3" Type="http://schemas.openxmlformats.org/officeDocument/2006/relationships/slideLayout" Target="../slideLayouts/slideLayout1191.xml"/><Relationship Id="rId2" Type="http://schemas.openxmlformats.org/officeDocument/2006/relationships/slideLayout" Target="../slideLayouts/slideLayout1190.xml"/><Relationship Id="rId13" Type="http://schemas.openxmlformats.org/officeDocument/2006/relationships/theme" Target="../theme/theme109.xml"/><Relationship Id="rId12" Type="http://schemas.openxmlformats.org/officeDocument/2006/relationships/image" Target="../media/image1.jpeg"/><Relationship Id="rId11" Type="http://schemas.openxmlformats.org/officeDocument/2006/relationships/slideLayout" Target="../slideLayouts/slideLayout1199.xml"/><Relationship Id="rId10" Type="http://schemas.openxmlformats.org/officeDocument/2006/relationships/slideLayout" Target="../slideLayouts/slideLayout1198.xml"/><Relationship Id="rId1" Type="http://schemas.openxmlformats.org/officeDocument/2006/relationships/slideLayout" Target="../slideLayouts/slideLayout1189.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19.xml"/><Relationship Id="rId8" Type="http://schemas.openxmlformats.org/officeDocument/2006/relationships/slideLayout" Target="../slideLayouts/slideLayout118.xml"/><Relationship Id="rId7" Type="http://schemas.openxmlformats.org/officeDocument/2006/relationships/slideLayout" Target="../slideLayouts/slideLayout117.xml"/><Relationship Id="rId6" Type="http://schemas.openxmlformats.org/officeDocument/2006/relationships/slideLayout" Target="../slideLayouts/slideLayout116.xml"/><Relationship Id="rId5" Type="http://schemas.openxmlformats.org/officeDocument/2006/relationships/slideLayout" Target="../slideLayouts/slideLayout115.xml"/><Relationship Id="rId4" Type="http://schemas.openxmlformats.org/officeDocument/2006/relationships/slideLayout" Target="../slideLayouts/slideLayout114.xml"/><Relationship Id="rId3" Type="http://schemas.openxmlformats.org/officeDocument/2006/relationships/slideLayout" Target="../slideLayouts/slideLayout113.xml"/><Relationship Id="rId2" Type="http://schemas.openxmlformats.org/officeDocument/2006/relationships/slideLayout" Target="../slideLayouts/slideLayout112.xml"/><Relationship Id="rId13" Type="http://schemas.openxmlformats.org/officeDocument/2006/relationships/theme" Target="../theme/theme11.xml"/><Relationship Id="rId12" Type="http://schemas.openxmlformats.org/officeDocument/2006/relationships/image" Target="../media/image1.jpeg"/><Relationship Id="rId11" Type="http://schemas.openxmlformats.org/officeDocument/2006/relationships/slideLayout" Target="../slideLayouts/slideLayout121.xml"/><Relationship Id="rId10" Type="http://schemas.openxmlformats.org/officeDocument/2006/relationships/slideLayout" Target="../slideLayouts/slideLayout120.xml"/><Relationship Id="rId1" Type="http://schemas.openxmlformats.org/officeDocument/2006/relationships/slideLayout" Target="../slideLayouts/slideLayout111.xml"/></Relationships>
</file>

<file path=ppt/slideMasters/_rels/slideMaster110.xml.rels><?xml version="1.0" encoding="UTF-8" standalone="yes"?>
<Relationships xmlns="http://schemas.openxmlformats.org/package/2006/relationships"><Relationship Id="rId9" Type="http://schemas.openxmlformats.org/officeDocument/2006/relationships/slideLayout" Target="../slideLayouts/slideLayout1208.xml"/><Relationship Id="rId8" Type="http://schemas.openxmlformats.org/officeDocument/2006/relationships/slideLayout" Target="../slideLayouts/slideLayout1207.xml"/><Relationship Id="rId7" Type="http://schemas.openxmlformats.org/officeDocument/2006/relationships/slideLayout" Target="../slideLayouts/slideLayout1206.xml"/><Relationship Id="rId6" Type="http://schemas.openxmlformats.org/officeDocument/2006/relationships/slideLayout" Target="../slideLayouts/slideLayout1205.xml"/><Relationship Id="rId5" Type="http://schemas.openxmlformats.org/officeDocument/2006/relationships/slideLayout" Target="../slideLayouts/slideLayout1204.xml"/><Relationship Id="rId4" Type="http://schemas.openxmlformats.org/officeDocument/2006/relationships/slideLayout" Target="../slideLayouts/slideLayout1203.xml"/><Relationship Id="rId3" Type="http://schemas.openxmlformats.org/officeDocument/2006/relationships/slideLayout" Target="../slideLayouts/slideLayout1202.xml"/><Relationship Id="rId2" Type="http://schemas.openxmlformats.org/officeDocument/2006/relationships/slideLayout" Target="../slideLayouts/slideLayout1201.xml"/><Relationship Id="rId13" Type="http://schemas.openxmlformats.org/officeDocument/2006/relationships/theme" Target="../theme/theme110.xml"/><Relationship Id="rId12" Type="http://schemas.openxmlformats.org/officeDocument/2006/relationships/image" Target="../media/image1.jpeg"/><Relationship Id="rId11" Type="http://schemas.openxmlformats.org/officeDocument/2006/relationships/slideLayout" Target="../slideLayouts/slideLayout1210.xml"/><Relationship Id="rId10" Type="http://schemas.openxmlformats.org/officeDocument/2006/relationships/slideLayout" Target="../slideLayouts/slideLayout1209.xml"/><Relationship Id="rId1" Type="http://schemas.openxmlformats.org/officeDocument/2006/relationships/slideLayout" Target="../slideLayouts/slideLayout1200.xml"/></Relationships>
</file>

<file path=ppt/slideMasters/_rels/slideMaster111.xml.rels><?xml version="1.0" encoding="UTF-8" standalone="yes"?>
<Relationships xmlns="http://schemas.openxmlformats.org/package/2006/relationships"><Relationship Id="rId9" Type="http://schemas.openxmlformats.org/officeDocument/2006/relationships/slideLayout" Target="../slideLayouts/slideLayout1219.xml"/><Relationship Id="rId8" Type="http://schemas.openxmlformats.org/officeDocument/2006/relationships/slideLayout" Target="../slideLayouts/slideLayout1218.xml"/><Relationship Id="rId7" Type="http://schemas.openxmlformats.org/officeDocument/2006/relationships/slideLayout" Target="../slideLayouts/slideLayout1217.xml"/><Relationship Id="rId6" Type="http://schemas.openxmlformats.org/officeDocument/2006/relationships/slideLayout" Target="../slideLayouts/slideLayout1216.xml"/><Relationship Id="rId5" Type="http://schemas.openxmlformats.org/officeDocument/2006/relationships/slideLayout" Target="../slideLayouts/slideLayout1215.xml"/><Relationship Id="rId4" Type="http://schemas.openxmlformats.org/officeDocument/2006/relationships/slideLayout" Target="../slideLayouts/slideLayout1214.xml"/><Relationship Id="rId3" Type="http://schemas.openxmlformats.org/officeDocument/2006/relationships/slideLayout" Target="../slideLayouts/slideLayout1213.xml"/><Relationship Id="rId2" Type="http://schemas.openxmlformats.org/officeDocument/2006/relationships/slideLayout" Target="../slideLayouts/slideLayout1212.xml"/><Relationship Id="rId13" Type="http://schemas.openxmlformats.org/officeDocument/2006/relationships/theme" Target="../theme/theme111.xml"/><Relationship Id="rId12" Type="http://schemas.openxmlformats.org/officeDocument/2006/relationships/image" Target="../media/image1.jpeg"/><Relationship Id="rId11" Type="http://schemas.openxmlformats.org/officeDocument/2006/relationships/slideLayout" Target="../slideLayouts/slideLayout1221.xml"/><Relationship Id="rId10" Type="http://schemas.openxmlformats.org/officeDocument/2006/relationships/slideLayout" Target="../slideLayouts/slideLayout1220.xml"/><Relationship Id="rId1" Type="http://schemas.openxmlformats.org/officeDocument/2006/relationships/slideLayout" Target="../slideLayouts/slideLayout1211.xml"/></Relationships>
</file>

<file path=ppt/slideMasters/_rels/slideMaster112.xml.rels><?xml version="1.0" encoding="UTF-8" standalone="yes"?>
<Relationships xmlns="http://schemas.openxmlformats.org/package/2006/relationships"><Relationship Id="rId9" Type="http://schemas.openxmlformats.org/officeDocument/2006/relationships/slideLayout" Target="../slideLayouts/slideLayout1230.xml"/><Relationship Id="rId8" Type="http://schemas.openxmlformats.org/officeDocument/2006/relationships/slideLayout" Target="../slideLayouts/slideLayout1229.xml"/><Relationship Id="rId7" Type="http://schemas.openxmlformats.org/officeDocument/2006/relationships/slideLayout" Target="../slideLayouts/slideLayout1228.xml"/><Relationship Id="rId6" Type="http://schemas.openxmlformats.org/officeDocument/2006/relationships/slideLayout" Target="../slideLayouts/slideLayout1227.xml"/><Relationship Id="rId5" Type="http://schemas.openxmlformats.org/officeDocument/2006/relationships/slideLayout" Target="../slideLayouts/slideLayout1226.xml"/><Relationship Id="rId4" Type="http://schemas.openxmlformats.org/officeDocument/2006/relationships/slideLayout" Target="../slideLayouts/slideLayout1225.xml"/><Relationship Id="rId3" Type="http://schemas.openxmlformats.org/officeDocument/2006/relationships/slideLayout" Target="../slideLayouts/slideLayout1224.xml"/><Relationship Id="rId2" Type="http://schemas.openxmlformats.org/officeDocument/2006/relationships/slideLayout" Target="../slideLayouts/slideLayout1223.xml"/><Relationship Id="rId13" Type="http://schemas.openxmlformats.org/officeDocument/2006/relationships/theme" Target="../theme/theme112.xml"/><Relationship Id="rId12" Type="http://schemas.openxmlformats.org/officeDocument/2006/relationships/image" Target="../media/image1.jpeg"/><Relationship Id="rId11" Type="http://schemas.openxmlformats.org/officeDocument/2006/relationships/slideLayout" Target="../slideLayouts/slideLayout1232.xml"/><Relationship Id="rId10" Type="http://schemas.openxmlformats.org/officeDocument/2006/relationships/slideLayout" Target="../slideLayouts/slideLayout1231.xml"/><Relationship Id="rId1" Type="http://schemas.openxmlformats.org/officeDocument/2006/relationships/slideLayout" Target="../slideLayouts/slideLayout1222.xml"/></Relationships>
</file>

<file path=ppt/slideMasters/_rels/slideMaster113.xml.rels><?xml version="1.0" encoding="UTF-8" standalone="yes"?>
<Relationships xmlns="http://schemas.openxmlformats.org/package/2006/relationships"><Relationship Id="rId9" Type="http://schemas.openxmlformats.org/officeDocument/2006/relationships/slideLayout" Target="../slideLayouts/slideLayout1241.xml"/><Relationship Id="rId8" Type="http://schemas.openxmlformats.org/officeDocument/2006/relationships/slideLayout" Target="../slideLayouts/slideLayout1240.xml"/><Relationship Id="rId7" Type="http://schemas.openxmlformats.org/officeDocument/2006/relationships/slideLayout" Target="../slideLayouts/slideLayout1239.xml"/><Relationship Id="rId6" Type="http://schemas.openxmlformats.org/officeDocument/2006/relationships/slideLayout" Target="../slideLayouts/slideLayout1238.xml"/><Relationship Id="rId5" Type="http://schemas.openxmlformats.org/officeDocument/2006/relationships/slideLayout" Target="../slideLayouts/slideLayout1237.xml"/><Relationship Id="rId4" Type="http://schemas.openxmlformats.org/officeDocument/2006/relationships/slideLayout" Target="../slideLayouts/slideLayout1236.xml"/><Relationship Id="rId3" Type="http://schemas.openxmlformats.org/officeDocument/2006/relationships/slideLayout" Target="../slideLayouts/slideLayout1235.xml"/><Relationship Id="rId2" Type="http://schemas.openxmlformats.org/officeDocument/2006/relationships/slideLayout" Target="../slideLayouts/slideLayout1234.xml"/><Relationship Id="rId13" Type="http://schemas.openxmlformats.org/officeDocument/2006/relationships/theme" Target="../theme/theme113.xml"/><Relationship Id="rId12" Type="http://schemas.openxmlformats.org/officeDocument/2006/relationships/image" Target="../media/image1.jpeg"/><Relationship Id="rId11" Type="http://schemas.openxmlformats.org/officeDocument/2006/relationships/slideLayout" Target="../slideLayouts/slideLayout1243.xml"/><Relationship Id="rId10" Type="http://schemas.openxmlformats.org/officeDocument/2006/relationships/slideLayout" Target="../slideLayouts/slideLayout1242.xml"/><Relationship Id="rId1" Type="http://schemas.openxmlformats.org/officeDocument/2006/relationships/slideLayout" Target="../slideLayouts/slideLayout1233.xml"/></Relationships>
</file>

<file path=ppt/slideMasters/_rels/slideMaster114.xml.rels><?xml version="1.0" encoding="UTF-8" standalone="yes"?>
<Relationships xmlns="http://schemas.openxmlformats.org/package/2006/relationships"><Relationship Id="rId9" Type="http://schemas.openxmlformats.org/officeDocument/2006/relationships/slideLayout" Target="../slideLayouts/slideLayout1252.xml"/><Relationship Id="rId8" Type="http://schemas.openxmlformats.org/officeDocument/2006/relationships/slideLayout" Target="../slideLayouts/slideLayout1251.xml"/><Relationship Id="rId7" Type="http://schemas.openxmlformats.org/officeDocument/2006/relationships/slideLayout" Target="../slideLayouts/slideLayout1250.xml"/><Relationship Id="rId6" Type="http://schemas.openxmlformats.org/officeDocument/2006/relationships/slideLayout" Target="../slideLayouts/slideLayout1249.xml"/><Relationship Id="rId5" Type="http://schemas.openxmlformats.org/officeDocument/2006/relationships/slideLayout" Target="../slideLayouts/slideLayout1248.xml"/><Relationship Id="rId4" Type="http://schemas.openxmlformats.org/officeDocument/2006/relationships/slideLayout" Target="../slideLayouts/slideLayout1247.xml"/><Relationship Id="rId3" Type="http://schemas.openxmlformats.org/officeDocument/2006/relationships/slideLayout" Target="../slideLayouts/slideLayout1246.xml"/><Relationship Id="rId2" Type="http://schemas.openxmlformats.org/officeDocument/2006/relationships/slideLayout" Target="../slideLayouts/slideLayout1245.xml"/><Relationship Id="rId13" Type="http://schemas.openxmlformats.org/officeDocument/2006/relationships/theme" Target="../theme/theme114.xml"/><Relationship Id="rId12" Type="http://schemas.openxmlformats.org/officeDocument/2006/relationships/image" Target="../media/image1.jpeg"/><Relationship Id="rId11" Type="http://schemas.openxmlformats.org/officeDocument/2006/relationships/slideLayout" Target="../slideLayouts/slideLayout1254.xml"/><Relationship Id="rId10" Type="http://schemas.openxmlformats.org/officeDocument/2006/relationships/slideLayout" Target="../slideLayouts/slideLayout1253.xml"/><Relationship Id="rId1" Type="http://schemas.openxmlformats.org/officeDocument/2006/relationships/slideLayout" Target="../slideLayouts/slideLayout1244.xml"/></Relationships>
</file>

<file path=ppt/slideMasters/_rels/slideMaster115.xml.rels><?xml version="1.0" encoding="UTF-8" standalone="yes"?>
<Relationships xmlns="http://schemas.openxmlformats.org/package/2006/relationships"><Relationship Id="rId9" Type="http://schemas.openxmlformats.org/officeDocument/2006/relationships/slideLayout" Target="../slideLayouts/slideLayout1263.xml"/><Relationship Id="rId8" Type="http://schemas.openxmlformats.org/officeDocument/2006/relationships/slideLayout" Target="../slideLayouts/slideLayout1262.xml"/><Relationship Id="rId7" Type="http://schemas.openxmlformats.org/officeDocument/2006/relationships/slideLayout" Target="../slideLayouts/slideLayout1261.xml"/><Relationship Id="rId6" Type="http://schemas.openxmlformats.org/officeDocument/2006/relationships/slideLayout" Target="../slideLayouts/slideLayout1260.xml"/><Relationship Id="rId5" Type="http://schemas.openxmlformats.org/officeDocument/2006/relationships/slideLayout" Target="../slideLayouts/slideLayout1259.xml"/><Relationship Id="rId4" Type="http://schemas.openxmlformats.org/officeDocument/2006/relationships/slideLayout" Target="../slideLayouts/slideLayout1258.xml"/><Relationship Id="rId3" Type="http://schemas.openxmlformats.org/officeDocument/2006/relationships/slideLayout" Target="../slideLayouts/slideLayout1257.xml"/><Relationship Id="rId2" Type="http://schemas.openxmlformats.org/officeDocument/2006/relationships/slideLayout" Target="../slideLayouts/slideLayout1256.xml"/><Relationship Id="rId13" Type="http://schemas.openxmlformats.org/officeDocument/2006/relationships/theme" Target="../theme/theme115.xml"/><Relationship Id="rId12" Type="http://schemas.openxmlformats.org/officeDocument/2006/relationships/image" Target="../media/image1.jpeg"/><Relationship Id="rId11" Type="http://schemas.openxmlformats.org/officeDocument/2006/relationships/slideLayout" Target="../slideLayouts/slideLayout1265.xml"/><Relationship Id="rId10" Type="http://schemas.openxmlformats.org/officeDocument/2006/relationships/slideLayout" Target="../slideLayouts/slideLayout1264.xml"/><Relationship Id="rId1" Type="http://schemas.openxmlformats.org/officeDocument/2006/relationships/slideLayout" Target="../slideLayouts/slideLayout1255.xml"/></Relationships>
</file>

<file path=ppt/slideMasters/_rels/slideMaster116.xml.rels><?xml version="1.0" encoding="UTF-8" standalone="yes"?>
<Relationships xmlns="http://schemas.openxmlformats.org/package/2006/relationships"><Relationship Id="rId9" Type="http://schemas.openxmlformats.org/officeDocument/2006/relationships/slideLayout" Target="../slideLayouts/slideLayout1274.xml"/><Relationship Id="rId8" Type="http://schemas.openxmlformats.org/officeDocument/2006/relationships/slideLayout" Target="../slideLayouts/slideLayout1273.xml"/><Relationship Id="rId7" Type="http://schemas.openxmlformats.org/officeDocument/2006/relationships/slideLayout" Target="../slideLayouts/slideLayout1272.xml"/><Relationship Id="rId6" Type="http://schemas.openxmlformats.org/officeDocument/2006/relationships/slideLayout" Target="../slideLayouts/slideLayout1271.xml"/><Relationship Id="rId5" Type="http://schemas.openxmlformats.org/officeDocument/2006/relationships/slideLayout" Target="../slideLayouts/slideLayout1270.xml"/><Relationship Id="rId4" Type="http://schemas.openxmlformats.org/officeDocument/2006/relationships/slideLayout" Target="../slideLayouts/slideLayout1269.xml"/><Relationship Id="rId3" Type="http://schemas.openxmlformats.org/officeDocument/2006/relationships/slideLayout" Target="../slideLayouts/slideLayout1268.xml"/><Relationship Id="rId2" Type="http://schemas.openxmlformats.org/officeDocument/2006/relationships/slideLayout" Target="../slideLayouts/slideLayout1267.xml"/><Relationship Id="rId13" Type="http://schemas.openxmlformats.org/officeDocument/2006/relationships/theme" Target="../theme/theme116.xml"/><Relationship Id="rId12" Type="http://schemas.openxmlformats.org/officeDocument/2006/relationships/image" Target="../media/image1.jpeg"/><Relationship Id="rId11" Type="http://schemas.openxmlformats.org/officeDocument/2006/relationships/slideLayout" Target="../slideLayouts/slideLayout1276.xml"/><Relationship Id="rId10" Type="http://schemas.openxmlformats.org/officeDocument/2006/relationships/slideLayout" Target="../slideLayouts/slideLayout1275.xml"/><Relationship Id="rId1" Type="http://schemas.openxmlformats.org/officeDocument/2006/relationships/slideLayout" Target="../slideLayouts/slideLayout1266.xml"/></Relationships>
</file>

<file path=ppt/slideMasters/_rels/slideMaster117.xml.rels><?xml version="1.0" encoding="UTF-8" standalone="yes"?>
<Relationships xmlns="http://schemas.openxmlformats.org/package/2006/relationships"><Relationship Id="rId9" Type="http://schemas.openxmlformats.org/officeDocument/2006/relationships/slideLayout" Target="../slideLayouts/slideLayout1285.xml"/><Relationship Id="rId8" Type="http://schemas.openxmlformats.org/officeDocument/2006/relationships/slideLayout" Target="../slideLayouts/slideLayout1284.xml"/><Relationship Id="rId7" Type="http://schemas.openxmlformats.org/officeDocument/2006/relationships/slideLayout" Target="../slideLayouts/slideLayout1283.xml"/><Relationship Id="rId6" Type="http://schemas.openxmlformats.org/officeDocument/2006/relationships/slideLayout" Target="../slideLayouts/slideLayout1282.xml"/><Relationship Id="rId5" Type="http://schemas.openxmlformats.org/officeDocument/2006/relationships/slideLayout" Target="../slideLayouts/slideLayout1281.xml"/><Relationship Id="rId4" Type="http://schemas.openxmlformats.org/officeDocument/2006/relationships/slideLayout" Target="../slideLayouts/slideLayout1280.xml"/><Relationship Id="rId3" Type="http://schemas.openxmlformats.org/officeDocument/2006/relationships/slideLayout" Target="../slideLayouts/slideLayout1279.xml"/><Relationship Id="rId2" Type="http://schemas.openxmlformats.org/officeDocument/2006/relationships/slideLayout" Target="../slideLayouts/slideLayout1278.xml"/><Relationship Id="rId13" Type="http://schemas.openxmlformats.org/officeDocument/2006/relationships/theme" Target="../theme/theme117.xml"/><Relationship Id="rId12" Type="http://schemas.openxmlformats.org/officeDocument/2006/relationships/image" Target="../media/image1.jpeg"/><Relationship Id="rId11" Type="http://schemas.openxmlformats.org/officeDocument/2006/relationships/slideLayout" Target="../slideLayouts/slideLayout1287.xml"/><Relationship Id="rId10" Type="http://schemas.openxmlformats.org/officeDocument/2006/relationships/slideLayout" Target="../slideLayouts/slideLayout1286.xml"/><Relationship Id="rId1" Type="http://schemas.openxmlformats.org/officeDocument/2006/relationships/slideLayout" Target="../slideLayouts/slideLayout1277.xml"/></Relationships>
</file>

<file path=ppt/slideMasters/_rels/slideMaster118.xml.rels><?xml version="1.0" encoding="UTF-8" standalone="yes"?>
<Relationships xmlns="http://schemas.openxmlformats.org/package/2006/relationships"><Relationship Id="rId9" Type="http://schemas.openxmlformats.org/officeDocument/2006/relationships/slideLayout" Target="../slideLayouts/slideLayout1296.xml"/><Relationship Id="rId8" Type="http://schemas.openxmlformats.org/officeDocument/2006/relationships/slideLayout" Target="../slideLayouts/slideLayout1295.xml"/><Relationship Id="rId7" Type="http://schemas.openxmlformats.org/officeDocument/2006/relationships/slideLayout" Target="../slideLayouts/slideLayout1294.xml"/><Relationship Id="rId6" Type="http://schemas.openxmlformats.org/officeDocument/2006/relationships/slideLayout" Target="../slideLayouts/slideLayout1293.xml"/><Relationship Id="rId5" Type="http://schemas.openxmlformats.org/officeDocument/2006/relationships/slideLayout" Target="../slideLayouts/slideLayout1292.xml"/><Relationship Id="rId4" Type="http://schemas.openxmlformats.org/officeDocument/2006/relationships/slideLayout" Target="../slideLayouts/slideLayout1291.xml"/><Relationship Id="rId3" Type="http://schemas.openxmlformats.org/officeDocument/2006/relationships/slideLayout" Target="../slideLayouts/slideLayout1290.xml"/><Relationship Id="rId2" Type="http://schemas.openxmlformats.org/officeDocument/2006/relationships/slideLayout" Target="../slideLayouts/slideLayout1289.xml"/><Relationship Id="rId13" Type="http://schemas.openxmlformats.org/officeDocument/2006/relationships/theme" Target="../theme/theme118.xml"/><Relationship Id="rId12" Type="http://schemas.openxmlformats.org/officeDocument/2006/relationships/image" Target="../media/image1.jpeg"/><Relationship Id="rId11" Type="http://schemas.openxmlformats.org/officeDocument/2006/relationships/slideLayout" Target="../slideLayouts/slideLayout1298.xml"/><Relationship Id="rId10" Type="http://schemas.openxmlformats.org/officeDocument/2006/relationships/slideLayout" Target="../slideLayouts/slideLayout1297.xml"/><Relationship Id="rId1" Type="http://schemas.openxmlformats.org/officeDocument/2006/relationships/slideLayout" Target="../slideLayouts/slideLayout1288.xml"/></Relationships>
</file>

<file path=ppt/slideMasters/_rels/slideMaster119.xml.rels><?xml version="1.0" encoding="UTF-8" standalone="yes"?>
<Relationships xmlns="http://schemas.openxmlformats.org/package/2006/relationships"><Relationship Id="rId9" Type="http://schemas.openxmlformats.org/officeDocument/2006/relationships/slideLayout" Target="../slideLayouts/slideLayout1307.xml"/><Relationship Id="rId8" Type="http://schemas.openxmlformats.org/officeDocument/2006/relationships/slideLayout" Target="../slideLayouts/slideLayout1306.xml"/><Relationship Id="rId7" Type="http://schemas.openxmlformats.org/officeDocument/2006/relationships/slideLayout" Target="../slideLayouts/slideLayout1305.xml"/><Relationship Id="rId6" Type="http://schemas.openxmlformats.org/officeDocument/2006/relationships/slideLayout" Target="../slideLayouts/slideLayout1304.xml"/><Relationship Id="rId5" Type="http://schemas.openxmlformats.org/officeDocument/2006/relationships/slideLayout" Target="../slideLayouts/slideLayout1303.xml"/><Relationship Id="rId4" Type="http://schemas.openxmlformats.org/officeDocument/2006/relationships/slideLayout" Target="../slideLayouts/slideLayout1302.xml"/><Relationship Id="rId3" Type="http://schemas.openxmlformats.org/officeDocument/2006/relationships/slideLayout" Target="../slideLayouts/slideLayout1301.xml"/><Relationship Id="rId2" Type="http://schemas.openxmlformats.org/officeDocument/2006/relationships/slideLayout" Target="../slideLayouts/slideLayout1300.xml"/><Relationship Id="rId13" Type="http://schemas.openxmlformats.org/officeDocument/2006/relationships/theme" Target="../theme/theme119.xml"/><Relationship Id="rId12" Type="http://schemas.openxmlformats.org/officeDocument/2006/relationships/image" Target="../media/image1.jpeg"/><Relationship Id="rId11" Type="http://schemas.openxmlformats.org/officeDocument/2006/relationships/slideLayout" Target="../slideLayouts/slideLayout1309.xml"/><Relationship Id="rId10" Type="http://schemas.openxmlformats.org/officeDocument/2006/relationships/slideLayout" Target="../slideLayouts/slideLayout1308.xml"/><Relationship Id="rId1" Type="http://schemas.openxmlformats.org/officeDocument/2006/relationships/slideLayout" Target="../slideLayouts/slideLayout1299.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30.xml"/><Relationship Id="rId8" Type="http://schemas.openxmlformats.org/officeDocument/2006/relationships/slideLayout" Target="../slideLayouts/slideLayout129.xml"/><Relationship Id="rId7" Type="http://schemas.openxmlformats.org/officeDocument/2006/relationships/slideLayout" Target="../slideLayouts/slideLayout128.xml"/><Relationship Id="rId6" Type="http://schemas.openxmlformats.org/officeDocument/2006/relationships/slideLayout" Target="../slideLayouts/slideLayout127.xml"/><Relationship Id="rId5" Type="http://schemas.openxmlformats.org/officeDocument/2006/relationships/slideLayout" Target="../slideLayouts/slideLayout126.xml"/><Relationship Id="rId4" Type="http://schemas.openxmlformats.org/officeDocument/2006/relationships/slideLayout" Target="../slideLayouts/slideLayout125.xml"/><Relationship Id="rId3" Type="http://schemas.openxmlformats.org/officeDocument/2006/relationships/slideLayout" Target="../slideLayouts/slideLayout124.xml"/><Relationship Id="rId2" Type="http://schemas.openxmlformats.org/officeDocument/2006/relationships/slideLayout" Target="../slideLayouts/slideLayout123.xml"/><Relationship Id="rId13" Type="http://schemas.openxmlformats.org/officeDocument/2006/relationships/theme" Target="../theme/theme12.xml"/><Relationship Id="rId12" Type="http://schemas.openxmlformats.org/officeDocument/2006/relationships/image" Target="../media/image1.jpeg"/><Relationship Id="rId11" Type="http://schemas.openxmlformats.org/officeDocument/2006/relationships/slideLayout" Target="../slideLayouts/slideLayout132.xml"/><Relationship Id="rId10" Type="http://schemas.openxmlformats.org/officeDocument/2006/relationships/slideLayout" Target="../slideLayouts/slideLayout131.xml"/><Relationship Id="rId1" Type="http://schemas.openxmlformats.org/officeDocument/2006/relationships/slideLayout" Target="../slideLayouts/slideLayout122.xml"/></Relationships>
</file>

<file path=ppt/slideMasters/_rels/slideMaster120.xml.rels><?xml version="1.0" encoding="UTF-8" standalone="yes"?>
<Relationships xmlns="http://schemas.openxmlformats.org/package/2006/relationships"><Relationship Id="rId9" Type="http://schemas.openxmlformats.org/officeDocument/2006/relationships/slideLayout" Target="../slideLayouts/slideLayout1318.xml"/><Relationship Id="rId8" Type="http://schemas.openxmlformats.org/officeDocument/2006/relationships/slideLayout" Target="../slideLayouts/slideLayout1317.xml"/><Relationship Id="rId7" Type="http://schemas.openxmlformats.org/officeDocument/2006/relationships/slideLayout" Target="../slideLayouts/slideLayout1316.xml"/><Relationship Id="rId6" Type="http://schemas.openxmlformats.org/officeDocument/2006/relationships/slideLayout" Target="../slideLayouts/slideLayout1315.xml"/><Relationship Id="rId5" Type="http://schemas.openxmlformats.org/officeDocument/2006/relationships/slideLayout" Target="../slideLayouts/slideLayout1314.xml"/><Relationship Id="rId4" Type="http://schemas.openxmlformats.org/officeDocument/2006/relationships/slideLayout" Target="../slideLayouts/slideLayout1313.xml"/><Relationship Id="rId3" Type="http://schemas.openxmlformats.org/officeDocument/2006/relationships/slideLayout" Target="../slideLayouts/slideLayout1312.xml"/><Relationship Id="rId2" Type="http://schemas.openxmlformats.org/officeDocument/2006/relationships/slideLayout" Target="../slideLayouts/slideLayout1311.xml"/><Relationship Id="rId13" Type="http://schemas.openxmlformats.org/officeDocument/2006/relationships/theme" Target="../theme/theme120.xml"/><Relationship Id="rId12" Type="http://schemas.openxmlformats.org/officeDocument/2006/relationships/image" Target="../media/image1.jpeg"/><Relationship Id="rId11" Type="http://schemas.openxmlformats.org/officeDocument/2006/relationships/slideLayout" Target="../slideLayouts/slideLayout1320.xml"/><Relationship Id="rId10" Type="http://schemas.openxmlformats.org/officeDocument/2006/relationships/slideLayout" Target="../slideLayouts/slideLayout1319.xml"/><Relationship Id="rId1" Type="http://schemas.openxmlformats.org/officeDocument/2006/relationships/slideLayout" Target="../slideLayouts/slideLayout1310.xml"/></Relationships>
</file>

<file path=ppt/slideMasters/_rels/slideMaster121.xml.rels><?xml version="1.0" encoding="UTF-8" standalone="yes"?>
<Relationships xmlns="http://schemas.openxmlformats.org/package/2006/relationships"><Relationship Id="rId9" Type="http://schemas.openxmlformats.org/officeDocument/2006/relationships/slideLayout" Target="../slideLayouts/slideLayout1329.xml"/><Relationship Id="rId8" Type="http://schemas.openxmlformats.org/officeDocument/2006/relationships/slideLayout" Target="../slideLayouts/slideLayout1328.xml"/><Relationship Id="rId7" Type="http://schemas.openxmlformats.org/officeDocument/2006/relationships/slideLayout" Target="../slideLayouts/slideLayout1327.xml"/><Relationship Id="rId6" Type="http://schemas.openxmlformats.org/officeDocument/2006/relationships/slideLayout" Target="../slideLayouts/slideLayout1326.xml"/><Relationship Id="rId5" Type="http://schemas.openxmlformats.org/officeDocument/2006/relationships/slideLayout" Target="../slideLayouts/slideLayout1325.xml"/><Relationship Id="rId4" Type="http://schemas.openxmlformats.org/officeDocument/2006/relationships/slideLayout" Target="../slideLayouts/slideLayout1324.xml"/><Relationship Id="rId3" Type="http://schemas.openxmlformats.org/officeDocument/2006/relationships/slideLayout" Target="../slideLayouts/slideLayout1323.xml"/><Relationship Id="rId2" Type="http://schemas.openxmlformats.org/officeDocument/2006/relationships/slideLayout" Target="../slideLayouts/slideLayout1322.xml"/><Relationship Id="rId13" Type="http://schemas.openxmlformats.org/officeDocument/2006/relationships/theme" Target="../theme/theme121.xml"/><Relationship Id="rId12" Type="http://schemas.openxmlformats.org/officeDocument/2006/relationships/image" Target="../media/image1.jpeg"/><Relationship Id="rId11" Type="http://schemas.openxmlformats.org/officeDocument/2006/relationships/slideLayout" Target="../slideLayouts/slideLayout1331.xml"/><Relationship Id="rId10" Type="http://schemas.openxmlformats.org/officeDocument/2006/relationships/slideLayout" Target="../slideLayouts/slideLayout1330.xml"/><Relationship Id="rId1" Type="http://schemas.openxmlformats.org/officeDocument/2006/relationships/slideLayout" Target="../slideLayouts/slideLayout1321.xml"/></Relationships>
</file>

<file path=ppt/slideMasters/_rels/slideMaster122.xml.rels><?xml version="1.0" encoding="UTF-8" standalone="yes"?>
<Relationships xmlns="http://schemas.openxmlformats.org/package/2006/relationships"><Relationship Id="rId9" Type="http://schemas.openxmlformats.org/officeDocument/2006/relationships/slideLayout" Target="../slideLayouts/slideLayout1340.xml"/><Relationship Id="rId8" Type="http://schemas.openxmlformats.org/officeDocument/2006/relationships/slideLayout" Target="../slideLayouts/slideLayout1339.xml"/><Relationship Id="rId7" Type="http://schemas.openxmlformats.org/officeDocument/2006/relationships/slideLayout" Target="../slideLayouts/slideLayout1338.xml"/><Relationship Id="rId6" Type="http://schemas.openxmlformats.org/officeDocument/2006/relationships/slideLayout" Target="../slideLayouts/slideLayout1337.xml"/><Relationship Id="rId5" Type="http://schemas.openxmlformats.org/officeDocument/2006/relationships/slideLayout" Target="../slideLayouts/slideLayout1336.xml"/><Relationship Id="rId4" Type="http://schemas.openxmlformats.org/officeDocument/2006/relationships/slideLayout" Target="../slideLayouts/slideLayout1335.xml"/><Relationship Id="rId3" Type="http://schemas.openxmlformats.org/officeDocument/2006/relationships/slideLayout" Target="../slideLayouts/slideLayout1334.xml"/><Relationship Id="rId2" Type="http://schemas.openxmlformats.org/officeDocument/2006/relationships/slideLayout" Target="../slideLayouts/slideLayout1333.xml"/><Relationship Id="rId13" Type="http://schemas.openxmlformats.org/officeDocument/2006/relationships/theme" Target="../theme/theme122.xml"/><Relationship Id="rId12" Type="http://schemas.openxmlformats.org/officeDocument/2006/relationships/image" Target="../media/image1.jpeg"/><Relationship Id="rId11" Type="http://schemas.openxmlformats.org/officeDocument/2006/relationships/slideLayout" Target="../slideLayouts/slideLayout1342.xml"/><Relationship Id="rId10" Type="http://schemas.openxmlformats.org/officeDocument/2006/relationships/slideLayout" Target="../slideLayouts/slideLayout1341.xml"/><Relationship Id="rId1" Type="http://schemas.openxmlformats.org/officeDocument/2006/relationships/slideLayout" Target="../slideLayouts/slideLayout1332.xml"/></Relationships>
</file>

<file path=ppt/slideMasters/_rels/slideMaster123.xml.rels><?xml version="1.0" encoding="UTF-8" standalone="yes"?>
<Relationships xmlns="http://schemas.openxmlformats.org/package/2006/relationships"><Relationship Id="rId9" Type="http://schemas.openxmlformats.org/officeDocument/2006/relationships/slideLayout" Target="../slideLayouts/slideLayout1351.xml"/><Relationship Id="rId8" Type="http://schemas.openxmlformats.org/officeDocument/2006/relationships/slideLayout" Target="../slideLayouts/slideLayout1350.xml"/><Relationship Id="rId7" Type="http://schemas.openxmlformats.org/officeDocument/2006/relationships/slideLayout" Target="../slideLayouts/slideLayout1349.xml"/><Relationship Id="rId6" Type="http://schemas.openxmlformats.org/officeDocument/2006/relationships/slideLayout" Target="../slideLayouts/slideLayout1348.xml"/><Relationship Id="rId5" Type="http://schemas.openxmlformats.org/officeDocument/2006/relationships/slideLayout" Target="../slideLayouts/slideLayout1347.xml"/><Relationship Id="rId4" Type="http://schemas.openxmlformats.org/officeDocument/2006/relationships/slideLayout" Target="../slideLayouts/slideLayout1346.xml"/><Relationship Id="rId3" Type="http://schemas.openxmlformats.org/officeDocument/2006/relationships/slideLayout" Target="../slideLayouts/slideLayout1345.xml"/><Relationship Id="rId2" Type="http://schemas.openxmlformats.org/officeDocument/2006/relationships/slideLayout" Target="../slideLayouts/slideLayout1344.xml"/><Relationship Id="rId13" Type="http://schemas.openxmlformats.org/officeDocument/2006/relationships/theme" Target="../theme/theme123.xml"/><Relationship Id="rId12" Type="http://schemas.openxmlformats.org/officeDocument/2006/relationships/image" Target="../media/image1.jpeg"/><Relationship Id="rId11" Type="http://schemas.openxmlformats.org/officeDocument/2006/relationships/slideLayout" Target="../slideLayouts/slideLayout1353.xml"/><Relationship Id="rId10" Type="http://schemas.openxmlformats.org/officeDocument/2006/relationships/slideLayout" Target="../slideLayouts/slideLayout1352.xml"/><Relationship Id="rId1" Type="http://schemas.openxmlformats.org/officeDocument/2006/relationships/slideLayout" Target="../slideLayouts/slideLayout1343.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41.xml"/><Relationship Id="rId8" Type="http://schemas.openxmlformats.org/officeDocument/2006/relationships/slideLayout" Target="../slideLayouts/slideLayout140.xml"/><Relationship Id="rId7" Type="http://schemas.openxmlformats.org/officeDocument/2006/relationships/slideLayout" Target="../slideLayouts/slideLayout139.xml"/><Relationship Id="rId6" Type="http://schemas.openxmlformats.org/officeDocument/2006/relationships/slideLayout" Target="../slideLayouts/slideLayout138.xml"/><Relationship Id="rId5" Type="http://schemas.openxmlformats.org/officeDocument/2006/relationships/slideLayout" Target="../slideLayouts/slideLayout137.xml"/><Relationship Id="rId4" Type="http://schemas.openxmlformats.org/officeDocument/2006/relationships/slideLayout" Target="../slideLayouts/slideLayout136.xml"/><Relationship Id="rId3" Type="http://schemas.openxmlformats.org/officeDocument/2006/relationships/slideLayout" Target="../slideLayouts/slideLayout135.xml"/><Relationship Id="rId2" Type="http://schemas.openxmlformats.org/officeDocument/2006/relationships/slideLayout" Target="../slideLayouts/slideLayout134.xml"/><Relationship Id="rId13" Type="http://schemas.openxmlformats.org/officeDocument/2006/relationships/theme" Target="../theme/theme13.xml"/><Relationship Id="rId12" Type="http://schemas.openxmlformats.org/officeDocument/2006/relationships/image" Target="../media/image1.jpeg"/><Relationship Id="rId11" Type="http://schemas.openxmlformats.org/officeDocument/2006/relationships/slideLayout" Target="../slideLayouts/slideLayout143.xml"/><Relationship Id="rId10" Type="http://schemas.openxmlformats.org/officeDocument/2006/relationships/slideLayout" Target="../slideLayouts/slideLayout142.xml"/><Relationship Id="rId1" Type="http://schemas.openxmlformats.org/officeDocument/2006/relationships/slideLayout" Target="../slideLayouts/slideLayout133.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152.xml"/><Relationship Id="rId8" Type="http://schemas.openxmlformats.org/officeDocument/2006/relationships/slideLayout" Target="../slideLayouts/slideLayout151.xml"/><Relationship Id="rId7" Type="http://schemas.openxmlformats.org/officeDocument/2006/relationships/slideLayout" Target="../slideLayouts/slideLayout150.xml"/><Relationship Id="rId6" Type="http://schemas.openxmlformats.org/officeDocument/2006/relationships/slideLayout" Target="../slideLayouts/slideLayout149.xml"/><Relationship Id="rId5" Type="http://schemas.openxmlformats.org/officeDocument/2006/relationships/slideLayout" Target="../slideLayouts/slideLayout148.xml"/><Relationship Id="rId4" Type="http://schemas.openxmlformats.org/officeDocument/2006/relationships/slideLayout" Target="../slideLayouts/slideLayout147.xml"/><Relationship Id="rId3" Type="http://schemas.openxmlformats.org/officeDocument/2006/relationships/slideLayout" Target="../slideLayouts/slideLayout146.xml"/><Relationship Id="rId2" Type="http://schemas.openxmlformats.org/officeDocument/2006/relationships/slideLayout" Target="../slideLayouts/slideLayout145.xml"/><Relationship Id="rId13" Type="http://schemas.openxmlformats.org/officeDocument/2006/relationships/theme" Target="../theme/theme14.xml"/><Relationship Id="rId12" Type="http://schemas.openxmlformats.org/officeDocument/2006/relationships/image" Target="../media/image1.jpeg"/><Relationship Id="rId11" Type="http://schemas.openxmlformats.org/officeDocument/2006/relationships/slideLayout" Target="../slideLayouts/slideLayout154.xml"/><Relationship Id="rId10" Type="http://schemas.openxmlformats.org/officeDocument/2006/relationships/slideLayout" Target="../slideLayouts/slideLayout153.xml"/><Relationship Id="rId1" Type="http://schemas.openxmlformats.org/officeDocument/2006/relationships/slideLayout" Target="../slideLayouts/slideLayout144.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163.xml"/><Relationship Id="rId8" Type="http://schemas.openxmlformats.org/officeDocument/2006/relationships/slideLayout" Target="../slideLayouts/slideLayout162.xml"/><Relationship Id="rId7" Type="http://schemas.openxmlformats.org/officeDocument/2006/relationships/slideLayout" Target="../slideLayouts/slideLayout161.xml"/><Relationship Id="rId6" Type="http://schemas.openxmlformats.org/officeDocument/2006/relationships/slideLayout" Target="../slideLayouts/slideLayout160.xml"/><Relationship Id="rId5" Type="http://schemas.openxmlformats.org/officeDocument/2006/relationships/slideLayout" Target="../slideLayouts/slideLayout159.xml"/><Relationship Id="rId4" Type="http://schemas.openxmlformats.org/officeDocument/2006/relationships/slideLayout" Target="../slideLayouts/slideLayout158.xml"/><Relationship Id="rId3" Type="http://schemas.openxmlformats.org/officeDocument/2006/relationships/slideLayout" Target="../slideLayouts/slideLayout157.xml"/><Relationship Id="rId2" Type="http://schemas.openxmlformats.org/officeDocument/2006/relationships/slideLayout" Target="../slideLayouts/slideLayout156.xml"/><Relationship Id="rId13" Type="http://schemas.openxmlformats.org/officeDocument/2006/relationships/theme" Target="../theme/theme15.xml"/><Relationship Id="rId12" Type="http://schemas.openxmlformats.org/officeDocument/2006/relationships/image" Target="../media/image1.jpeg"/><Relationship Id="rId11" Type="http://schemas.openxmlformats.org/officeDocument/2006/relationships/slideLayout" Target="../slideLayouts/slideLayout165.xml"/><Relationship Id="rId10" Type="http://schemas.openxmlformats.org/officeDocument/2006/relationships/slideLayout" Target="../slideLayouts/slideLayout164.xml"/><Relationship Id="rId1" Type="http://schemas.openxmlformats.org/officeDocument/2006/relationships/slideLayout" Target="../slideLayouts/slideLayout155.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174.xml"/><Relationship Id="rId8" Type="http://schemas.openxmlformats.org/officeDocument/2006/relationships/slideLayout" Target="../slideLayouts/slideLayout173.xml"/><Relationship Id="rId7" Type="http://schemas.openxmlformats.org/officeDocument/2006/relationships/slideLayout" Target="../slideLayouts/slideLayout172.xml"/><Relationship Id="rId6" Type="http://schemas.openxmlformats.org/officeDocument/2006/relationships/slideLayout" Target="../slideLayouts/slideLayout171.xml"/><Relationship Id="rId5" Type="http://schemas.openxmlformats.org/officeDocument/2006/relationships/slideLayout" Target="../slideLayouts/slideLayout170.xml"/><Relationship Id="rId4" Type="http://schemas.openxmlformats.org/officeDocument/2006/relationships/slideLayout" Target="../slideLayouts/slideLayout169.xml"/><Relationship Id="rId3" Type="http://schemas.openxmlformats.org/officeDocument/2006/relationships/slideLayout" Target="../slideLayouts/slideLayout168.xml"/><Relationship Id="rId2" Type="http://schemas.openxmlformats.org/officeDocument/2006/relationships/slideLayout" Target="../slideLayouts/slideLayout167.xml"/><Relationship Id="rId13" Type="http://schemas.openxmlformats.org/officeDocument/2006/relationships/theme" Target="../theme/theme16.xml"/><Relationship Id="rId12" Type="http://schemas.openxmlformats.org/officeDocument/2006/relationships/image" Target="../media/image1.jpeg"/><Relationship Id="rId11" Type="http://schemas.openxmlformats.org/officeDocument/2006/relationships/slideLayout" Target="../slideLayouts/slideLayout176.xml"/><Relationship Id="rId10" Type="http://schemas.openxmlformats.org/officeDocument/2006/relationships/slideLayout" Target="../slideLayouts/slideLayout175.xml"/><Relationship Id="rId1" Type="http://schemas.openxmlformats.org/officeDocument/2006/relationships/slideLayout" Target="../slideLayouts/slideLayout166.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185.xml"/><Relationship Id="rId8" Type="http://schemas.openxmlformats.org/officeDocument/2006/relationships/slideLayout" Target="../slideLayouts/slideLayout184.xml"/><Relationship Id="rId7" Type="http://schemas.openxmlformats.org/officeDocument/2006/relationships/slideLayout" Target="../slideLayouts/slideLayout183.xml"/><Relationship Id="rId6" Type="http://schemas.openxmlformats.org/officeDocument/2006/relationships/slideLayout" Target="../slideLayouts/slideLayout182.xml"/><Relationship Id="rId5" Type="http://schemas.openxmlformats.org/officeDocument/2006/relationships/slideLayout" Target="../slideLayouts/slideLayout181.xml"/><Relationship Id="rId4" Type="http://schemas.openxmlformats.org/officeDocument/2006/relationships/slideLayout" Target="../slideLayouts/slideLayout180.xml"/><Relationship Id="rId3" Type="http://schemas.openxmlformats.org/officeDocument/2006/relationships/slideLayout" Target="../slideLayouts/slideLayout179.xml"/><Relationship Id="rId2" Type="http://schemas.openxmlformats.org/officeDocument/2006/relationships/slideLayout" Target="../slideLayouts/slideLayout178.xml"/><Relationship Id="rId13" Type="http://schemas.openxmlformats.org/officeDocument/2006/relationships/theme" Target="../theme/theme17.xml"/><Relationship Id="rId12" Type="http://schemas.openxmlformats.org/officeDocument/2006/relationships/image" Target="../media/image1.jpeg"/><Relationship Id="rId11" Type="http://schemas.openxmlformats.org/officeDocument/2006/relationships/slideLayout" Target="../slideLayouts/slideLayout187.xml"/><Relationship Id="rId10" Type="http://schemas.openxmlformats.org/officeDocument/2006/relationships/slideLayout" Target="../slideLayouts/slideLayout186.xml"/><Relationship Id="rId1" Type="http://schemas.openxmlformats.org/officeDocument/2006/relationships/slideLayout" Target="../slideLayouts/slideLayout177.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196.xml"/><Relationship Id="rId8" Type="http://schemas.openxmlformats.org/officeDocument/2006/relationships/slideLayout" Target="../slideLayouts/slideLayout195.xml"/><Relationship Id="rId7" Type="http://schemas.openxmlformats.org/officeDocument/2006/relationships/slideLayout" Target="../slideLayouts/slideLayout194.xml"/><Relationship Id="rId6" Type="http://schemas.openxmlformats.org/officeDocument/2006/relationships/slideLayout" Target="../slideLayouts/slideLayout193.xml"/><Relationship Id="rId5" Type="http://schemas.openxmlformats.org/officeDocument/2006/relationships/slideLayout" Target="../slideLayouts/slideLayout192.xml"/><Relationship Id="rId4" Type="http://schemas.openxmlformats.org/officeDocument/2006/relationships/slideLayout" Target="../slideLayouts/slideLayout191.xml"/><Relationship Id="rId3" Type="http://schemas.openxmlformats.org/officeDocument/2006/relationships/slideLayout" Target="../slideLayouts/slideLayout190.xml"/><Relationship Id="rId2" Type="http://schemas.openxmlformats.org/officeDocument/2006/relationships/slideLayout" Target="../slideLayouts/slideLayout189.xml"/><Relationship Id="rId13" Type="http://schemas.openxmlformats.org/officeDocument/2006/relationships/theme" Target="../theme/theme18.xml"/><Relationship Id="rId12" Type="http://schemas.openxmlformats.org/officeDocument/2006/relationships/image" Target="../media/image1.jpeg"/><Relationship Id="rId11" Type="http://schemas.openxmlformats.org/officeDocument/2006/relationships/slideLayout" Target="../slideLayouts/slideLayout198.xml"/><Relationship Id="rId10" Type="http://schemas.openxmlformats.org/officeDocument/2006/relationships/slideLayout" Target="../slideLayouts/slideLayout197.xml"/><Relationship Id="rId1" Type="http://schemas.openxmlformats.org/officeDocument/2006/relationships/slideLayout" Target="../slideLayouts/slideLayout188.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207.xml"/><Relationship Id="rId8" Type="http://schemas.openxmlformats.org/officeDocument/2006/relationships/slideLayout" Target="../slideLayouts/slideLayout206.xml"/><Relationship Id="rId7" Type="http://schemas.openxmlformats.org/officeDocument/2006/relationships/slideLayout" Target="../slideLayouts/slideLayout205.xml"/><Relationship Id="rId6" Type="http://schemas.openxmlformats.org/officeDocument/2006/relationships/slideLayout" Target="../slideLayouts/slideLayout204.xml"/><Relationship Id="rId5" Type="http://schemas.openxmlformats.org/officeDocument/2006/relationships/slideLayout" Target="../slideLayouts/slideLayout203.xml"/><Relationship Id="rId4" Type="http://schemas.openxmlformats.org/officeDocument/2006/relationships/slideLayout" Target="../slideLayouts/slideLayout202.xml"/><Relationship Id="rId3" Type="http://schemas.openxmlformats.org/officeDocument/2006/relationships/slideLayout" Target="../slideLayouts/slideLayout201.xml"/><Relationship Id="rId2" Type="http://schemas.openxmlformats.org/officeDocument/2006/relationships/slideLayout" Target="../slideLayouts/slideLayout200.xml"/><Relationship Id="rId13" Type="http://schemas.openxmlformats.org/officeDocument/2006/relationships/theme" Target="../theme/theme19.xml"/><Relationship Id="rId12" Type="http://schemas.openxmlformats.org/officeDocument/2006/relationships/image" Target="../media/image1.jpeg"/><Relationship Id="rId11" Type="http://schemas.openxmlformats.org/officeDocument/2006/relationships/slideLayout" Target="../slideLayouts/slideLayout209.xml"/><Relationship Id="rId10" Type="http://schemas.openxmlformats.org/officeDocument/2006/relationships/slideLayout" Target="../slideLayouts/slideLayout208.xml"/><Relationship Id="rId1" Type="http://schemas.openxmlformats.org/officeDocument/2006/relationships/slideLayout" Target="../slideLayouts/slideLayout199.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20.xml.rels><?xml version="1.0" encoding="UTF-8" standalone="yes"?>
<Relationships xmlns="http://schemas.openxmlformats.org/package/2006/relationships"><Relationship Id="rId9" Type="http://schemas.openxmlformats.org/officeDocument/2006/relationships/slideLayout" Target="../slideLayouts/slideLayout218.xml"/><Relationship Id="rId8" Type="http://schemas.openxmlformats.org/officeDocument/2006/relationships/slideLayout" Target="../slideLayouts/slideLayout217.xml"/><Relationship Id="rId7" Type="http://schemas.openxmlformats.org/officeDocument/2006/relationships/slideLayout" Target="../slideLayouts/slideLayout216.xml"/><Relationship Id="rId6" Type="http://schemas.openxmlformats.org/officeDocument/2006/relationships/slideLayout" Target="../slideLayouts/slideLayout215.xml"/><Relationship Id="rId5" Type="http://schemas.openxmlformats.org/officeDocument/2006/relationships/slideLayout" Target="../slideLayouts/slideLayout214.xml"/><Relationship Id="rId4" Type="http://schemas.openxmlformats.org/officeDocument/2006/relationships/slideLayout" Target="../slideLayouts/slideLayout213.xml"/><Relationship Id="rId3" Type="http://schemas.openxmlformats.org/officeDocument/2006/relationships/slideLayout" Target="../slideLayouts/slideLayout212.xml"/><Relationship Id="rId2" Type="http://schemas.openxmlformats.org/officeDocument/2006/relationships/slideLayout" Target="../slideLayouts/slideLayout211.xml"/><Relationship Id="rId13" Type="http://schemas.openxmlformats.org/officeDocument/2006/relationships/theme" Target="../theme/theme20.xml"/><Relationship Id="rId12" Type="http://schemas.openxmlformats.org/officeDocument/2006/relationships/image" Target="../media/image1.jpeg"/><Relationship Id="rId11" Type="http://schemas.openxmlformats.org/officeDocument/2006/relationships/slideLayout" Target="../slideLayouts/slideLayout220.xml"/><Relationship Id="rId10" Type="http://schemas.openxmlformats.org/officeDocument/2006/relationships/slideLayout" Target="../slideLayouts/slideLayout219.xml"/><Relationship Id="rId1" Type="http://schemas.openxmlformats.org/officeDocument/2006/relationships/slideLayout" Target="../slideLayouts/slideLayout210.xml"/></Relationships>
</file>

<file path=ppt/slideMasters/_rels/slideMaster21.xml.rels><?xml version="1.0" encoding="UTF-8" standalone="yes"?>
<Relationships xmlns="http://schemas.openxmlformats.org/package/2006/relationships"><Relationship Id="rId9" Type="http://schemas.openxmlformats.org/officeDocument/2006/relationships/slideLayout" Target="../slideLayouts/slideLayout229.xml"/><Relationship Id="rId8" Type="http://schemas.openxmlformats.org/officeDocument/2006/relationships/slideLayout" Target="../slideLayouts/slideLayout228.xml"/><Relationship Id="rId7" Type="http://schemas.openxmlformats.org/officeDocument/2006/relationships/slideLayout" Target="../slideLayouts/slideLayout227.xml"/><Relationship Id="rId6" Type="http://schemas.openxmlformats.org/officeDocument/2006/relationships/slideLayout" Target="../slideLayouts/slideLayout226.xml"/><Relationship Id="rId5" Type="http://schemas.openxmlformats.org/officeDocument/2006/relationships/slideLayout" Target="../slideLayouts/slideLayout225.xml"/><Relationship Id="rId4" Type="http://schemas.openxmlformats.org/officeDocument/2006/relationships/slideLayout" Target="../slideLayouts/slideLayout224.xml"/><Relationship Id="rId3" Type="http://schemas.openxmlformats.org/officeDocument/2006/relationships/slideLayout" Target="../slideLayouts/slideLayout223.xml"/><Relationship Id="rId2" Type="http://schemas.openxmlformats.org/officeDocument/2006/relationships/slideLayout" Target="../slideLayouts/slideLayout222.xml"/><Relationship Id="rId13" Type="http://schemas.openxmlformats.org/officeDocument/2006/relationships/theme" Target="../theme/theme21.xml"/><Relationship Id="rId12" Type="http://schemas.openxmlformats.org/officeDocument/2006/relationships/image" Target="../media/image1.jpeg"/><Relationship Id="rId11" Type="http://schemas.openxmlformats.org/officeDocument/2006/relationships/slideLayout" Target="../slideLayouts/slideLayout231.xml"/><Relationship Id="rId10" Type="http://schemas.openxmlformats.org/officeDocument/2006/relationships/slideLayout" Target="../slideLayouts/slideLayout230.xml"/><Relationship Id="rId1" Type="http://schemas.openxmlformats.org/officeDocument/2006/relationships/slideLayout" Target="../slideLayouts/slideLayout221.xml"/></Relationships>
</file>

<file path=ppt/slideMasters/_rels/slideMaster22.xml.rels><?xml version="1.0" encoding="UTF-8" standalone="yes"?>
<Relationships xmlns="http://schemas.openxmlformats.org/package/2006/relationships"><Relationship Id="rId9" Type="http://schemas.openxmlformats.org/officeDocument/2006/relationships/slideLayout" Target="../slideLayouts/slideLayout240.xml"/><Relationship Id="rId8" Type="http://schemas.openxmlformats.org/officeDocument/2006/relationships/slideLayout" Target="../slideLayouts/slideLayout239.xml"/><Relationship Id="rId7" Type="http://schemas.openxmlformats.org/officeDocument/2006/relationships/slideLayout" Target="../slideLayouts/slideLayout238.xml"/><Relationship Id="rId6" Type="http://schemas.openxmlformats.org/officeDocument/2006/relationships/slideLayout" Target="../slideLayouts/slideLayout237.xml"/><Relationship Id="rId5" Type="http://schemas.openxmlformats.org/officeDocument/2006/relationships/slideLayout" Target="../slideLayouts/slideLayout236.xml"/><Relationship Id="rId4" Type="http://schemas.openxmlformats.org/officeDocument/2006/relationships/slideLayout" Target="../slideLayouts/slideLayout235.xml"/><Relationship Id="rId3" Type="http://schemas.openxmlformats.org/officeDocument/2006/relationships/slideLayout" Target="../slideLayouts/slideLayout234.xml"/><Relationship Id="rId2" Type="http://schemas.openxmlformats.org/officeDocument/2006/relationships/slideLayout" Target="../slideLayouts/slideLayout233.xml"/><Relationship Id="rId13" Type="http://schemas.openxmlformats.org/officeDocument/2006/relationships/theme" Target="../theme/theme22.xml"/><Relationship Id="rId12" Type="http://schemas.openxmlformats.org/officeDocument/2006/relationships/image" Target="../media/image1.jpeg"/><Relationship Id="rId11" Type="http://schemas.openxmlformats.org/officeDocument/2006/relationships/slideLayout" Target="../slideLayouts/slideLayout242.xml"/><Relationship Id="rId10" Type="http://schemas.openxmlformats.org/officeDocument/2006/relationships/slideLayout" Target="../slideLayouts/slideLayout241.xml"/><Relationship Id="rId1" Type="http://schemas.openxmlformats.org/officeDocument/2006/relationships/slideLayout" Target="../slideLayouts/slideLayout232.xml"/></Relationships>
</file>

<file path=ppt/slideMasters/_rels/slideMaster23.xml.rels><?xml version="1.0" encoding="UTF-8" standalone="yes"?>
<Relationships xmlns="http://schemas.openxmlformats.org/package/2006/relationships"><Relationship Id="rId9" Type="http://schemas.openxmlformats.org/officeDocument/2006/relationships/slideLayout" Target="../slideLayouts/slideLayout251.xml"/><Relationship Id="rId8" Type="http://schemas.openxmlformats.org/officeDocument/2006/relationships/slideLayout" Target="../slideLayouts/slideLayout250.xml"/><Relationship Id="rId7" Type="http://schemas.openxmlformats.org/officeDocument/2006/relationships/slideLayout" Target="../slideLayouts/slideLayout249.xml"/><Relationship Id="rId6" Type="http://schemas.openxmlformats.org/officeDocument/2006/relationships/slideLayout" Target="../slideLayouts/slideLayout248.xml"/><Relationship Id="rId5" Type="http://schemas.openxmlformats.org/officeDocument/2006/relationships/slideLayout" Target="../slideLayouts/slideLayout247.xml"/><Relationship Id="rId4" Type="http://schemas.openxmlformats.org/officeDocument/2006/relationships/slideLayout" Target="../slideLayouts/slideLayout246.xml"/><Relationship Id="rId3" Type="http://schemas.openxmlformats.org/officeDocument/2006/relationships/slideLayout" Target="../slideLayouts/slideLayout245.xml"/><Relationship Id="rId2" Type="http://schemas.openxmlformats.org/officeDocument/2006/relationships/slideLayout" Target="../slideLayouts/slideLayout244.xml"/><Relationship Id="rId13" Type="http://schemas.openxmlformats.org/officeDocument/2006/relationships/theme" Target="../theme/theme23.xml"/><Relationship Id="rId12" Type="http://schemas.openxmlformats.org/officeDocument/2006/relationships/image" Target="../media/image1.jpeg"/><Relationship Id="rId11" Type="http://schemas.openxmlformats.org/officeDocument/2006/relationships/slideLayout" Target="../slideLayouts/slideLayout253.xml"/><Relationship Id="rId10" Type="http://schemas.openxmlformats.org/officeDocument/2006/relationships/slideLayout" Target="../slideLayouts/slideLayout252.xml"/><Relationship Id="rId1" Type="http://schemas.openxmlformats.org/officeDocument/2006/relationships/slideLayout" Target="../slideLayouts/slideLayout243.xml"/></Relationships>
</file>

<file path=ppt/slideMasters/_rels/slideMaster24.xml.rels><?xml version="1.0" encoding="UTF-8" standalone="yes"?>
<Relationships xmlns="http://schemas.openxmlformats.org/package/2006/relationships"><Relationship Id="rId9" Type="http://schemas.openxmlformats.org/officeDocument/2006/relationships/slideLayout" Target="../slideLayouts/slideLayout262.xml"/><Relationship Id="rId8" Type="http://schemas.openxmlformats.org/officeDocument/2006/relationships/slideLayout" Target="../slideLayouts/slideLayout261.xml"/><Relationship Id="rId7" Type="http://schemas.openxmlformats.org/officeDocument/2006/relationships/slideLayout" Target="../slideLayouts/slideLayout260.xml"/><Relationship Id="rId6" Type="http://schemas.openxmlformats.org/officeDocument/2006/relationships/slideLayout" Target="../slideLayouts/slideLayout259.xml"/><Relationship Id="rId5" Type="http://schemas.openxmlformats.org/officeDocument/2006/relationships/slideLayout" Target="../slideLayouts/slideLayout258.xml"/><Relationship Id="rId4" Type="http://schemas.openxmlformats.org/officeDocument/2006/relationships/slideLayout" Target="../slideLayouts/slideLayout257.xml"/><Relationship Id="rId3" Type="http://schemas.openxmlformats.org/officeDocument/2006/relationships/slideLayout" Target="../slideLayouts/slideLayout256.xml"/><Relationship Id="rId2" Type="http://schemas.openxmlformats.org/officeDocument/2006/relationships/slideLayout" Target="../slideLayouts/slideLayout255.xml"/><Relationship Id="rId13" Type="http://schemas.openxmlformats.org/officeDocument/2006/relationships/theme" Target="../theme/theme24.xml"/><Relationship Id="rId12" Type="http://schemas.openxmlformats.org/officeDocument/2006/relationships/image" Target="../media/image1.jpeg"/><Relationship Id="rId11" Type="http://schemas.openxmlformats.org/officeDocument/2006/relationships/slideLayout" Target="../slideLayouts/slideLayout264.xml"/><Relationship Id="rId10" Type="http://schemas.openxmlformats.org/officeDocument/2006/relationships/slideLayout" Target="../slideLayouts/slideLayout263.xml"/><Relationship Id="rId1" Type="http://schemas.openxmlformats.org/officeDocument/2006/relationships/slideLayout" Target="../slideLayouts/slideLayout254.xml"/></Relationships>
</file>

<file path=ppt/slideMasters/_rels/slideMaster25.xml.rels><?xml version="1.0" encoding="UTF-8" standalone="yes"?>
<Relationships xmlns="http://schemas.openxmlformats.org/package/2006/relationships"><Relationship Id="rId9" Type="http://schemas.openxmlformats.org/officeDocument/2006/relationships/slideLayout" Target="../slideLayouts/slideLayout273.xml"/><Relationship Id="rId8" Type="http://schemas.openxmlformats.org/officeDocument/2006/relationships/slideLayout" Target="../slideLayouts/slideLayout272.xml"/><Relationship Id="rId7" Type="http://schemas.openxmlformats.org/officeDocument/2006/relationships/slideLayout" Target="../slideLayouts/slideLayout271.xml"/><Relationship Id="rId6" Type="http://schemas.openxmlformats.org/officeDocument/2006/relationships/slideLayout" Target="../slideLayouts/slideLayout270.xml"/><Relationship Id="rId5" Type="http://schemas.openxmlformats.org/officeDocument/2006/relationships/slideLayout" Target="../slideLayouts/slideLayout269.xml"/><Relationship Id="rId4" Type="http://schemas.openxmlformats.org/officeDocument/2006/relationships/slideLayout" Target="../slideLayouts/slideLayout268.xml"/><Relationship Id="rId3" Type="http://schemas.openxmlformats.org/officeDocument/2006/relationships/slideLayout" Target="../slideLayouts/slideLayout267.xml"/><Relationship Id="rId2" Type="http://schemas.openxmlformats.org/officeDocument/2006/relationships/slideLayout" Target="../slideLayouts/slideLayout266.xml"/><Relationship Id="rId13" Type="http://schemas.openxmlformats.org/officeDocument/2006/relationships/theme" Target="../theme/theme25.xml"/><Relationship Id="rId12" Type="http://schemas.openxmlformats.org/officeDocument/2006/relationships/image" Target="../media/image1.jpeg"/><Relationship Id="rId11" Type="http://schemas.openxmlformats.org/officeDocument/2006/relationships/slideLayout" Target="../slideLayouts/slideLayout275.xml"/><Relationship Id="rId10" Type="http://schemas.openxmlformats.org/officeDocument/2006/relationships/slideLayout" Target="../slideLayouts/slideLayout274.xml"/><Relationship Id="rId1" Type="http://schemas.openxmlformats.org/officeDocument/2006/relationships/slideLayout" Target="../slideLayouts/slideLayout265.xml"/></Relationships>
</file>

<file path=ppt/slideMasters/_rels/slideMaster26.xml.rels><?xml version="1.0" encoding="UTF-8" standalone="yes"?>
<Relationships xmlns="http://schemas.openxmlformats.org/package/2006/relationships"><Relationship Id="rId9" Type="http://schemas.openxmlformats.org/officeDocument/2006/relationships/slideLayout" Target="../slideLayouts/slideLayout284.xml"/><Relationship Id="rId8" Type="http://schemas.openxmlformats.org/officeDocument/2006/relationships/slideLayout" Target="../slideLayouts/slideLayout283.xml"/><Relationship Id="rId7" Type="http://schemas.openxmlformats.org/officeDocument/2006/relationships/slideLayout" Target="../slideLayouts/slideLayout282.xml"/><Relationship Id="rId6" Type="http://schemas.openxmlformats.org/officeDocument/2006/relationships/slideLayout" Target="../slideLayouts/slideLayout281.xml"/><Relationship Id="rId5" Type="http://schemas.openxmlformats.org/officeDocument/2006/relationships/slideLayout" Target="../slideLayouts/slideLayout280.xml"/><Relationship Id="rId4" Type="http://schemas.openxmlformats.org/officeDocument/2006/relationships/slideLayout" Target="../slideLayouts/slideLayout279.xml"/><Relationship Id="rId3" Type="http://schemas.openxmlformats.org/officeDocument/2006/relationships/slideLayout" Target="../slideLayouts/slideLayout278.xml"/><Relationship Id="rId2" Type="http://schemas.openxmlformats.org/officeDocument/2006/relationships/slideLayout" Target="../slideLayouts/slideLayout277.xml"/><Relationship Id="rId13" Type="http://schemas.openxmlformats.org/officeDocument/2006/relationships/theme" Target="../theme/theme26.xml"/><Relationship Id="rId12" Type="http://schemas.openxmlformats.org/officeDocument/2006/relationships/image" Target="../media/image1.jpeg"/><Relationship Id="rId11" Type="http://schemas.openxmlformats.org/officeDocument/2006/relationships/slideLayout" Target="../slideLayouts/slideLayout286.xml"/><Relationship Id="rId10" Type="http://schemas.openxmlformats.org/officeDocument/2006/relationships/slideLayout" Target="../slideLayouts/slideLayout285.xml"/><Relationship Id="rId1" Type="http://schemas.openxmlformats.org/officeDocument/2006/relationships/slideLayout" Target="../slideLayouts/slideLayout276.xml"/></Relationships>
</file>

<file path=ppt/slideMasters/_rels/slideMaster27.xml.rels><?xml version="1.0" encoding="UTF-8" standalone="yes"?>
<Relationships xmlns="http://schemas.openxmlformats.org/package/2006/relationships"><Relationship Id="rId9" Type="http://schemas.openxmlformats.org/officeDocument/2006/relationships/slideLayout" Target="../slideLayouts/slideLayout295.xml"/><Relationship Id="rId8" Type="http://schemas.openxmlformats.org/officeDocument/2006/relationships/slideLayout" Target="../slideLayouts/slideLayout294.xml"/><Relationship Id="rId7" Type="http://schemas.openxmlformats.org/officeDocument/2006/relationships/slideLayout" Target="../slideLayouts/slideLayout293.xml"/><Relationship Id="rId6" Type="http://schemas.openxmlformats.org/officeDocument/2006/relationships/slideLayout" Target="../slideLayouts/slideLayout292.xml"/><Relationship Id="rId5" Type="http://schemas.openxmlformats.org/officeDocument/2006/relationships/slideLayout" Target="../slideLayouts/slideLayout291.xml"/><Relationship Id="rId4" Type="http://schemas.openxmlformats.org/officeDocument/2006/relationships/slideLayout" Target="../slideLayouts/slideLayout290.xml"/><Relationship Id="rId3" Type="http://schemas.openxmlformats.org/officeDocument/2006/relationships/slideLayout" Target="../slideLayouts/slideLayout289.xml"/><Relationship Id="rId2" Type="http://schemas.openxmlformats.org/officeDocument/2006/relationships/slideLayout" Target="../slideLayouts/slideLayout288.xml"/><Relationship Id="rId13" Type="http://schemas.openxmlformats.org/officeDocument/2006/relationships/theme" Target="../theme/theme27.xml"/><Relationship Id="rId12" Type="http://schemas.openxmlformats.org/officeDocument/2006/relationships/image" Target="../media/image1.jpeg"/><Relationship Id="rId11" Type="http://schemas.openxmlformats.org/officeDocument/2006/relationships/slideLayout" Target="../slideLayouts/slideLayout297.xml"/><Relationship Id="rId10" Type="http://schemas.openxmlformats.org/officeDocument/2006/relationships/slideLayout" Target="../slideLayouts/slideLayout296.xml"/><Relationship Id="rId1" Type="http://schemas.openxmlformats.org/officeDocument/2006/relationships/slideLayout" Target="../slideLayouts/slideLayout287.xml"/></Relationships>
</file>

<file path=ppt/slideMasters/_rels/slideMaster28.xml.rels><?xml version="1.0" encoding="UTF-8" standalone="yes"?>
<Relationships xmlns="http://schemas.openxmlformats.org/package/2006/relationships"><Relationship Id="rId9" Type="http://schemas.openxmlformats.org/officeDocument/2006/relationships/slideLayout" Target="../slideLayouts/slideLayout306.xml"/><Relationship Id="rId8" Type="http://schemas.openxmlformats.org/officeDocument/2006/relationships/slideLayout" Target="../slideLayouts/slideLayout305.xml"/><Relationship Id="rId7" Type="http://schemas.openxmlformats.org/officeDocument/2006/relationships/slideLayout" Target="../slideLayouts/slideLayout304.xml"/><Relationship Id="rId6" Type="http://schemas.openxmlformats.org/officeDocument/2006/relationships/slideLayout" Target="../slideLayouts/slideLayout303.xml"/><Relationship Id="rId5" Type="http://schemas.openxmlformats.org/officeDocument/2006/relationships/slideLayout" Target="../slideLayouts/slideLayout302.xml"/><Relationship Id="rId4" Type="http://schemas.openxmlformats.org/officeDocument/2006/relationships/slideLayout" Target="../slideLayouts/slideLayout301.xml"/><Relationship Id="rId3" Type="http://schemas.openxmlformats.org/officeDocument/2006/relationships/slideLayout" Target="../slideLayouts/slideLayout300.xml"/><Relationship Id="rId2" Type="http://schemas.openxmlformats.org/officeDocument/2006/relationships/slideLayout" Target="../slideLayouts/slideLayout299.xml"/><Relationship Id="rId13" Type="http://schemas.openxmlformats.org/officeDocument/2006/relationships/theme" Target="../theme/theme28.xml"/><Relationship Id="rId12" Type="http://schemas.openxmlformats.org/officeDocument/2006/relationships/image" Target="../media/image1.jpeg"/><Relationship Id="rId11" Type="http://schemas.openxmlformats.org/officeDocument/2006/relationships/slideLayout" Target="../slideLayouts/slideLayout308.xml"/><Relationship Id="rId10" Type="http://schemas.openxmlformats.org/officeDocument/2006/relationships/slideLayout" Target="../slideLayouts/slideLayout307.xml"/><Relationship Id="rId1" Type="http://schemas.openxmlformats.org/officeDocument/2006/relationships/slideLayout" Target="../slideLayouts/slideLayout298.xml"/></Relationships>
</file>

<file path=ppt/slideMasters/_rels/slideMaster29.xml.rels><?xml version="1.0" encoding="UTF-8" standalone="yes"?>
<Relationships xmlns="http://schemas.openxmlformats.org/package/2006/relationships"><Relationship Id="rId9" Type="http://schemas.openxmlformats.org/officeDocument/2006/relationships/slideLayout" Target="../slideLayouts/slideLayout317.xml"/><Relationship Id="rId8" Type="http://schemas.openxmlformats.org/officeDocument/2006/relationships/slideLayout" Target="../slideLayouts/slideLayout316.xml"/><Relationship Id="rId7" Type="http://schemas.openxmlformats.org/officeDocument/2006/relationships/slideLayout" Target="../slideLayouts/slideLayout315.xml"/><Relationship Id="rId6" Type="http://schemas.openxmlformats.org/officeDocument/2006/relationships/slideLayout" Target="../slideLayouts/slideLayout314.xml"/><Relationship Id="rId5" Type="http://schemas.openxmlformats.org/officeDocument/2006/relationships/slideLayout" Target="../slideLayouts/slideLayout313.xml"/><Relationship Id="rId4" Type="http://schemas.openxmlformats.org/officeDocument/2006/relationships/slideLayout" Target="../slideLayouts/slideLayout312.xml"/><Relationship Id="rId3" Type="http://schemas.openxmlformats.org/officeDocument/2006/relationships/slideLayout" Target="../slideLayouts/slideLayout311.xml"/><Relationship Id="rId2" Type="http://schemas.openxmlformats.org/officeDocument/2006/relationships/slideLayout" Target="../slideLayouts/slideLayout310.xml"/><Relationship Id="rId13" Type="http://schemas.openxmlformats.org/officeDocument/2006/relationships/theme" Target="../theme/theme29.xml"/><Relationship Id="rId12" Type="http://schemas.openxmlformats.org/officeDocument/2006/relationships/image" Target="../media/image1.jpeg"/><Relationship Id="rId11" Type="http://schemas.openxmlformats.org/officeDocument/2006/relationships/slideLayout" Target="../slideLayouts/slideLayout319.xml"/><Relationship Id="rId10" Type="http://schemas.openxmlformats.org/officeDocument/2006/relationships/slideLayout" Target="../slideLayouts/slideLayout318.xml"/><Relationship Id="rId1" Type="http://schemas.openxmlformats.org/officeDocument/2006/relationships/slideLayout" Target="../slideLayouts/slideLayout309.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3" Type="http://schemas.openxmlformats.org/officeDocument/2006/relationships/theme" Target="../theme/theme3.xml"/><Relationship Id="rId12" Type="http://schemas.openxmlformats.org/officeDocument/2006/relationships/image" Target="../media/image1.jpeg"/><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30.xml.rels><?xml version="1.0" encoding="UTF-8" standalone="yes"?>
<Relationships xmlns="http://schemas.openxmlformats.org/package/2006/relationships"><Relationship Id="rId9" Type="http://schemas.openxmlformats.org/officeDocument/2006/relationships/slideLayout" Target="../slideLayouts/slideLayout328.xml"/><Relationship Id="rId8" Type="http://schemas.openxmlformats.org/officeDocument/2006/relationships/slideLayout" Target="../slideLayouts/slideLayout327.xml"/><Relationship Id="rId7" Type="http://schemas.openxmlformats.org/officeDocument/2006/relationships/slideLayout" Target="../slideLayouts/slideLayout326.xml"/><Relationship Id="rId6" Type="http://schemas.openxmlformats.org/officeDocument/2006/relationships/slideLayout" Target="../slideLayouts/slideLayout325.xml"/><Relationship Id="rId5" Type="http://schemas.openxmlformats.org/officeDocument/2006/relationships/slideLayout" Target="../slideLayouts/slideLayout324.xml"/><Relationship Id="rId4" Type="http://schemas.openxmlformats.org/officeDocument/2006/relationships/slideLayout" Target="../slideLayouts/slideLayout323.xml"/><Relationship Id="rId3" Type="http://schemas.openxmlformats.org/officeDocument/2006/relationships/slideLayout" Target="../slideLayouts/slideLayout322.xml"/><Relationship Id="rId2" Type="http://schemas.openxmlformats.org/officeDocument/2006/relationships/slideLayout" Target="../slideLayouts/slideLayout321.xml"/><Relationship Id="rId13" Type="http://schemas.openxmlformats.org/officeDocument/2006/relationships/theme" Target="../theme/theme30.xml"/><Relationship Id="rId12" Type="http://schemas.openxmlformats.org/officeDocument/2006/relationships/image" Target="../media/image1.jpeg"/><Relationship Id="rId11" Type="http://schemas.openxmlformats.org/officeDocument/2006/relationships/slideLayout" Target="../slideLayouts/slideLayout330.xml"/><Relationship Id="rId10" Type="http://schemas.openxmlformats.org/officeDocument/2006/relationships/slideLayout" Target="../slideLayouts/slideLayout329.xml"/><Relationship Id="rId1" Type="http://schemas.openxmlformats.org/officeDocument/2006/relationships/slideLayout" Target="../slideLayouts/slideLayout320.xml"/></Relationships>
</file>

<file path=ppt/slideMasters/_rels/slideMaster31.xml.rels><?xml version="1.0" encoding="UTF-8" standalone="yes"?>
<Relationships xmlns="http://schemas.openxmlformats.org/package/2006/relationships"><Relationship Id="rId9" Type="http://schemas.openxmlformats.org/officeDocument/2006/relationships/slideLayout" Target="../slideLayouts/slideLayout339.xml"/><Relationship Id="rId8" Type="http://schemas.openxmlformats.org/officeDocument/2006/relationships/slideLayout" Target="../slideLayouts/slideLayout338.xml"/><Relationship Id="rId7" Type="http://schemas.openxmlformats.org/officeDocument/2006/relationships/slideLayout" Target="../slideLayouts/slideLayout337.xml"/><Relationship Id="rId6" Type="http://schemas.openxmlformats.org/officeDocument/2006/relationships/slideLayout" Target="../slideLayouts/slideLayout336.xml"/><Relationship Id="rId5" Type="http://schemas.openxmlformats.org/officeDocument/2006/relationships/slideLayout" Target="../slideLayouts/slideLayout335.xml"/><Relationship Id="rId4" Type="http://schemas.openxmlformats.org/officeDocument/2006/relationships/slideLayout" Target="../slideLayouts/slideLayout334.xml"/><Relationship Id="rId3" Type="http://schemas.openxmlformats.org/officeDocument/2006/relationships/slideLayout" Target="../slideLayouts/slideLayout333.xml"/><Relationship Id="rId2" Type="http://schemas.openxmlformats.org/officeDocument/2006/relationships/slideLayout" Target="../slideLayouts/slideLayout332.xml"/><Relationship Id="rId13" Type="http://schemas.openxmlformats.org/officeDocument/2006/relationships/theme" Target="../theme/theme31.xml"/><Relationship Id="rId12" Type="http://schemas.openxmlformats.org/officeDocument/2006/relationships/image" Target="../media/image1.jpeg"/><Relationship Id="rId11" Type="http://schemas.openxmlformats.org/officeDocument/2006/relationships/slideLayout" Target="../slideLayouts/slideLayout341.xml"/><Relationship Id="rId10" Type="http://schemas.openxmlformats.org/officeDocument/2006/relationships/slideLayout" Target="../slideLayouts/slideLayout340.xml"/><Relationship Id="rId1" Type="http://schemas.openxmlformats.org/officeDocument/2006/relationships/slideLayout" Target="../slideLayouts/slideLayout331.xml"/></Relationships>
</file>

<file path=ppt/slideMasters/_rels/slideMaster32.xml.rels><?xml version="1.0" encoding="UTF-8" standalone="yes"?>
<Relationships xmlns="http://schemas.openxmlformats.org/package/2006/relationships"><Relationship Id="rId9" Type="http://schemas.openxmlformats.org/officeDocument/2006/relationships/slideLayout" Target="../slideLayouts/slideLayout350.xml"/><Relationship Id="rId8" Type="http://schemas.openxmlformats.org/officeDocument/2006/relationships/slideLayout" Target="../slideLayouts/slideLayout349.xml"/><Relationship Id="rId7" Type="http://schemas.openxmlformats.org/officeDocument/2006/relationships/slideLayout" Target="../slideLayouts/slideLayout348.xml"/><Relationship Id="rId6" Type="http://schemas.openxmlformats.org/officeDocument/2006/relationships/slideLayout" Target="../slideLayouts/slideLayout347.xml"/><Relationship Id="rId5" Type="http://schemas.openxmlformats.org/officeDocument/2006/relationships/slideLayout" Target="../slideLayouts/slideLayout346.xml"/><Relationship Id="rId4" Type="http://schemas.openxmlformats.org/officeDocument/2006/relationships/slideLayout" Target="../slideLayouts/slideLayout345.xml"/><Relationship Id="rId3" Type="http://schemas.openxmlformats.org/officeDocument/2006/relationships/slideLayout" Target="../slideLayouts/slideLayout344.xml"/><Relationship Id="rId2" Type="http://schemas.openxmlformats.org/officeDocument/2006/relationships/slideLayout" Target="../slideLayouts/slideLayout343.xml"/><Relationship Id="rId13" Type="http://schemas.openxmlformats.org/officeDocument/2006/relationships/theme" Target="../theme/theme32.xml"/><Relationship Id="rId12" Type="http://schemas.openxmlformats.org/officeDocument/2006/relationships/image" Target="../media/image1.jpeg"/><Relationship Id="rId11" Type="http://schemas.openxmlformats.org/officeDocument/2006/relationships/slideLayout" Target="../slideLayouts/slideLayout352.xml"/><Relationship Id="rId10" Type="http://schemas.openxmlformats.org/officeDocument/2006/relationships/slideLayout" Target="../slideLayouts/slideLayout351.xml"/><Relationship Id="rId1" Type="http://schemas.openxmlformats.org/officeDocument/2006/relationships/slideLayout" Target="../slideLayouts/slideLayout342.xml"/></Relationships>
</file>

<file path=ppt/slideMasters/_rels/slideMaster33.xml.rels><?xml version="1.0" encoding="UTF-8" standalone="yes"?>
<Relationships xmlns="http://schemas.openxmlformats.org/package/2006/relationships"><Relationship Id="rId9" Type="http://schemas.openxmlformats.org/officeDocument/2006/relationships/slideLayout" Target="../slideLayouts/slideLayout361.xml"/><Relationship Id="rId8" Type="http://schemas.openxmlformats.org/officeDocument/2006/relationships/slideLayout" Target="../slideLayouts/slideLayout360.xml"/><Relationship Id="rId7" Type="http://schemas.openxmlformats.org/officeDocument/2006/relationships/slideLayout" Target="../slideLayouts/slideLayout359.xml"/><Relationship Id="rId6" Type="http://schemas.openxmlformats.org/officeDocument/2006/relationships/slideLayout" Target="../slideLayouts/slideLayout358.xml"/><Relationship Id="rId5" Type="http://schemas.openxmlformats.org/officeDocument/2006/relationships/slideLayout" Target="../slideLayouts/slideLayout357.xml"/><Relationship Id="rId4" Type="http://schemas.openxmlformats.org/officeDocument/2006/relationships/slideLayout" Target="../slideLayouts/slideLayout356.xml"/><Relationship Id="rId3" Type="http://schemas.openxmlformats.org/officeDocument/2006/relationships/slideLayout" Target="../slideLayouts/slideLayout355.xml"/><Relationship Id="rId2" Type="http://schemas.openxmlformats.org/officeDocument/2006/relationships/slideLayout" Target="../slideLayouts/slideLayout354.xml"/><Relationship Id="rId13" Type="http://schemas.openxmlformats.org/officeDocument/2006/relationships/theme" Target="../theme/theme33.xml"/><Relationship Id="rId12" Type="http://schemas.openxmlformats.org/officeDocument/2006/relationships/image" Target="../media/image1.jpeg"/><Relationship Id="rId11" Type="http://schemas.openxmlformats.org/officeDocument/2006/relationships/slideLayout" Target="../slideLayouts/slideLayout363.xml"/><Relationship Id="rId10" Type="http://schemas.openxmlformats.org/officeDocument/2006/relationships/slideLayout" Target="../slideLayouts/slideLayout362.xml"/><Relationship Id="rId1" Type="http://schemas.openxmlformats.org/officeDocument/2006/relationships/slideLayout" Target="../slideLayouts/slideLayout353.xml"/></Relationships>
</file>

<file path=ppt/slideMasters/_rels/slideMaster34.xml.rels><?xml version="1.0" encoding="UTF-8" standalone="yes"?>
<Relationships xmlns="http://schemas.openxmlformats.org/package/2006/relationships"><Relationship Id="rId9" Type="http://schemas.openxmlformats.org/officeDocument/2006/relationships/slideLayout" Target="../slideLayouts/slideLayout372.xml"/><Relationship Id="rId8" Type="http://schemas.openxmlformats.org/officeDocument/2006/relationships/slideLayout" Target="../slideLayouts/slideLayout371.xml"/><Relationship Id="rId7" Type="http://schemas.openxmlformats.org/officeDocument/2006/relationships/slideLayout" Target="../slideLayouts/slideLayout370.xml"/><Relationship Id="rId6" Type="http://schemas.openxmlformats.org/officeDocument/2006/relationships/slideLayout" Target="../slideLayouts/slideLayout369.xml"/><Relationship Id="rId5" Type="http://schemas.openxmlformats.org/officeDocument/2006/relationships/slideLayout" Target="../slideLayouts/slideLayout368.xml"/><Relationship Id="rId4" Type="http://schemas.openxmlformats.org/officeDocument/2006/relationships/slideLayout" Target="../slideLayouts/slideLayout367.xml"/><Relationship Id="rId3" Type="http://schemas.openxmlformats.org/officeDocument/2006/relationships/slideLayout" Target="../slideLayouts/slideLayout366.xml"/><Relationship Id="rId2" Type="http://schemas.openxmlformats.org/officeDocument/2006/relationships/slideLayout" Target="../slideLayouts/slideLayout365.xml"/><Relationship Id="rId13" Type="http://schemas.openxmlformats.org/officeDocument/2006/relationships/theme" Target="../theme/theme34.xml"/><Relationship Id="rId12" Type="http://schemas.openxmlformats.org/officeDocument/2006/relationships/image" Target="../media/image1.jpeg"/><Relationship Id="rId11" Type="http://schemas.openxmlformats.org/officeDocument/2006/relationships/slideLayout" Target="../slideLayouts/slideLayout374.xml"/><Relationship Id="rId10" Type="http://schemas.openxmlformats.org/officeDocument/2006/relationships/slideLayout" Target="../slideLayouts/slideLayout373.xml"/><Relationship Id="rId1" Type="http://schemas.openxmlformats.org/officeDocument/2006/relationships/slideLayout" Target="../slideLayouts/slideLayout364.xml"/></Relationships>
</file>

<file path=ppt/slideMasters/_rels/slideMaster35.xml.rels><?xml version="1.0" encoding="UTF-8" standalone="yes"?>
<Relationships xmlns="http://schemas.openxmlformats.org/package/2006/relationships"><Relationship Id="rId9" Type="http://schemas.openxmlformats.org/officeDocument/2006/relationships/slideLayout" Target="../slideLayouts/slideLayout383.xml"/><Relationship Id="rId8" Type="http://schemas.openxmlformats.org/officeDocument/2006/relationships/slideLayout" Target="../slideLayouts/slideLayout382.xml"/><Relationship Id="rId7" Type="http://schemas.openxmlformats.org/officeDocument/2006/relationships/slideLayout" Target="../slideLayouts/slideLayout381.xml"/><Relationship Id="rId6" Type="http://schemas.openxmlformats.org/officeDocument/2006/relationships/slideLayout" Target="../slideLayouts/slideLayout380.xml"/><Relationship Id="rId5" Type="http://schemas.openxmlformats.org/officeDocument/2006/relationships/slideLayout" Target="../slideLayouts/slideLayout379.xml"/><Relationship Id="rId4" Type="http://schemas.openxmlformats.org/officeDocument/2006/relationships/slideLayout" Target="../slideLayouts/slideLayout378.xml"/><Relationship Id="rId3" Type="http://schemas.openxmlformats.org/officeDocument/2006/relationships/slideLayout" Target="../slideLayouts/slideLayout377.xml"/><Relationship Id="rId2" Type="http://schemas.openxmlformats.org/officeDocument/2006/relationships/slideLayout" Target="../slideLayouts/slideLayout376.xml"/><Relationship Id="rId13" Type="http://schemas.openxmlformats.org/officeDocument/2006/relationships/theme" Target="../theme/theme35.xml"/><Relationship Id="rId12" Type="http://schemas.openxmlformats.org/officeDocument/2006/relationships/image" Target="../media/image1.jpeg"/><Relationship Id="rId11" Type="http://schemas.openxmlformats.org/officeDocument/2006/relationships/slideLayout" Target="../slideLayouts/slideLayout385.xml"/><Relationship Id="rId10" Type="http://schemas.openxmlformats.org/officeDocument/2006/relationships/slideLayout" Target="../slideLayouts/slideLayout384.xml"/><Relationship Id="rId1" Type="http://schemas.openxmlformats.org/officeDocument/2006/relationships/slideLayout" Target="../slideLayouts/slideLayout375.xml"/></Relationships>
</file>

<file path=ppt/slideMasters/_rels/slideMaster36.xml.rels><?xml version="1.0" encoding="UTF-8" standalone="yes"?>
<Relationships xmlns="http://schemas.openxmlformats.org/package/2006/relationships"><Relationship Id="rId9" Type="http://schemas.openxmlformats.org/officeDocument/2006/relationships/slideLayout" Target="../slideLayouts/slideLayout394.xml"/><Relationship Id="rId8" Type="http://schemas.openxmlformats.org/officeDocument/2006/relationships/slideLayout" Target="../slideLayouts/slideLayout393.xml"/><Relationship Id="rId7" Type="http://schemas.openxmlformats.org/officeDocument/2006/relationships/slideLayout" Target="../slideLayouts/slideLayout392.xml"/><Relationship Id="rId6" Type="http://schemas.openxmlformats.org/officeDocument/2006/relationships/slideLayout" Target="../slideLayouts/slideLayout391.xml"/><Relationship Id="rId5" Type="http://schemas.openxmlformats.org/officeDocument/2006/relationships/slideLayout" Target="../slideLayouts/slideLayout390.xml"/><Relationship Id="rId4" Type="http://schemas.openxmlformats.org/officeDocument/2006/relationships/slideLayout" Target="../slideLayouts/slideLayout389.xml"/><Relationship Id="rId3" Type="http://schemas.openxmlformats.org/officeDocument/2006/relationships/slideLayout" Target="../slideLayouts/slideLayout388.xml"/><Relationship Id="rId2" Type="http://schemas.openxmlformats.org/officeDocument/2006/relationships/slideLayout" Target="../slideLayouts/slideLayout387.xml"/><Relationship Id="rId13" Type="http://schemas.openxmlformats.org/officeDocument/2006/relationships/theme" Target="../theme/theme36.xml"/><Relationship Id="rId12" Type="http://schemas.openxmlformats.org/officeDocument/2006/relationships/image" Target="../media/image1.jpeg"/><Relationship Id="rId11" Type="http://schemas.openxmlformats.org/officeDocument/2006/relationships/slideLayout" Target="../slideLayouts/slideLayout396.xml"/><Relationship Id="rId10" Type="http://schemas.openxmlformats.org/officeDocument/2006/relationships/slideLayout" Target="../slideLayouts/slideLayout395.xml"/><Relationship Id="rId1" Type="http://schemas.openxmlformats.org/officeDocument/2006/relationships/slideLayout" Target="../slideLayouts/slideLayout386.xml"/></Relationships>
</file>

<file path=ppt/slideMasters/_rels/slideMaster37.xml.rels><?xml version="1.0" encoding="UTF-8" standalone="yes"?>
<Relationships xmlns="http://schemas.openxmlformats.org/package/2006/relationships"><Relationship Id="rId9" Type="http://schemas.openxmlformats.org/officeDocument/2006/relationships/slideLayout" Target="../slideLayouts/slideLayout405.xml"/><Relationship Id="rId8" Type="http://schemas.openxmlformats.org/officeDocument/2006/relationships/slideLayout" Target="../slideLayouts/slideLayout404.xml"/><Relationship Id="rId7" Type="http://schemas.openxmlformats.org/officeDocument/2006/relationships/slideLayout" Target="../slideLayouts/slideLayout403.xml"/><Relationship Id="rId6" Type="http://schemas.openxmlformats.org/officeDocument/2006/relationships/slideLayout" Target="../slideLayouts/slideLayout402.xml"/><Relationship Id="rId5" Type="http://schemas.openxmlformats.org/officeDocument/2006/relationships/slideLayout" Target="../slideLayouts/slideLayout401.xml"/><Relationship Id="rId4" Type="http://schemas.openxmlformats.org/officeDocument/2006/relationships/slideLayout" Target="../slideLayouts/slideLayout400.xml"/><Relationship Id="rId3" Type="http://schemas.openxmlformats.org/officeDocument/2006/relationships/slideLayout" Target="../slideLayouts/slideLayout399.xml"/><Relationship Id="rId2" Type="http://schemas.openxmlformats.org/officeDocument/2006/relationships/slideLayout" Target="../slideLayouts/slideLayout398.xml"/><Relationship Id="rId13" Type="http://schemas.openxmlformats.org/officeDocument/2006/relationships/theme" Target="../theme/theme37.xml"/><Relationship Id="rId12" Type="http://schemas.openxmlformats.org/officeDocument/2006/relationships/image" Target="../media/image1.jpeg"/><Relationship Id="rId11" Type="http://schemas.openxmlformats.org/officeDocument/2006/relationships/slideLayout" Target="../slideLayouts/slideLayout407.xml"/><Relationship Id="rId10" Type="http://schemas.openxmlformats.org/officeDocument/2006/relationships/slideLayout" Target="../slideLayouts/slideLayout406.xml"/><Relationship Id="rId1" Type="http://schemas.openxmlformats.org/officeDocument/2006/relationships/slideLayout" Target="../slideLayouts/slideLayout397.xml"/></Relationships>
</file>

<file path=ppt/slideMasters/_rels/slideMaster38.xml.rels><?xml version="1.0" encoding="UTF-8" standalone="yes"?>
<Relationships xmlns="http://schemas.openxmlformats.org/package/2006/relationships"><Relationship Id="rId9" Type="http://schemas.openxmlformats.org/officeDocument/2006/relationships/slideLayout" Target="../slideLayouts/slideLayout416.xml"/><Relationship Id="rId8" Type="http://schemas.openxmlformats.org/officeDocument/2006/relationships/slideLayout" Target="../slideLayouts/slideLayout415.xml"/><Relationship Id="rId7" Type="http://schemas.openxmlformats.org/officeDocument/2006/relationships/slideLayout" Target="../slideLayouts/slideLayout414.xml"/><Relationship Id="rId6" Type="http://schemas.openxmlformats.org/officeDocument/2006/relationships/slideLayout" Target="../slideLayouts/slideLayout413.xml"/><Relationship Id="rId5" Type="http://schemas.openxmlformats.org/officeDocument/2006/relationships/slideLayout" Target="../slideLayouts/slideLayout412.xml"/><Relationship Id="rId4" Type="http://schemas.openxmlformats.org/officeDocument/2006/relationships/slideLayout" Target="../slideLayouts/slideLayout411.xml"/><Relationship Id="rId3" Type="http://schemas.openxmlformats.org/officeDocument/2006/relationships/slideLayout" Target="../slideLayouts/slideLayout410.xml"/><Relationship Id="rId2" Type="http://schemas.openxmlformats.org/officeDocument/2006/relationships/slideLayout" Target="../slideLayouts/slideLayout409.xml"/><Relationship Id="rId13" Type="http://schemas.openxmlformats.org/officeDocument/2006/relationships/theme" Target="../theme/theme38.xml"/><Relationship Id="rId12" Type="http://schemas.openxmlformats.org/officeDocument/2006/relationships/image" Target="../media/image1.jpeg"/><Relationship Id="rId11" Type="http://schemas.openxmlformats.org/officeDocument/2006/relationships/slideLayout" Target="../slideLayouts/slideLayout418.xml"/><Relationship Id="rId10" Type="http://schemas.openxmlformats.org/officeDocument/2006/relationships/slideLayout" Target="../slideLayouts/slideLayout417.xml"/><Relationship Id="rId1" Type="http://schemas.openxmlformats.org/officeDocument/2006/relationships/slideLayout" Target="../slideLayouts/slideLayout408.xml"/></Relationships>
</file>

<file path=ppt/slideMasters/_rels/slideMaster39.xml.rels><?xml version="1.0" encoding="UTF-8" standalone="yes"?>
<Relationships xmlns="http://schemas.openxmlformats.org/package/2006/relationships"><Relationship Id="rId9" Type="http://schemas.openxmlformats.org/officeDocument/2006/relationships/slideLayout" Target="../slideLayouts/slideLayout427.xml"/><Relationship Id="rId8" Type="http://schemas.openxmlformats.org/officeDocument/2006/relationships/slideLayout" Target="../slideLayouts/slideLayout426.xml"/><Relationship Id="rId7" Type="http://schemas.openxmlformats.org/officeDocument/2006/relationships/slideLayout" Target="../slideLayouts/slideLayout425.xml"/><Relationship Id="rId6" Type="http://schemas.openxmlformats.org/officeDocument/2006/relationships/slideLayout" Target="../slideLayouts/slideLayout424.xml"/><Relationship Id="rId5" Type="http://schemas.openxmlformats.org/officeDocument/2006/relationships/slideLayout" Target="../slideLayouts/slideLayout423.xml"/><Relationship Id="rId4" Type="http://schemas.openxmlformats.org/officeDocument/2006/relationships/slideLayout" Target="../slideLayouts/slideLayout422.xml"/><Relationship Id="rId3" Type="http://schemas.openxmlformats.org/officeDocument/2006/relationships/slideLayout" Target="../slideLayouts/slideLayout421.xml"/><Relationship Id="rId2" Type="http://schemas.openxmlformats.org/officeDocument/2006/relationships/slideLayout" Target="../slideLayouts/slideLayout420.xml"/><Relationship Id="rId13" Type="http://schemas.openxmlformats.org/officeDocument/2006/relationships/theme" Target="../theme/theme39.xml"/><Relationship Id="rId12" Type="http://schemas.openxmlformats.org/officeDocument/2006/relationships/image" Target="../media/image1.jpeg"/><Relationship Id="rId11" Type="http://schemas.openxmlformats.org/officeDocument/2006/relationships/slideLayout" Target="../slideLayouts/slideLayout429.xml"/><Relationship Id="rId10" Type="http://schemas.openxmlformats.org/officeDocument/2006/relationships/slideLayout" Target="../slideLayouts/slideLayout428.xml"/><Relationship Id="rId1" Type="http://schemas.openxmlformats.org/officeDocument/2006/relationships/slideLayout" Target="../slideLayouts/slideLayout419.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3" Type="http://schemas.openxmlformats.org/officeDocument/2006/relationships/theme" Target="../theme/theme4.xml"/><Relationship Id="rId12" Type="http://schemas.openxmlformats.org/officeDocument/2006/relationships/image" Target="../media/image1.jpeg"/><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_rels/slideMaster40.xml.rels><?xml version="1.0" encoding="UTF-8" standalone="yes"?>
<Relationships xmlns="http://schemas.openxmlformats.org/package/2006/relationships"><Relationship Id="rId9" Type="http://schemas.openxmlformats.org/officeDocument/2006/relationships/slideLayout" Target="../slideLayouts/slideLayout438.xml"/><Relationship Id="rId8" Type="http://schemas.openxmlformats.org/officeDocument/2006/relationships/slideLayout" Target="../slideLayouts/slideLayout437.xml"/><Relationship Id="rId7" Type="http://schemas.openxmlformats.org/officeDocument/2006/relationships/slideLayout" Target="../slideLayouts/slideLayout436.xml"/><Relationship Id="rId6" Type="http://schemas.openxmlformats.org/officeDocument/2006/relationships/slideLayout" Target="../slideLayouts/slideLayout435.xml"/><Relationship Id="rId5" Type="http://schemas.openxmlformats.org/officeDocument/2006/relationships/slideLayout" Target="../slideLayouts/slideLayout434.xml"/><Relationship Id="rId4" Type="http://schemas.openxmlformats.org/officeDocument/2006/relationships/slideLayout" Target="../slideLayouts/slideLayout433.xml"/><Relationship Id="rId3" Type="http://schemas.openxmlformats.org/officeDocument/2006/relationships/slideLayout" Target="../slideLayouts/slideLayout432.xml"/><Relationship Id="rId2" Type="http://schemas.openxmlformats.org/officeDocument/2006/relationships/slideLayout" Target="../slideLayouts/slideLayout431.xml"/><Relationship Id="rId13" Type="http://schemas.openxmlformats.org/officeDocument/2006/relationships/theme" Target="../theme/theme40.xml"/><Relationship Id="rId12" Type="http://schemas.openxmlformats.org/officeDocument/2006/relationships/image" Target="../media/image1.jpeg"/><Relationship Id="rId11" Type="http://schemas.openxmlformats.org/officeDocument/2006/relationships/slideLayout" Target="../slideLayouts/slideLayout440.xml"/><Relationship Id="rId10" Type="http://schemas.openxmlformats.org/officeDocument/2006/relationships/slideLayout" Target="../slideLayouts/slideLayout439.xml"/><Relationship Id="rId1" Type="http://schemas.openxmlformats.org/officeDocument/2006/relationships/slideLayout" Target="../slideLayouts/slideLayout430.xml"/></Relationships>
</file>

<file path=ppt/slideMasters/_rels/slideMaster41.xml.rels><?xml version="1.0" encoding="UTF-8" standalone="yes"?>
<Relationships xmlns="http://schemas.openxmlformats.org/package/2006/relationships"><Relationship Id="rId9" Type="http://schemas.openxmlformats.org/officeDocument/2006/relationships/slideLayout" Target="../slideLayouts/slideLayout449.xml"/><Relationship Id="rId8" Type="http://schemas.openxmlformats.org/officeDocument/2006/relationships/slideLayout" Target="../slideLayouts/slideLayout448.xml"/><Relationship Id="rId7" Type="http://schemas.openxmlformats.org/officeDocument/2006/relationships/slideLayout" Target="../slideLayouts/slideLayout447.xml"/><Relationship Id="rId6" Type="http://schemas.openxmlformats.org/officeDocument/2006/relationships/slideLayout" Target="../slideLayouts/slideLayout446.xml"/><Relationship Id="rId5" Type="http://schemas.openxmlformats.org/officeDocument/2006/relationships/slideLayout" Target="../slideLayouts/slideLayout445.xml"/><Relationship Id="rId4" Type="http://schemas.openxmlformats.org/officeDocument/2006/relationships/slideLayout" Target="../slideLayouts/slideLayout444.xml"/><Relationship Id="rId3" Type="http://schemas.openxmlformats.org/officeDocument/2006/relationships/slideLayout" Target="../slideLayouts/slideLayout443.xml"/><Relationship Id="rId2" Type="http://schemas.openxmlformats.org/officeDocument/2006/relationships/slideLayout" Target="../slideLayouts/slideLayout442.xml"/><Relationship Id="rId13" Type="http://schemas.openxmlformats.org/officeDocument/2006/relationships/theme" Target="../theme/theme41.xml"/><Relationship Id="rId12" Type="http://schemas.openxmlformats.org/officeDocument/2006/relationships/image" Target="../media/image1.jpeg"/><Relationship Id="rId11" Type="http://schemas.openxmlformats.org/officeDocument/2006/relationships/slideLayout" Target="../slideLayouts/slideLayout451.xml"/><Relationship Id="rId10" Type="http://schemas.openxmlformats.org/officeDocument/2006/relationships/slideLayout" Target="../slideLayouts/slideLayout450.xml"/><Relationship Id="rId1" Type="http://schemas.openxmlformats.org/officeDocument/2006/relationships/slideLayout" Target="../slideLayouts/slideLayout441.xml"/></Relationships>
</file>

<file path=ppt/slideMasters/_rels/slideMaster42.xml.rels><?xml version="1.0" encoding="UTF-8" standalone="yes"?>
<Relationships xmlns="http://schemas.openxmlformats.org/package/2006/relationships"><Relationship Id="rId9" Type="http://schemas.openxmlformats.org/officeDocument/2006/relationships/slideLayout" Target="../slideLayouts/slideLayout460.xml"/><Relationship Id="rId8" Type="http://schemas.openxmlformats.org/officeDocument/2006/relationships/slideLayout" Target="../slideLayouts/slideLayout459.xml"/><Relationship Id="rId7" Type="http://schemas.openxmlformats.org/officeDocument/2006/relationships/slideLayout" Target="../slideLayouts/slideLayout458.xml"/><Relationship Id="rId6" Type="http://schemas.openxmlformats.org/officeDocument/2006/relationships/slideLayout" Target="../slideLayouts/slideLayout457.xml"/><Relationship Id="rId5" Type="http://schemas.openxmlformats.org/officeDocument/2006/relationships/slideLayout" Target="../slideLayouts/slideLayout456.xml"/><Relationship Id="rId4" Type="http://schemas.openxmlformats.org/officeDocument/2006/relationships/slideLayout" Target="../slideLayouts/slideLayout455.xml"/><Relationship Id="rId3" Type="http://schemas.openxmlformats.org/officeDocument/2006/relationships/slideLayout" Target="../slideLayouts/slideLayout454.xml"/><Relationship Id="rId2" Type="http://schemas.openxmlformats.org/officeDocument/2006/relationships/slideLayout" Target="../slideLayouts/slideLayout453.xml"/><Relationship Id="rId13" Type="http://schemas.openxmlformats.org/officeDocument/2006/relationships/theme" Target="../theme/theme42.xml"/><Relationship Id="rId12" Type="http://schemas.openxmlformats.org/officeDocument/2006/relationships/image" Target="../media/image1.jpeg"/><Relationship Id="rId11" Type="http://schemas.openxmlformats.org/officeDocument/2006/relationships/slideLayout" Target="../slideLayouts/slideLayout462.xml"/><Relationship Id="rId10" Type="http://schemas.openxmlformats.org/officeDocument/2006/relationships/slideLayout" Target="../slideLayouts/slideLayout461.xml"/><Relationship Id="rId1" Type="http://schemas.openxmlformats.org/officeDocument/2006/relationships/slideLayout" Target="../slideLayouts/slideLayout452.xml"/></Relationships>
</file>

<file path=ppt/slideMasters/_rels/slideMaster43.xml.rels><?xml version="1.0" encoding="UTF-8" standalone="yes"?>
<Relationships xmlns="http://schemas.openxmlformats.org/package/2006/relationships"><Relationship Id="rId9" Type="http://schemas.openxmlformats.org/officeDocument/2006/relationships/slideLayout" Target="../slideLayouts/slideLayout471.xml"/><Relationship Id="rId8" Type="http://schemas.openxmlformats.org/officeDocument/2006/relationships/slideLayout" Target="../slideLayouts/slideLayout470.xml"/><Relationship Id="rId7" Type="http://schemas.openxmlformats.org/officeDocument/2006/relationships/slideLayout" Target="../slideLayouts/slideLayout469.xml"/><Relationship Id="rId6" Type="http://schemas.openxmlformats.org/officeDocument/2006/relationships/slideLayout" Target="../slideLayouts/slideLayout468.xml"/><Relationship Id="rId5" Type="http://schemas.openxmlformats.org/officeDocument/2006/relationships/slideLayout" Target="../slideLayouts/slideLayout467.xml"/><Relationship Id="rId4" Type="http://schemas.openxmlformats.org/officeDocument/2006/relationships/slideLayout" Target="../slideLayouts/slideLayout466.xml"/><Relationship Id="rId3" Type="http://schemas.openxmlformats.org/officeDocument/2006/relationships/slideLayout" Target="../slideLayouts/slideLayout465.xml"/><Relationship Id="rId2" Type="http://schemas.openxmlformats.org/officeDocument/2006/relationships/slideLayout" Target="../slideLayouts/slideLayout464.xml"/><Relationship Id="rId13" Type="http://schemas.openxmlformats.org/officeDocument/2006/relationships/theme" Target="../theme/theme43.xml"/><Relationship Id="rId12" Type="http://schemas.openxmlformats.org/officeDocument/2006/relationships/image" Target="../media/image1.jpeg"/><Relationship Id="rId11" Type="http://schemas.openxmlformats.org/officeDocument/2006/relationships/slideLayout" Target="../slideLayouts/slideLayout473.xml"/><Relationship Id="rId10" Type="http://schemas.openxmlformats.org/officeDocument/2006/relationships/slideLayout" Target="../slideLayouts/slideLayout472.xml"/><Relationship Id="rId1" Type="http://schemas.openxmlformats.org/officeDocument/2006/relationships/slideLayout" Target="../slideLayouts/slideLayout463.xml"/></Relationships>
</file>

<file path=ppt/slideMasters/_rels/slideMaster44.xml.rels><?xml version="1.0" encoding="UTF-8" standalone="yes"?>
<Relationships xmlns="http://schemas.openxmlformats.org/package/2006/relationships"><Relationship Id="rId9" Type="http://schemas.openxmlformats.org/officeDocument/2006/relationships/slideLayout" Target="../slideLayouts/slideLayout482.xml"/><Relationship Id="rId8" Type="http://schemas.openxmlformats.org/officeDocument/2006/relationships/slideLayout" Target="../slideLayouts/slideLayout481.xml"/><Relationship Id="rId7" Type="http://schemas.openxmlformats.org/officeDocument/2006/relationships/slideLayout" Target="../slideLayouts/slideLayout480.xml"/><Relationship Id="rId6" Type="http://schemas.openxmlformats.org/officeDocument/2006/relationships/slideLayout" Target="../slideLayouts/slideLayout479.xml"/><Relationship Id="rId5" Type="http://schemas.openxmlformats.org/officeDocument/2006/relationships/slideLayout" Target="../slideLayouts/slideLayout478.xml"/><Relationship Id="rId4" Type="http://schemas.openxmlformats.org/officeDocument/2006/relationships/slideLayout" Target="../slideLayouts/slideLayout477.xml"/><Relationship Id="rId3" Type="http://schemas.openxmlformats.org/officeDocument/2006/relationships/slideLayout" Target="../slideLayouts/slideLayout476.xml"/><Relationship Id="rId2" Type="http://schemas.openxmlformats.org/officeDocument/2006/relationships/slideLayout" Target="../slideLayouts/slideLayout475.xml"/><Relationship Id="rId13" Type="http://schemas.openxmlformats.org/officeDocument/2006/relationships/theme" Target="../theme/theme44.xml"/><Relationship Id="rId12" Type="http://schemas.openxmlformats.org/officeDocument/2006/relationships/image" Target="../media/image1.jpeg"/><Relationship Id="rId11" Type="http://schemas.openxmlformats.org/officeDocument/2006/relationships/slideLayout" Target="../slideLayouts/slideLayout484.xml"/><Relationship Id="rId10" Type="http://schemas.openxmlformats.org/officeDocument/2006/relationships/slideLayout" Target="../slideLayouts/slideLayout483.xml"/><Relationship Id="rId1" Type="http://schemas.openxmlformats.org/officeDocument/2006/relationships/slideLayout" Target="../slideLayouts/slideLayout474.xml"/></Relationships>
</file>

<file path=ppt/slideMasters/_rels/slideMaster45.xml.rels><?xml version="1.0" encoding="UTF-8" standalone="yes"?>
<Relationships xmlns="http://schemas.openxmlformats.org/package/2006/relationships"><Relationship Id="rId9" Type="http://schemas.openxmlformats.org/officeDocument/2006/relationships/slideLayout" Target="../slideLayouts/slideLayout493.xml"/><Relationship Id="rId8" Type="http://schemas.openxmlformats.org/officeDocument/2006/relationships/slideLayout" Target="../slideLayouts/slideLayout492.xml"/><Relationship Id="rId7" Type="http://schemas.openxmlformats.org/officeDocument/2006/relationships/slideLayout" Target="../slideLayouts/slideLayout491.xml"/><Relationship Id="rId6" Type="http://schemas.openxmlformats.org/officeDocument/2006/relationships/slideLayout" Target="../slideLayouts/slideLayout490.xml"/><Relationship Id="rId5" Type="http://schemas.openxmlformats.org/officeDocument/2006/relationships/slideLayout" Target="../slideLayouts/slideLayout489.xml"/><Relationship Id="rId4" Type="http://schemas.openxmlformats.org/officeDocument/2006/relationships/slideLayout" Target="../slideLayouts/slideLayout488.xml"/><Relationship Id="rId3" Type="http://schemas.openxmlformats.org/officeDocument/2006/relationships/slideLayout" Target="../slideLayouts/slideLayout487.xml"/><Relationship Id="rId2" Type="http://schemas.openxmlformats.org/officeDocument/2006/relationships/slideLayout" Target="../slideLayouts/slideLayout486.xml"/><Relationship Id="rId13" Type="http://schemas.openxmlformats.org/officeDocument/2006/relationships/theme" Target="../theme/theme45.xml"/><Relationship Id="rId12" Type="http://schemas.openxmlformats.org/officeDocument/2006/relationships/image" Target="../media/image1.jpeg"/><Relationship Id="rId11" Type="http://schemas.openxmlformats.org/officeDocument/2006/relationships/slideLayout" Target="../slideLayouts/slideLayout495.xml"/><Relationship Id="rId10" Type="http://schemas.openxmlformats.org/officeDocument/2006/relationships/slideLayout" Target="../slideLayouts/slideLayout494.xml"/><Relationship Id="rId1" Type="http://schemas.openxmlformats.org/officeDocument/2006/relationships/slideLayout" Target="../slideLayouts/slideLayout485.xml"/></Relationships>
</file>

<file path=ppt/slideMasters/_rels/slideMaster46.xml.rels><?xml version="1.0" encoding="UTF-8" standalone="yes"?>
<Relationships xmlns="http://schemas.openxmlformats.org/package/2006/relationships"><Relationship Id="rId9" Type="http://schemas.openxmlformats.org/officeDocument/2006/relationships/slideLayout" Target="../slideLayouts/slideLayout504.xml"/><Relationship Id="rId8" Type="http://schemas.openxmlformats.org/officeDocument/2006/relationships/slideLayout" Target="../slideLayouts/slideLayout503.xml"/><Relationship Id="rId7" Type="http://schemas.openxmlformats.org/officeDocument/2006/relationships/slideLayout" Target="../slideLayouts/slideLayout502.xml"/><Relationship Id="rId6" Type="http://schemas.openxmlformats.org/officeDocument/2006/relationships/slideLayout" Target="../slideLayouts/slideLayout501.xml"/><Relationship Id="rId5" Type="http://schemas.openxmlformats.org/officeDocument/2006/relationships/slideLayout" Target="../slideLayouts/slideLayout500.xml"/><Relationship Id="rId4" Type="http://schemas.openxmlformats.org/officeDocument/2006/relationships/slideLayout" Target="../slideLayouts/slideLayout499.xml"/><Relationship Id="rId3" Type="http://schemas.openxmlformats.org/officeDocument/2006/relationships/slideLayout" Target="../slideLayouts/slideLayout498.xml"/><Relationship Id="rId2" Type="http://schemas.openxmlformats.org/officeDocument/2006/relationships/slideLayout" Target="../slideLayouts/slideLayout497.xml"/><Relationship Id="rId13" Type="http://schemas.openxmlformats.org/officeDocument/2006/relationships/theme" Target="../theme/theme46.xml"/><Relationship Id="rId12" Type="http://schemas.openxmlformats.org/officeDocument/2006/relationships/image" Target="../media/image1.jpeg"/><Relationship Id="rId11" Type="http://schemas.openxmlformats.org/officeDocument/2006/relationships/slideLayout" Target="../slideLayouts/slideLayout506.xml"/><Relationship Id="rId10" Type="http://schemas.openxmlformats.org/officeDocument/2006/relationships/slideLayout" Target="../slideLayouts/slideLayout505.xml"/><Relationship Id="rId1" Type="http://schemas.openxmlformats.org/officeDocument/2006/relationships/slideLayout" Target="../slideLayouts/slideLayout496.xml"/></Relationships>
</file>

<file path=ppt/slideMasters/_rels/slideMaster47.xml.rels><?xml version="1.0" encoding="UTF-8" standalone="yes"?>
<Relationships xmlns="http://schemas.openxmlformats.org/package/2006/relationships"><Relationship Id="rId9" Type="http://schemas.openxmlformats.org/officeDocument/2006/relationships/slideLayout" Target="../slideLayouts/slideLayout515.xml"/><Relationship Id="rId8" Type="http://schemas.openxmlformats.org/officeDocument/2006/relationships/slideLayout" Target="../slideLayouts/slideLayout514.xml"/><Relationship Id="rId7" Type="http://schemas.openxmlformats.org/officeDocument/2006/relationships/slideLayout" Target="../slideLayouts/slideLayout513.xml"/><Relationship Id="rId6" Type="http://schemas.openxmlformats.org/officeDocument/2006/relationships/slideLayout" Target="../slideLayouts/slideLayout512.xml"/><Relationship Id="rId5" Type="http://schemas.openxmlformats.org/officeDocument/2006/relationships/slideLayout" Target="../slideLayouts/slideLayout511.xml"/><Relationship Id="rId4" Type="http://schemas.openxmlformats.org/officeDocument/2006/relationships/slideLayout" Target="../slideLayouts/slideLayout510.xml"/><Relationship Id="rId3" Type="http://schemas.openxmlformats.org/officeDocument/2006/relationships/slideLayout" Target="../slideLayouts/slideLayout509.xml"/><Relationship Id="rId2" Type="http://schemas.openxmlformats.org/officeDocument/2006/relationships/slideLayout" Target="../slideLayouts/slideLayout508.xml"/><Relationship Id="rId13" Type="http://schemas.openxmlformats.org/officeDocument/2006/relationships/theme" Target="../theme/theme47.xml"/><Relationship Id="rId12" Type="http://schemas.openxmlformats.org/officeDocument/2006/relationships/image" Target="../media/image1.jpeg"/><Relationship Id="rId11" Type="http://schemas.openxmlformats.org/officeDocument/2006/relationships/slideLayout" Target="../slideLayouts/slideLayout517.xml"/><Relationship Id="rId10" Type="http://schemas.openxmlformats.org/officeDocument/2006/relationships/slideLayout" Target="../slideLayouts/slideLayout516.xml"/><Relationship Id="rId1" Type="http://schemas.openxmlformats.org/officeDocument/2006/relationships/slideLayout" Target="../slideLayouts/slideLayout507.xml"/></Relationships>
</file>

<file path=ppt/slideMasters/_rels/slideMaster48.xml.rels><?xml version="1.0" encoding="UTF-8" standalone="yes"?>
<Relationships xmlns="http://schemas.openxmlformats.org/package/2006/relationships"><Relationship Id="rId9" Type="http://schemas.openxmlformats.org/officeDocument/2006/relationships/slideLayout" Target="../slideLayouts/slideLayout526.xml"/><Relationship Id="rId8" Type="http://schemas.openxmlformats.org/officeDocument/2006/relationships/slideLayout" Target="../slideLayouts/slideLayout525.xml"/><Relationship Id="rId7" Type="http://schemas.openxmlformats.org/officeDocument/2006/relationships/slideLayout" Target="../slideLayouts/slideLayout524.xml"/><Relationship Id="rId6" Type="http://schemas.openxmlformats.org/officeDocument/2006/relationships/slideLayout" Target="../slideLayouts/slideLayout523.xml"/><Relationship Id="rId5" Type="http://schemas.openxmlformats.org/officeDocument/2006/relationships/slideLayout" Target="../slideLayouts/slideLayout522.xml"/><Relationship Id="rId4" Type="http://schemas.openxmlformats.org/officeDocument/2006/relationships/slideLayout" Target="../slideLayouts/slideLayout521.xml"/><Relationship Id="rId3" Type="http://schemas.openxmlformats.org/officeDocument/2006/relationships/slideLayout" Target="../slideLayouts/slideLayout520.xml"/><Relationship Id="rId2" Type="http://schemas.openxmlformats.org/officeDocument/2006/relationships/slideLayout" Target="../slideLayouts/slideLayout519.xml"/><Relationship Id="rId13" Type="http://schemas.openxmlformats.org/officeDocument/2006/relationships/theme" Target="../theme/theme48.xml"/><Relationship Id="rId12" Type="http://schemas.openxmlformats.org/officeDocument/2006/relationships/image" Target="../media/image1.jpeg"/><Relationship Id="rId11" Type="http://schemas.openxmlformats.org/officeDocument/2006/relationships/slideLayout" Target="../slideLayouts/slideLayout528.xml"/><Relationship Id="rId10" Type="http://schemas.openxmlformats.org/officeDocument/2006/relationships/slideLayout" Target="../slideLayouts/slideLayout527.xml"/><Relationship Id="rId1" Type="http://schemas.openxmlformats.org/officeDocument/2006/relationships/slideLayout" Target="../slideLayouts/slideLayout518.xml"/></Relationships>
</file>

<file path=ppt/slideMasters/_rels/slideMaster49.xml.rels><?xml version="1.0" encoding="UTF-8" standalone="yes"?>
<Relationships xmlns="http://schemas.openxmlformats.org/package/2006/relationships"><Relationship Id="rId9" Type="http://schemas.openxmlformats.org/officeDocument/2006/relationships/slideLayout" Target="../slideLayouts/slideLayout537.xml"/><Relationship Id="rId8" Type="http://schemas.openxmlformats.org/officeDocument/2006/relationships/slideLayout" Target="../slideLayouts/slideLayout536.xml"/><Relationship Id="rId7" Type="http://schemas.openxmlformats.org/officeDocument/2006/relationships/slideLayout" Target="../slideLayouts/slideLayout535.xml"/><Relationship Id="rId6" Type="http://schemas.openxmlformats.org/officeDocument/2006/relationships/slideLayout" Target="../slideLayouts/slideLayout534.xml"/><Relationship Id="rId5" Type="http://schemas.openxmlformats.org/officeDocument/2006/relationships/slideLayout" Target="../slideLayouts/slideLayout533.xml"/><Relationship Id="rId4" Type="http://schemas.openxmlformats.org/officeDocument/2006/relationships/slideLayout" Target="../slideLayouts/slideLayout532.xml"/><Relationship Id="rId3" Type="http://schemas.openxmlformats.org/officeDocument/2006/relationships/slideLayout" Target="../slideLayouts/slideLayout531.xml"/><Relationship Id="rId2" Type="http://schemas.openxmlformats.org/officeDocument/2006/relationships/slideLayout" Target="../slideLayouts/slideLayout530.xml"/><Relationship Id="rId13" Type="http://schemas.openxmlformats.org/officeDocument/2006/relationships/theme" Target="../theme/theme49.xml"/><Relationship Id="rId12" Type="http://schemas.openxmlformats.org/officeDocument/2006/relationships/image" Target="../media/image1.jpeg"/><Relationship Id="rId11" Type="http://schemas.openxmlformats.org/officeDocument/2006/relationships/slideLayout" Target="../slideLayouts/slideLayout539.xml"/><Relationship Id="rId10" Type="http://schemas.openxmlformats.org/officeDocument/2006/relationships/slideLayout" Target="../slideLayouts/slideLayout538.xml"/><Relationship Id="rId1" Type="http://schemas.openxmlformats.org/officeDocument/2006/relationships/slideLayout" Target="../slideLayouts/slideLayout529.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3.xml"/><Relationship Id="rId8" Type="http://schemas.openxmlformats.org/officeDocument/2006/relationships/slideLayout" Target="../slideLayouts/slideLayout52.xml"/><Relationship Id="rId7" Type="http://schemas.openxmlformats.org/officeDocument/2006/relationships/slideLayout" Target="../slideLayouts/slideLayout51.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3" Type="http://schemas.openxmlformats.org/officeDocument/2006/relationships/slideLayout" Target="../slideLayouts/slideLayout47.xml"/><Relationship Id="rId2" Type="http://schemas.openxmlformats.org/officeDocument/2006/relationships/slideLayout" Target="../slideLayouts/slideLayout46.xml"/><Relationship Id="rId13" Type="http://schemas.openxmlformats.org/officeDocument/2006/relationships/theme" Target="../theme/theme5.xml"/><Relationship Id="rId12" Type="http://schemas.openxmlformats.org/officeDocument/2006/relationships/image" Target="../media/image1.jpeg"/><Relationship Id="rId11" Type="http://schemas.openxmlformats.org/officeDocument/2006/relationships/slideLayout" Target="../slideLayouts/slideLayout55.xml"/><Relationship Id="rId10" Type="http://schemas.openxmlformats.org/officeDocument/2006/relationships/slideLayout" Target="../slideLayouts/slideLayout54.xml"/><Relationship Id="rId1" Type="http://schemas.openxmlformats.org/officeDocument/2006/relationships/slideLayout" Target="../slideLayouts/slideLayout45.xml"/></Relationships>
</file>

<file path=ppt/slideMasters/_rels/slideMaster50.xml.rels><?xml version="1.0" encoding="UTF-8" standalone="yes"?>
<Relationships xmlns="http://schemas.openxmlformats.org/package/2006/relationships"><Relationship Id="rId9" Type="http://schemas.openxmlformats.org/officeDocument/2006/relationships/slideLayout" Target="../slideLayouts/slideLayout548.xml"/><Relationship Id="rId8" Type="http://schemas.openxmlformats.org/officeDocument/2006/relationships/slideLayout" Target="../slideLayouts/slideLayout547.xml"/><Relationship Id="rId7" Type="http://schemas.openxmlformats.org/officeDocument/2006/relationships/slideLayout" Target="../slideLayouts/slideLayout546.xml"/><Relationship Id="rId6" Type="http://schemas.openxmlformats.org/officeDocument/2006/relationships/slideLayout" Target="../slideLayouts/slideLayout545.xml"/><Relationship Id="rId5" Type="http://schemas.openxmlformats.org/officeDocument/2006/relationships/slideLayout" Target="../slideLayouts/slideLayout544.xml"/><Relationship Id="rId4" Type="http://schemas.openxmlformats.org/officeDocument/2006/relationships/slideLayout" Target="../slideLayouts/slideLayout543.xml"/><Relationship Id="rId3" Type="http://schemas.openxmlformats.org/officeDocument/2006/relationships/slideLayout" Target="../slideLayouts/slideLayout542.xml"/><Relationship Id="rId2" Type="http://schemas.openxmlformats.org/officeDocument/2006/relationships/slideLayout" Target="../slideLayouts/slideLayout541.xml"/><Relationship Id="rId13" Type="http://schemas.openxmlformats.org/officeDocument/2006/relationships/theme" Target="../theme/theme50.xml"/><Relationship Id="rId12" Type="http://schemas.openxmlformats.org/officeDocument/2006/relationships/image" Target="../media/image1.jpeg"/><Relationship Id="rId11" Type="http://schemas.openxmlformats.org/officeDocument/2006/relationships/slideLayout" Target="../slideLayouts/slideLayout550.xml"/><Relationship Id="rId10" Type="http://schemas.openxmlformats.org/officeDocument/2006/relationships/slideLayout" Target="../slideLayouts/slideLayout549.xml"/><Relationship Id="rId1" Type="http://schemas.openxmlformats.org/officeDocument/2006/relationships/slideLayout" Target="../slideLayouts/slideLayout540.xml"/></Relationships>
</file>

<file path=ppt/slideMasters/_rels/slideMaster51.xml.rels><?xml version="1.0" encoding="UTF-8" standalone="yes"?>
<Relationships xmlns="http://schemas.openxmlformats.org/package/2006/relationships"><Relationship Id="rId9" Type="http://schemas.openxmlformats.org/officeDocument/2006/relationships/slideLayout" Target="../slideLayouts/slideLayout559.xml"/><Relationship Id="rId8" Type="http://schemas.openxmlformats.org/officeDocument/2006/relationships/slideLayout" Target="../slideLayouts/slideLayout558.xml"/><Relationship Id="rId7" Type="http://schemas.openxmlformats.org/officeDocument/2006/relationships/slideLayout" Target="../slideLayouts/slideLayout557.xml"/><Relationship Id="rId6" Type="http://schemas.openxmlformats.org/officeDocument/2006/relationships/slideLayout" Target="../slideLayouts/slideLayout556.xml"/><Relationship Id="rId5" Type="http://schemas.openxmlformats.org/officeDocument/2006/relationships/slideLayout" Target="../slideLayouts/slideLayout555.xml"/><Relationship Id="rId4" Type="http://schemas.openxmlformats.org/officeDocument/2006/relationships/slideLayout" Target="../slideLayouts/slideLayout554.xml"/><Relationship Id="rId3" Type="http://schemas.openxmlformats.org/officeDocument/2006/relationships/slideLayout" Target="../slideLayouts/slideLayout553.xml"/><Relationship Id="rId2" Type="http://schemas.openxmlformats.org/officeDocument/2006/relationships/slideLayout" Target="../slideLayouts/slideLayout552.xml"/><Relationship Id="rId13" Type="http://schemas.openxmlformats.org/officeDocument/2006/relationships/theme" Target="../theme/theme51.xml"/><Relationship Id="rId12" Type="http://schemas.openxmlformats.org/officeDocument/2006/relationships/image" Target="../media/image1.jpeg"/><Relationship Id="rId11" Type="http://schemas.openxmlformats.org/officeDocument/2006/relationships/slideLayout" Target="../slideLayouts/slideLayout561.xml"/><Relationship Id="rId10" Type="http://schemas.openxmlformats.org/officeDocument/2006/relationships/slideLayout" Target="../slideLayouts/slideLayout560.xml"/><Relationship Id="rId1" Type="http://schemas.openxmlformats.org/officeDocument/2006/relationships/slideLayout" Target="../slideLayouts/slideLayout551.xml"/></Relationships>
</file>

<file path=ppt/slideMasters/_rels/slideMaster52.xml.rels><?xml version="1.0" encoding="UTF-8" standalone="yes"?>
<Relationships xmlns="http://schemas.openxmlformats.org/package/2006/relationships"><Relationship Id="rId9" Type="http://schemas.openxmlformats.org/officeDocument/2006/relationships/slideLayout" Target="../slideLayouts/slideLayout570.xml"/><Relationship Id="rId8" Type="http://schemas.openxmlformats.org/officeDocument/2006/relationships/slideLayout" Target="../slideLayouts/slideLayout569.xml"/><Relationship Id="rId7" Type="http://schemas.openxmlformats.org/officeDocument/2006/relationships/slideLayout" Target="../slideLayouts/slideLayout568.xml"/><Relationship Id="rId6" Type="http://schemas.openxmlformats.org/officeDocument/2006/relationships/slideLayout" Target="../slideLayouts/slideLayout567.xml"/><Relationship Id="rId5" Type="http://schemas.openxmlformats.org/officeDocument/2006/relationships/slideLayout" Target="../slideLayouts/slideLayout566.xml"/><Relationship Id="rId4" Type="http://schemas.openxmlformats.org/officeDocument/2006/relationships/slideLayout" Target="../slideLayouts/slideLayout565.xml"/><Relationship Id="rId3" Type="http://schemas.openxmlformats.org/officeDocument/2006/relationships/slideLayout" Target="../slideLayouts/slideLayout564.xml"/><Relationship Id="rId2" Type="http://schemas.openxmlformats.org/officeDocument/2006/relationships/slideLayout" Target="../slideLayouts/slideLayout563.xml"/><Relationship Id="rId13" Type="http://schemas.openxmlformats.org/officeDocument/2006/relationships/theme" Target="../theme/theme52.xml"/><Relationship Id="rId12" Type="http://schemas.openxmlformats.org/officeDocument/2006/relationships/image" Target="../media/image1.jpeg"/><Relationship Id="rId11" Type="http://schemas.openxmlformats.org/officeDocument/2006/relationships/slideLayout" Target="../slideLayouts/slideLayout572.xml"/><Relationship Id="rId10" Type="http://schemas.openxmlformats.org/officeDocument/2006/relationships/slideLayout" Target="../slideLayouts/slideLayout571.xml"/><Relationship Id="rId1" Type="http://schemas.openxmlformats.org/officeDocument/2006/relationships/slideLayout" Target="../slideLayouts/slideLayout562.xml"/></Relationships>
</file>

<file path=ppt/slideMasters/_rels/slideMaster53.xml.rels><?xml version="1.0" encoding="UTF-8" standalone="yes"?>
<Relationships xmlns="http://schemas.openxmlformats.org/package/2006/relationships"><Relationship Id="rId9" Type="http://schemas.openxmlformats.org/officeDocument/2006/relationships/slideLayout" Target="../slideLayouts/slideLayout581.xml"/><Relationship Id="rId8" Type="http://schemas.openxmlformats.org/officeDocument/2006/relationships/slideLayout" Target="../slideLayouts/slideLayout580.xml"/><Relationship Id="rId7" Type="http://schemas.openxmlformats.org/officeDocument/2006/relationships/slideLayout" Target="../slideLayouts/slideLayout579.xml"/><Relationship Id="rId6" Type="http://schemas.openxmlformats.org/officeDocument/2006/relationships/slideLayout" Target="../slideLayouts/slideLayout578.xml"/><Relationship Id="rId5" Type="http://schemas.openxmlformats.org/officeDocument/2006/relationships/slideLayout" Target="../slideLayouts/slideLayout577.xml"/><Relationship Id="rId4" Type="http://schemas.openxmlformats.org/officeDocument/2006/relationships/slideLayout" Target="../slideLayouts/slideLayout576.xml"/><Relationship Id="rId3" Type="http://schemas.openxmlformats.org/officeDocument/2006/relationships/slideLayout" Target="../slideLayouts/slideLayout575.xml"/><Relationship Id="rId2" Type="http://schemas.openxmlformats.org/officeDocument/2006/relationships/slideLayout" Target="../slideLayouts/slideLayout574.xml"/><Relationship Id="rId13" Type="http://schemas.openxmlformats.org/officeDocument/2006/relationships/theme" Target="../theme/theme53.xml"/><Relationship Id="rId12" Type="http://schemas.openxmlformats.org/officeDocument/2006/relationships/image" Target="../media/image1.jpeg"/><Relationship Id="rId11" Type="http://schemas.openxmlformats.org/officeDocument/2006/relationships/slideLayout" Target="../slideLayouts/slideLayout583.xml"/><Relationship Id="rId10" Type="http://schemas.openxmlformats.org/officeDocument/2006/relationships/slideLayout" Target="../slideLayouts/slideLayout582.xml"/><Relationship Id="rId1" Type="http://schemas.openxmlformats.org/officeDocument/2006/relationships/slideLayout" Target="../slideLayouts/slideLayout573.xml"/></Relationships>
</file>

<file path=ppt/slideMasters/_rels/slideMaster54.xml.rels><?xml version="1.0" encoding="UTF-8" standalone="yes"?>
<Relationships xmlns="http://schemas.openxmlformats.org/package/2006/relationships"><Relationship Id="rId9" Type="http://schemas.openxmlformats.org/officeDocument/2006/relationships/slideLayout" Target="../slideLayouts/slideLayout592.xml"/><Relationship Id="rId8" Type="http://schemas.openxmlformats.org/officeDocument/2006/relationships/slideLayout" Target="../slideLayouts/slideLayout591.xml"/><Relationship Id="rId7" Type="http://schemas.openxmlformats.org/officeDocument/2006/relationships/slideLayout" Target="../slideLayouts/slideLayout590.xml"/><Relationship Id="rId6" Type="http://schemas.openxmlformats.org/officeDocument/2006/relationships/slideLayout" Target="../slideLayouts/slideLayout589.xml"/><Relationship Id="rId5" Type="http://schemas.openxmlformats.org/officeDocument/2006/relationships/slideLayout" Target="../slideLayouts/slideLayout588.xml"/><Relationship Id="rId4" Type="http://schemas.openxmlformats.org/officeDocument/2006/relationships/slideLayout" Target="../slideLayouts/slideLayout587.xml"/><Relationship Id="rId3" Type="http://schemas.openxmlformats.org/officeDocument/2006/relationships/slideLayout" Target="../slideLayouts/slideLayout586.xml"/><Relationship Id="rId2" Type="http://schemas.openxmlformats.org/officeDocument/2006/relationships/slideLayout" Target="../slideLayouts/slideLayout585.xml"/><Relationship Id="rId13" Type="http://schemas.openxmlformats.org/officeDocument/2006/relationships/theme" Target="../theme/theme54.xml"/><Relationship Id="rId12" Type="http://schemas.openxmlformats.org/officeDocument/2006/relationships/image" Target="../media/image1.jpeg"/><Relationship Id="rId11" Type="http://schemas.openxmlformats.org/officeDocument/2006/relationships/slideLayout" Target="../slideLayouts/slideLayout594.xml"/><Relationship Id="rId10" Type="http://schemas.openxmlformats.org/officeDocument/2006/relationships/slideLayout" Target="../slideLayouts/slideLayout593.xml"/><Relationship Id="rId1" Type="http://schemas.openxmlformats.org/officeDocument/2006/relationships/slideLayout" Target="../slideLayouts/slideLayout584.xml"/></Relationships>
</file>

<file path=ppt/slideMasters/_rels/slideMaster55.xml.rels><?xml version="1.0" encoding="UTF-8" standalone="yes"?>
<Relationships xmlns="http://schemas.openxmlformats.org/package/2006/relationships"><Relationship Id="rId9" Type="http://schemas.openxmlformats.org/officeDocument/2006/relationships/slideLayout" Target="../slideLayouts/slideLayout603.xml"/><Relationship Id="rId8" Type="http://schemas.openxmlformats.org/officeDocument/2006/relationships/slideLayout" Target="../slideLayouts/slideLayout602.xml"/><Relationship Id="rId7" Type="http://schemas.openxmlformats.org/officeDocument/2006/relationships/slideLayout" Target="../slideLayouts/slideLayout601.xml"/><Relationship Id="rId6" Type="http://schemas.openxmlformats.org/officeDocument/2006/relationships/slideLayout" Target="../slideLayouts/slideLayout600.xml"/><Relationship Id="rId5" Type="http://schemas.openxmlformats.org/officeDocument/2006/relationships/slideLayout" Target="../slideLayouts/slideLayout599.xml"/><Relationship Id="rId4" Type="http://schemas.openxmlformats.org/officeDocument/2006/relationships/slideLayout" Target="../slideLayouts/slideLayout598.xml"/><Relationship Id="rId3" Type="http://schemas.openxmlformats.org/officeDocument/2006/relationships/slideLayout" Target="../slideLayouts/slideLayout597.xml"/><Relationship Id="rId2" Type="http://schemas.openxmlformats.org/officeDocument/2006/relationships/slideLayout" Target="../slideLayouts/slideLayout596.xml"/><Relationship Id="rId13" Type="http://schemas.openxmlformats.org/officeDocument/2006/relationships/theme" Target="../theme/theme55.xml"/><Relationship Id="rId12" Type="http://schemas.openxmlformats.org/officeDocument/2006/relationships/image" Target="../media/image1.jpeg"/><Relationship Id="rId11" Type="http://schemas.openxmlformats.org/officeDocument/2006/relationships/slideLayout" Target="../slideLayouts/slideLayout605.xml"/><Relationship Id="rId10" Type="http://schemas.openxmlformats.org/officeDocument/2006/relationships/slideLayout" Target="../slideLayouts/slideLayout604.xml"/><Relationship Id="rId1" Type="http://schemas.openxmlformats.org/officeDocument/2006/relationships/slideLayout" Target="../slideLayouts/slideLayout595.xml"/></Relationships>
</file>

<file path=ppt/slideMasters/_rels/slideMaster56.xml.rels><?xml version="1.0" encoding="UTF-8" standalone="yes"?>
<Relationships xmlns="http://schemas.openxmlformats.org/package/2006/relationships"><Relationship Id="rId9" Type="http://schemas.openxmlformats.org/officeDocument/2006/relationships/slideLayout" Target="../slideLayouts/slideLayout614.xml"/><Relationship Id="rId8" Type="http://schemas.openxmlformats.org/officeDocument/2006/relationships/slideLayout" Target="../slideLayouts/slideLayout613.xml"/><Relationship Id="rId7" Type="http://schemas.openxmlformats.org/officeDocument/2006/relationships/slideLayout" Target="../slideLayouts/slideLayout612.xml"/><Relationship Id="rId6" Type="http://schemas.openxmlformats.org/officeDocument/2006/relationships/slideLayout" Target="../slideLayouts/slideLayout611.xml"/><Relationship Id="rId5" Type="http://schemas.openxmlformats.org/officeDocument/2006/relationships/slideLayout" Target="../slideLayouts/slideLayout610.xml"/><Relationship Id="rId4" Type="http://schemas.openxmlformats.org/officeDocument/2006/relationships/slideLayout" Target="../slideLayouts/slideLayout609.xml"/><Relationship Id="rId3" Type="http://schemas.openxmlformats.org/officeDocument/2006/relationships/slideLayout" Target="../slideLayouts/slideLayout608.xml"/><Relationship Id="rId2" Type="http://schemas.openxmlformats.org/officeDocument/2006/relationships/slideLayout" Target="../slideLayouts/slideLayout607.xml"/><Relationship Id="rId13" Type="http://schemas.openxmlformats.org/officeDocument/2006/relationships/theme" Target="../theme/theme56.xml"/><Relationship Id="rId12" Type="http://schemas.openxmlformats.org/officeDocument/2006/relationships/image" Target="../media/image1.jpeg"/><Relationship Id="rId11" Type="http://schemas.openxmlformats.org/officeDocument/2006/relationships/slideLayout" Target="../slideLayouts/slideLayout616.xml"/><Relationship Id="rId10" Type="http://schemas.openxmlformats.org/officeDocument/2006/relationships/slideLayout" Target="../slideLayouts/slideLayout615.xml"/><Relationship Id="rId1" Type="http://schemas.openxmlformats.org/officeDocument/2006/relationships/slideLayout" Target="../slideLayouts/slideLayout606.xml"/></Relationships>
</file>

<file path=ppt/slideMasters/_rels/slideMaster57.xml.rels><?xml version="1.0" encoding="UTF-8" standalone="yes"?>
<Relationships xmlns="http://schemas.openxmlformats.org/package/2006/relationships"><Relationship Id="rId9" Type="http://schemas.openxmlformats.org/officeDocument/2006/relationships/slideLayout" Target="../slideLayouts/slideLayout625.xml"/><Relationship Id="rId8" Type="http://schemas.openxmlformats.org/officeDocument/2006/relationships/slideLayout" Target="../slideLayouts/slideLayout624.xml"/><Relationship Id="rId7" Type="http://schemas.openxmlformats.org/officeDocument/2006/relationships/slideLayout" Target="../slideLayouts/slideLayout623.xml"/><Relationship Id="rId6" Type="http://schemas.openxmlformats.org/officeDocument/2006/relationships/slideLayout" Target="../slideLayouts/slideLayout622.xml"/><Relationship Id="rId5" Type="http://schemas.openxmlformats.org/officeDocument/2006/relationships/slideLayout" Target="../slideLayouts/slideLayout621.xml"/><Relationship Id="rId4" Type="http://schemas.openxmlformats.org/officeDocument/2006/relationships/slideLayout" Target="../slideLayouts/slideLayout620.xml"/><Relationship Id="rId3" Type="http://schemas.openxmlformats.org/officeDocument/2006/relationships/slideLayout" Target="../slideLayouts/slideLayout619.xml"/><Relationship Id="rId2" Type="http://schemas.openxmlformats.org/officeDocument/2006/relationships/slideLayout" Target="../slideLayouts/slideLayout618.xml"/><Relationship Id="rId13" Type="http://schemas.openxmlformats.org/officeDocument/2006/relationships/theme" Target="../theme/theme57.xml"/><Relationship Id="rId12" Type="http://schemas.openxmlformats.org/officeDocument/2006/relationships/image" Target="../media/image1.jpeg"/><Relationship Id="rId11" Type="http://schemas.openxmlformats.org/officeDocument/2006/relationships/slideLayout" Target="../slideLayouts/slideLayout627.xml"/><Relationship Id="rId10" Type="http://schemas.openxmlformats.org/officeDocument/2006/relationships/slideLayout" Target="../slideLayouts/slideLayout626.xml"/><Relationship Id="rId1" Type="http://schemas.openxmlformats.org/officeDocument/2006/relationships/slideLayout" Target="../slideLayouts/slideLayout617.xml"/></Relationships>
</file>

<file path=ppt/slideMasters/_rels/slideMaster58.xml.rels><?xml version="1.0" encoding="UTF-8" standalone="yes"?>
<Relationships xmlns="http://schemas.openxmlformats.org/package/2006/relationships"><Relationship Id="rId9" Type="http://schemas.openxmlformats.org/officeDocument/2006/relationships/slideLayout" Target="../slideLayouts/slideLayout636.xml"/><Relationship Id="rId8" Type="http://schemas.openxmlformats.org/officeDocument/2006/relationships/slideLayout" Target="../slideLayouts/slideLayout635.xml"/><Relationship Id="rId7" Type="http://schemas.openxmlformats.org/officeDocument/2006/relationships/slideLayout" Target="../slideLayouts/slideLayout634.xml"/><Relationship Id="rId6" Type="http://schemas.openxmlformats.org/officeDocument/2006/relationships/slideLayout" Target="../slideLayouts/slideLayout633.xml"/><Relationship Id="rId5" Type="http://schemas.openxmlformats.org/officeDocument/2006/relationships/slideLayout" Target="../slideLayouts/slideLayout632.xml"/><Relationship Id="rId4" Type="http://schemas.openxmlformats.org/officeDocument/2006/relationships/slideLayout" Target="../slideLayouts/slideLayout631.xml"/><Relationship Id="rId3" Type="http://schemas.openxmlformats.org/officeDocument/2006/relationships/slideLayout" Target="../slideLayouts/slideLayout630.xml"/><Relationship Id="rId2" Type="http://schemas.openxmlformats.org/officeDocument/2006/relationships/slideLayout" Target="../slideLayouts/slideLayout629.xml"/><Relationship Id="rId13" Type="http://schemas.openxmlformats.org/officeDocument/2006/relationships/theme" Target="../theme/theme58.xml"/><Relationship Id="rId12" Type="http://schemas.openxmlformats.org/officeDocument/2006/relationships/image" Target="../media/image1.jpeg"/><Relationship Id="rId11" Type="http://schemas.openxmlformats.org/officeDocument/2006/relationships/slideLayout" Target="../slideLayouts/slideLayout638.xml"/><Relationship Id="rId10" Type="http://schemas.openxmlformats.org/officeDocument/2006/relationships/slideLayout" Target="../slideLayouts/slideLayout637.xml"/><Relationship Id="rId1" Type="http://schemas.openxmlformats.org/officeDocument/2006/relationships/slideLayout" Target="../slideLayouts/slideLayout628.xml"/></Relationships>
</file>

<file path=ppt/slideMasters/_rels/slideMaster59.xml.rels><?xml version="1.0" encoding="UTF-8" standalone="yes"?>
<Relationships xmlns="http://schemas.openxmlformats.org/package/2006/relationships"><Relationship Id="rId9" Type="http://schemas.openxmlformats.org/officeDocument/2006/relationships/slideLayout" Target="../slideLayouts/slideLayout647.xml"/><Relationship Id="rId8" Type="http://schemas.openxmlformats.org/officeDocument/2006/relationships/slideLayout" Target="../slideLayouts/slideLayout646.xml"/><Relationship Id="rId7" Type="http://schemas.openxmlformats.org/officeDocument/2006/relationships/slideLayout" Target="../slideLayouts/slideLayout645.xml"/><Relationship Id="rId6" Type="http://schemas.openxmlformats.org/officeDocument/2006/relationships/slideLayout" Target="../slideLayouts/slideLayout644.xml"/><Relationship Id="rId5" Type="http://schemas.openxmlformats.org/officeDocument/2006/relationships/slideLayout" Target="../slideLayouts/slideLayout643.xml"/><Relationship Id="rId4" Type="http://schemas.openxmlformats.org/officeDocument/2006/relationships/slideLayout" Target="../slideLayouts/slideLayout642.xml"/><Relationship Id="rId3" Type="http://schemas.openxmlformats.org/officeDocument/2006/relationships/slideLayout" Target="../slideLayouts/slideLayout641.xml"/><Relationship Id="rId2" Type="http://schemas.openxmlformats.org/officeDocument/2006/relationships/slideLayout" Target="../slideLayouts/slideLayout640.xml"/><Relationship Id="rId13" Type="http://schemas.openxmlformats.org/officeDocument/2006/relationships/theme" Target="../theme/theme59.xml"/><Relationship Id="rId12" Type="http://schemas.openxmlformats.org/officeDocument/2006/relationships/image" Target="../media/image1.jpeg"/><Relationship Id="rId11" Type="http://schemas.openxmlformats.org/officeDocument/2006/relationships/slideLayout" Target="../slideLayouts/slideLayout649.xml"/><Relationship Id="rId10" Type="http://schemas.openxmlformats.org/officeDocument/2006/relationships/slideLayout" Target="../slideLayouts/slideLayout648.xml"/><Relationship Id="rId1" Type="http://schemas.openxmlformats.org/officeDocument/2006/relationships/slideLayout" Target="../slideLayouts/slideLayout639.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4.xml"/><Relationship Id="rId8" Type="http://schemas.openxmlformats.org/officeDocument/2006/relationships/slideLayout" Target="../slideLayouts/slideLayout63.xml"/><Relationship Id="rId7" Type="http://schemas.openxmlformats.org/officeDocument/2006/relationships/slideLayout" Target="../slideLayouts/slideLayout62.xml"/><Relationship Id="rId6" Type="http://schemas.openxmlformats.org/officeDocument/2006/relationships/slideLayout" Target="../slideLayouts/slideLayout61.xml"/><Relationship Id="rId5" Type="http://schemas.openxmlformats.org/officeDocument/2006/relationships/slideLayout" Target="../slideLayouts/slideLayout60.xml"/><Relationship Id="rId4" Type="http://schemas.openxmlformats.org/officeDocument/2006/relationships/slideLayout" Target="../slideLayouts/slideLayout59.xml"/><Relationship Id="rId3" Type="http://schemas.openxmlformats.org/officeDocument/2006/relationships/slideLayout" Target="../slideLayouts/slideLayout58.xml"/><Relationship Id="rId2" Type="http://schemas.openxmlformats.org/officeDocument/2006/relationships/slideLayout" Target="../slideLayouts/slideLayout57.xml"/><Relationship Id="rId13" Type="http://schemas.openxmlformats.org/officeDocument/2006/relationships/theme" Target="../theme/theme6.xml"/><Relationship Id="rId12" Type="http://schemas.openxmlformats.org/officeDocument/2006/relationships/image" Target="../media/image1.jpeg"/><Relationship Id="rId11" Type="http://schemas.openxmlformats.org/officeDocument/2006/relationships/slideLayout" Target="../slideLayouts/slideLayout66.xml"/><Relationship Id="rId10" Type="http://schemas.openxmlformats.org/officeDocument/2006/relationships/slideLayout" Target="../slideLayouts/slideLayout65.xml"/><Relationship Id="rId1" Type="http://schemas.openxmlformats.org/officeDocument/2006/relationships/slideLayout" Target="../slideLayouts/slideLayout56.xml"/></Relationships>
</file>

<file path=ppt/slideMasters/_rels/slideMaster60.xml.rels><?xml version="1.0" encoding="UTF-8" standalone="yes"?>
<Relationships xmlns="http://schemas.openxmlformats.org/package/2006/relationships"><Relationship Id="rId9" Type="http://schemas.openxmlformats.org/officeDocument/2006/relationships/slideLayout" Target="../slideLayouts/slideLayout658.xml"/><Relationship Id="rId8" Type="http://schemas.openxmlformats.org/officeDocument/2006/relationships/slideLayout" Target="../slideLayouts/slideLayout657.xml"/><Relationship Id="rId7" Type="http://schemas.openxmlformats.org/officeDocument/2006/relationships/slideLayout" Target="../slideLayouts/slideLayout656.xml"/><Relationship Id="rId6" Type="http://schemas.openxmlformats.org/officeDocument/2006/relationships/slideLayout" Target="../slideLayouts/slideLayout655.xml"/><Relationship Id="rId5" Type="http://schemas.openxmlformats.org/officeDocument/2006/relationships/slideLayout" Target="../slideLayouts/slideLayout654.xml"/><Relationship Id="rId4" Type="http://schemas.openxmlformats.org/officeDocument/2006/relationships/slideLayout" Target="../slideLayouts/slideLayout653.xml"/><Relationship Id="rId3" Type="http://schemas.openxmlformats.org/officeDocument/2006/relationships/slideLayout" Target="../slideLayouts/slideLayout652.xml"/><Relationship Id="rId2" Type="http://schemas.openxmlformats.org/officeDocument/2006/relationships/slideLayout" Target="../slideLayouts/slideLayout651.xml"/><Relationship Id="rId13" Type="http://schemas.openxmlformats.org/officeDocument/2006/relationships/theme" Target="../theme/theme60.xml"/><Relationship Id="rId12" Type="http://schemas.openxmlformats.org/officeDocument/2006/relationships/image" Target="../media/image1.jpeg"/><Relationship Id="rId11" Type="http://schemas.openxmlformats.org/officeDocument/2006/relationships/slideLayout" Target="../slideLayouts/slideLayout660.xml"/><Relationship Id="rId10" Type="http://schemas.openxmlformats.org/officeDocument/2006/relationships/slideLayout" Target="../slideLayouts/slideLayout659.xml"/><Relationship Id="rId1" Type="http://schemas.openxmlformats.org/officeDocument/2006/relationships/slideLayout" Target="../slideLayouts/slideLayout650.xml"/></Relationships>
</file>

<file path=ppt/slideMasters/_rels/slideMaster61.xml.rels><?xml version="1.0" encoding="UTF-8" standalone="yes"?>
<Relationships xmlns="http://schemas.openxmlformats.org/package/2006/relationships"><Relationship Id="rId9" Type="http://schemas.openxmlformats.org/officeDocument/2006/relationships/slideLayout" Target="../slideLayouts/slideLayout669.xml"/><Relationship Id="rId8" Type="http://schemas.openxmlformats.org/officeDocument/2006/relationships/slideLayout" Target="../slideLayouts/slideLayout668.xml"/><Relationship Id="rId7" Type="http://schemas.openxmlformats.org/officeDocument/2006/relationships/slideLayout" Target="../slideLayouts/slideLayout667.xml"/><Relationship Id="rId6" Type="http://schemas.openxmlformats.org/officeDocument/2006/relationships/slideLayout" Target="../slideLayouts/slideLayout666.xml"/><Relationship Id="rId5" Type="http://schemas.openxmlformats.org/officeDocument/2006/relationships/slideLayout" Target="../slideLayouts/slideLayout665.xml"/><Relationship Id="rId4" Type="http://schemas.openxmlformats.org/officeDocument/2006/relationships/slideLayout" Target="../slideLayouts/slideLayout664.xml"/><Relationship Id="rId3" Type="http://schemas.openxmlformats.org/officeDocument/2006/relationships/slideLayout" Target="../slideLayouts/slideLayout663.xml"/><Relationship Id="rId2" Type="http://schemas.openxmlformats.org/officeDocument/2006/relationships/slideLayout" Target="../slideLayouts/slideLayout662.xml"/><Relationship Id="rId13" Type="http://schemas.openxmlformats.org/officeDocument/2006/relationships/theme" Target="../theme/theme61.xml"/><Relationship Id="rId12" Type="http://schemas.openxmlformats.org/officeDocument/2006/relationships/image" Target="../media/image1.jpeg"/><Relationship Id="rId11" Type="http://schemas.openxmlformats.org/officeDocument/2006/relationships/slideLayout" Target="../slideLayouts/slideLayout671.xml"/><Relationship Id="rId10" Type="http://schemas.openxmlformats.org/officeDocument/2006/relationships/slideLayout" Target="../slideLayouts/slideLayout670.xml"/><Relationship Id="rId1" Type="http://schemas.openxmlformats.org/officeDocument/2006/relationships/slideLayout" Target="../slideLayouts/slideLayout661.xml"/></Relationships>
</file>

<file path=ppt/slideMasters/_rels/slideMaster62.xml.rels><?xml version="1.0" encoding="UTF-8" standalone="yes"?>
<Relationships xmlns="http://schemas.openxmlformats.org/package/2006/relationships"><Relationship Id="rId9" Type="http://schemas.openxmlformats.org/officeDocument/2006/relationships/slideLayout" Target="../slideLayouts/slideLayout680.xml"/><Relationship Id="rId8" Type="http://schemas.openxmlformats.org/officeDocument/2006/relationships/slideLayout" Target="../slideLayouts/slideLayout679.xml"/><Relationship Id="rId7" Type="http://schemas.openxmlformats.org/officeDocument/2006/relationships/slideLayout" Target="../slideLayouts/slideLayout678.xml"/><Relationship Id="rId6" Type="http://schemas.openxmlformats.org/officeDocument/2006/relationships/slideLayout" Target="../slideLayouts/slideLayout677.xml"/><Relationship Id="rId5" Type="http://schemas.openxmlformats.org/officeDocument/2006/relationships/slideLayout" Target="../slideLayouts/slideLayout676.xml"/><Relationship Id="rId4" Type="http://schemas.openxmlformats.org/officeDocument/2006/relationships/slideLayout" Target="../slideLayouts/slideLayout675.xml"/><Relationship Id="rId3" Type="http://schemas.openxmlformats.org/officeDocument/2006/relationships/slideLayout" Target="../slideLayouts/slideLayout674.xml"/><Relationship Id="rId2" Type="http://schemas.openxmlformats.org/officeDocument/2006/relationships/slideLayout" Target="../slideLayouts/slideLayout673.xml"/><Relationship Id="rId13" Type="http://schemas.openxmlformats.org/officeDocument/2006/relationships/theme" Target="../theme/theme62.xml"/><Relationship Id="rId12" Type="http://schemas.openxmlformats.org/officeDocument/2006/relationships/image" Target="../media/image1.jpeg"/><Relationship Id="rId11" Type="http://schemas.openxmlformats.org/officeDocument/2006/relationships/slideLayout" Target="../slideLayouts/slideLayout682.xml"/><Relationship Id="rId10" Type="http://schemas.openxmlformats.org/officeDocument/2006/relationships/slideLayout" Target="../slideLayouts/slideLayout681.xml"/><Relationship Id="rId1" Type="http://schemas.openxmlformats.org/officeDocument/2006/relationships/slideLayout" Target="../slideLayouts/slideLayout672.xml"/></Relationships>
</file>

<file path=ppt/slideMasters/_rels/slideMaster63.xml.rels><?xml version="1.0" encoding="UTF-8" standalone="yes"?>
<Relationships xmlns="http://schemas.openxmlformats.org/package/2006/relationships"><Relationship Id="rId9" Type="http://schemas.openxmlformats.org/officeDocument/2006/relationships/slideLayout" Target="../slideLayouts/slideLayout691.xml"/><Relationship Id="rId8" Type="http://schemas.openxmlformats.org/officeDocument/2006/relationships/slideLayout" Target="../slideLayouts/slideLayout690.xml"/><Relationship Id="rId7" Type="http://schemas.openxmlformats.org/officeDocument/2006/relationships/slideLayout" Target="../slideLayouts/slideLayout689.xml"/><Relationship Id="rId6" Type="http://schemas.openxmlformats.org/officeDocument/2006/relationships/slideLayout" Target="../slideLayouts/slideLayout688.xml"/><Relationship Id="rId5" Type="http://schemas.openxmlformats.org/officeDocument/2006/relationships/slideLayout" Target="../slideLayouts/slideLayout687.xml"/><Relationship Id="rId4" Type="http://schemas.openxmlformats.org/officeDocument/2006/relationships/slideLayout" Target="../slideLayouts/slideLayout686.xml"/><Relationship Id="rId3" Type="http://schemas.openxmlformats.org/officeDocument/2006/relationships/slideLayout" Target="../slideLayouts/slideLayout685.xml"/><Relationship Id="rId2" Type="http://schemas.openxmlformats.org/officeDocument/2006/relationships/slideLayout" Target="../slideLayouts/slideLayout684.xml"/><Relationship Id="rId13" Type="http://schemas.openxmlformats.org/officeDocument/2006/relationships/theme" Target="../theme/theme63.xml"/><Relationship Id="rId12" Type="http://schemas.openxmlformats.org/officeDocument/2006/relationships/image" Target="../media/image1.jpeg"/><Relationship Id="rId11" Type="http://schemas.openxmlformats.org/officeDocument/2006/relationships/slideLayout" Target="../slideLayouts/slideLayout693.xml"/><Relationship Id="rId10" Type="http://schemas.openxmlformats.org/officeDocument/2006/relationships/slideLayout" Target="../slideLayouts/slideLayout692.xml"/><Relationship Id="rId1" Type="http://schemas.openxmlformats.org/officeDocument/2006/relationships/slideLayout" Target="../slideLayouts/slideLayout683.xml"/></Relationships>
</file>

<file path=ppt/slideMasters/_rels/slideMaster64.xml.rels><?xml version="1.0" encoding="UTF-8" standalone="yes"?>
<Relationships xmlns="http://schemas.openxmlformats.org/package/2006/relationships"><Relationship Id="rId9" Type="http://schemas.openxmlformats.org/officeDocument/2006/relationships/slideLayout" Target="../slideLayouts/slideLayout702.xml"/><Relationship Id="rId8" Type="http://schemas.openxmlformats.org/officeDocument/2006/relationships/slideLayout" Target="../slideLayouts/slideLayout701.xml"/><Relationship Id="rId7" Type="http://schemas.openxmlformats.org/officeDocument/2006/relationships/slideLayout" Target="../slideLayouts/slideLayout700.xml"/><Relationship Id="rId6" Type="http://schemas.openxmlformats.org/officeDocument/2006/relationships/slideLayout" Target="../slideLayouts/slideLayout699.xml"/><Relationship Id="rId5" Type="http://schemas.openxmlformats.org/officeDocument/2006/relationships/slideLayout" Target="../slideLayouts/slideLayout698.xml"/><Relationship Id="rId4" Type="http://schemas.openxmlformats.org/officeDocument/2006/relationships/slideLayout" Target="../slideLayouts/slideLayout697.xml"/><Relationship Id="rId3" Type="http://schemas.openxmlformats.org/officeDocument/2006/relationships/slideLayout" Target="../slideLayouts/slideLayout696.xml"/><Relationship Id="rId2" Type="http://schemas.openxmlformats.org/officeDocument/2006/relationships/slideLayout" Target="../slideLayouts/slideLayout695.xml"/><Relationship Id="rId13" Type="http://schemas.openxmlformats.org/officeDocument/2006/relationships/theme" Target="../theme/theme64.xml"/><Relationship Id="rId12" Type="http://schemas.openxmlformats.org/officeDocument/2006/relationships/image" Target="../media/image1.jpeg"/><Relationship Id="rId11" Type="http://schemas.openxmlformats.org/officeDocument/2006/relationships/slideLayout" Target="../slideLayouts/slideLayout704.xml"/><Relationship Id="rId10" Type="http://schemas.openxmlformats.org/officeDocument/2006/relationships/slideLayout" Target="../slideLayouts/slideLayout703.xml"/><Relationship Id="rId1" Type="http://schemas.openxmlformats.org/officeDocument/2006/relationships/slideLayout" Target="../slideLayouts/slideLayout694.xml"/></Relationships>
</file>

<file path=ppt/slideMasters/_rels/slideMaster65.xml.rels><?xml version="1.0" encoding="UTF-8" standalone="yes"?>
<Relationships xmlns="http://schemas.openxmlformats.org/package/2006/relationships"><Relationship Id="rId9" Type="http://schemas.openxmlformats.org/officeDocument/2006/relationships/slideLayout" Target="../slideLayouts/slideLayout713.xml"/><Relationship Id="rId8" Type="http://schemas.openxmlformats.org/officeDocument/2006/relationships/slideLayout" Target="../slideLayouts/slideLayout712.xml"/><Relationship Id="rId7" Type="http://schemas.openxmlformats.org/officeDocument/2006/relationships/slideLayout" Target="../slideLayouts/slideLayout711.xml"/><Relationship Id="rId6" Type="http://schemas.openxmlformats.org/officeDocument/2006/relationships/slideLayout" Target="../slideLayouts/slideLayout710.xml"/><Relationship Id="rId5" Type="http://schemas.openxmlformats.org/officeDocument/2006/relationships/slideLayout" Target="../slideLayouts/slideLayout709.xml"/><Relationship Id="rId4" Type="http://schemas.openxmlformats.org/officeDocument/2006/relationships/slideLayout" Target="../slideLayouts/slideLayout708.xml"/><Relationship Id="rId3" Type="http://schemas.openxmlformats.org/officeDocument/2006/relationships/slideLayout" Target="../slideLayouts/slideLayout707.xml"/><Relationship Id="rId2" Type="http://schemas.openxmlformats.org/officeDocument/2006/relationships/slideLayout" Target="../slideLayouts/slideLayout706.xml"/><Relationship Id="rId13" Type="http://schemas.openxmlformats.org/officeDocument/2006/relationships/theme" Target="../theme/theme65.xml"/><Relationship Id="rId12" Type="http://schemas.openxmlformats.org/officeDocument/2006/relationships/image" Target="../media/image1.jpeg"/><Relationship Id="rId11" Type="http://schemas.openxmlformats.org/officeDocument/2006/relationships/slideLayout" Target="../slideLayouts/slideLayout715.xml"/><Relationship Id="rId10" Type="http://schemas.openxmlformats.org/officeDocument/2006/relationships/slideLayout" Target="../slideLayouts/slideLayout714.xml"/><Relationship Id="rId1" Type="http://schemas.openxmlformats.org/officeDocument/2006/relationships/slideLayout" Target="../slideLayouts/slideLayout705.xml"/></Relationships>
</file>

<file path=ppt/slideMasters/_rels/slideMaster66.xml.rels><?xml version="1.0" encoding="UTF-8" standalone="yes"?>
<Relationships xmlns="http://schemas.openxmlformats.org/package/2006/relationships"><Relationship Id="rId9" Type="http://schemas.openxmlformats.org/officeDocument/2006/relationships/slideLayout" Target="../slideLayouts/slideLayout724.xml"/><Relationship Id="rId8" Type="http://schemas.openxmlformats.org/officeDocument/2006/relationships/slideLayout" Target="../slideLayouts/slideLayout723.xml"/><Relationship Id="rId7" Type="http://schemas.openxmlformats.org/officeDocument/2006/relationships/slideLayout" Target="../slideLayouts/slideLayout722.xml"/><Relationship Id="rId6" Type="http://schemas.openxmlformats.org/officeDocument/2006/relationships/slideLayout" Target="../slideLayouts/slideLayout721.xml"/><Relationship Id="rId5" Type="http://schemas.openxmlformats.org/officeDocument/2006/relationships/slideLayout" Target="../slideLayouts/slideLayout720.xml"/><Relationship Id="rId4" Type="http://schemas.openxmlformats.org/officeDocument/2006/relationships/slideLayout" Target="../slideLayouts/slideLayout719.xml"/><Relationship Id="rId3" Type="http://schemas.openxmlformats.org/officeDocument/2006/relationships/slideLayout" Target="../slideLayouts/slideLayout718.xml"/><Relationship Id="rId2" Type="http://schemas.openxmlformats.org/officeDocument/2006/relationships/slideLayout" Target="../slideLayouts/slideLayout717.xml"/><Relationship Id="rId13" Type="http://schemas.openxmlformats.org/officeDocument/2006/relationships/theme" Target="../theme/theme66.xml"/><Relationship Id="rId12" Type="http://schemas.openxmlformats.org/officeDocument/2006/relationships/image" Target="../media/image1.jpeg"/><Relationship Id="rId11" Type="http://schemas.openxmlformats.org/officeDocument/2006/relationships/slideLayout" Target="../slideLayouts/slideLayout726.xml"/><Relationship Id="rId10" Type="http://schemas.openxmlformats.org/officeDocument/2006/relationships/slideLayout" Target="../slideLayouts/slideLayout725.xml"/><Relationship Id="rId1" Type="http://schemas.openxmlformats.org/officeDocument/2006/relationships/slideLayout" Target="../slideLayouts/slideLayout716.xml"/></Relationships>
</file>

<file path=ppt/slideMasters/_rels/slideMaster67.xml.rels><?xml version="1.0" encoding="UTF-8" standalone="yes"?>
<Relationships xmlns="http://schemas.openxmlformats.org/package/2006/relationships"><Relationship Id="rId9" Type="http://schemas.openxmlformats.org/officeDocument/2006/relationships/slideLayout" Target="../slideLayouts/slideLayout735.xml"/><Relationship Id="rId8" Type="http://schemas.openxmlformats.org/officeDocument/2006/relationships/slideLayout" Target="../slideLayouts/slideLayout734.xml"/><Relationship Id="rId7" Type="http://schemas.openxmlformats.org/officeDocument/2006/relationships/slideLayout" Target="../slideLayouts/slideLayout733.xml"/><Relationship Id="rId6" Type="http://schemas.openxmlformats.org/officeDocument/2006/relationships/slideLayout" Target="../slideLayouts/slideLayout732.xml"/><Relationship Id="rId5" Type="http://schemas.openxmlformats.org/officeDocument/2006/relationships/slideLayout" Target="../slideLayouts/slideLayout731.xml"/><Relationship Id="rId4" Type="http://schemas.openxmlformats.org/officeDocument/2006/relationships/slideLayout" Target="../slideLayouts/slideLayout730.xml"/><Relationship Id="rId3" Type="http://schemas.openxmlformats.org/officeDocument/2006/relationships/slideLayout" Target="../slideLayouts/slideLayout729.xml"/><Relationship Id="rId2" Type="http://schemas.openxmlformats.org/officeDocument/2006/relationships/slideLayout" Target="../slideLayouts/slideLayout728.xml"/><Relationship Id="rId13" Type="http://schemas.openxmlformats.org/officeDocument/2006/relationships/theme" Target="../theme/theme67.xml"/><Relationship Id="rId12" Type="http://schemas.openxmlformats.org/officeDocument/2006/relationships/image" Target="../media/image1.jpeg"/><Relationship Id="rId11" Type="http://schemas.openxmlformats.org/officeDocument/2006/relationships/slideLayout" Target="../slideLayouts/slideLayout737.xml"/><Relationship Id="rId10" Type="http://schemas.openxmlformats.org/officeDocument/2006/relationships/slideLayout" Target="../slideLayouts/slideLayout736.xml"/><Relationship Id="rId1" Type="http://schemas.openxmlformats.org/officeDocument/2006/relationships/slideLayout" Target="../slideLayouts/slideLayout727.xml"/></Relationships>
</file>

<file path=ppt/slideMasters/_rels/slideMaster68.xml.rels><?xml version="1.0" encoding="UTF-8" standalone="yes"?>
<Relationships xmlns="http://schemas.openxmlformats.org/package/2006/relationships"><Relationship Id="rId9" Type="http://schemas.openxmlformats.org/officeDocument/2006/relationships/slideLayout" Target="../slideLayouts/slideLayout746.xml"/><Relationship Id="rId8" Type="http://schemas.openxmlformats.org/officeDocument/2006/relationships/slideLayout" Target="../slideLayouts/slideLayout745.xml"/><Relationship Id="rId7" Type="http://schemas.openxmlformats.org/officeDocument/2006/relationships/slideLayout" Target="../slideLayouts/slideLayout744.xml"/><Relationship Id="rId6" Type="http://schemas.openxmlformats.org/officeDocument/2006/relationships/slideLayout" Target="../slideLayouts/slideLayout743.xml"/><Relationship Id="rId5" Type="http://schemas.openxmlformats.org/officeDocument/2006/relationships/slideLayout" Target="../slideLayouts/slideLayout742.xml"/><Relationship Id="rId4" Type="http://schemas.openxmlformats.org/officeDocument/2006/relationships/slideLayout" Target="../slideLayouts/slideLayout741.xml"/><Relationship Id="rId3" Type="http://schemas.openxmlformats.org/officeDocument/2006/relationships/slideLayout" Target="../slideLayouts/slideLayout740.xml"/><Relationship Id="rId2" Type="http://schemas.openxmlformats.org/officeDocument/2006/relationships/slideLayout" Target="../slideLayouts/slideLayout739.xml"/><Relationship Id="rId13" Type="http://schemas.openxmlformats.org/officeDocument/2006/relationships/theme" Target="../theme/theme68.xml"/><Relationship Id="rId12" Type="http://schemas.openxmlformats.org/officeDocument/2006/relationships/image" Target="../media/image1.jpeg"/><Relationship Id="rId11" Type="http://schemas.openxmlformats.org/officeDocument/2006/relationships/slideLayout" Target="../slideLayouts/slideLayout748.xml"/><Relationship Id="rId10" Type="http://schemas.openxmlformats.org/officeDocument/2006/relationships/slideLayout" Target="../slideLayouts/slideLayout747.xml"/><Relationship Id="rId1" Type="http://schemas.openxmlformats.org/officeDocument/2006/relationships/slideLayout" Target="../slideLayouts/slideLayout738.xml"/></Relationships>
</file>

<file path=ppt/slideMasters/_rels/slideMaster69.xml.rels><?xml version="1.0" encoding="UTF-8" standalone="yes"?>
<Relationships xmlns="http://schemas.openxmlformats.org/package/2006/relationships"><Relationship Id="rId9" Type="http://schemas.openxmlformats.org/officeDocument/2006/relationships/slideLayout" Target="../slideLayouts/slideLayout757.xml"/><Relationship Id="rId8" Type="http://schemas.openxmlformats.org/officeDocument/2006/relationships/slideLayout" Target="../slideLayouts/slideLayout756.xml"/><Relationship Id="rId7" Type="http://schemas.openxmlformats.org/officeDocument/2006/relationships/slideLayout" Target="../slideLayouts/slideLayout755.xml"/><Relationship Id="rId6" Type="http://schemas.openxmlformats.org/officeDocument/2006/relationships/slideLayout" Target="../slideLayouts/slideLayout754.xml"/><Relationship Id="rId5" Type="http://schemas.openxmlformats.org/officeDocument/2006/relationships/slideLayout" Target="../slideLayouts/slideLayout753.xml"/><Relationship Id="rId4" Type="http://schemas.openxmlformats.org/officeDocument/2006/relationships/slideLayout" Target="../slideLayouts/slideLayout752.xml"/><Relationship Id="rId3" Type="http://schemas.openxmlformats.org/officeDocument/2006/relationships/slideLayout" Target="../slideLayouts/slideLayout751.xml"/><Relationship Id="rId2" Type="http://schemas.openxmlformats.org/officeDocument/2006/relationships/slideLayout" Target="../slideLayouts/slideLayout750.xml"/><Relationship Id="rId13" Type="http://schemas.openxmlformats.org/officeDocument/2006/relationships/theme" Target="../theme/theme69.xml"/><Relationship Id="rId12" Type="http://schemas.openxmlformats.org/officeDocument/2006/relationships/image" Target="../media/image1.jpeg"/><Relationship Id="rId11" Type="http://schemas.openxmlformats.org/officeDocument/2006/relationships/slideLayout" Target="../slideLayouts/slideLayout759.xml"/><Relationship Id="rId10" Type="http://schemas.openxmlformats.org/officeDocument/2006/relationships/slideLayout" Target="../slideLayouts/slideLayout758.xml"/><Relationship Id="rId1" Type="http://schemas.openxmlformats.org/officeDocument/2006/relationships/slideLayout" Target="../slideLayouts/slideLayout749.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75.xml"/><Relationship Id="rId8" Type="http://schemas.openxmlformats.org/officeDocument/2006/relationships/slideLayout" Target="../slideLayouts/slideLayout74.xml"/><Relationship Id="rId7" Type="http://schemas.openxmlformats.org/officeDocument/2006/relationships/slideLayout" Target="../slideLayouts/slideLayout73.xml"/><Relationship Id="rId6" Type="http://schemas.openxmlformats.org/officeDocument/2006/relationships/slideLayout" Target="../slideLayouts/slideLayout72.xml"/><Relationship Id="rId5" Type="http://schemas.openxmlformats.org/officeDocument/2006/relationships/slideLayout" Target="../slideLayouts/slideLayout71.xml"/><Relationship Id="rId4" Type="http://schemas.openxmlformats.org/officeDocument/2006/relationships/slideLayout" Target="../slideLayouts/slideLayout70.xml"/><Relationship Id="rId3" Type="http://schemas.openxmlformats.org/officeDocument/2006/relationships/slideLayout" Target="../slideLayouts/slideLayout69.xml"/><Relationship Id="rId2" Type="http://schemas.openxmlformats.org/officeDocument/2006/relationships/slideLayout" Target="../slideLayouts/slideLayout68.xml"/><Relationship Id="rId13" Type="http://schemas.openxmlformats.org/officeDocument/2006/relationships/theme" Target="../theme/theme7.xml"/><Relationship Id="rId12" Type="http://schemas.openxmlformats.org/officeDocument/2006/relationships/image" Target="../media/image1.jpeg"/><Relationship Id="rId11" Type="http://schemas.openxmlformats.org/officeDocument/2006/relationships/slideLayout" Target="../slideLayouts/slideLayout77.xml"/><Relationship Id="rId10" Type="http://schemas.openxmlformats.org/officeDocument/2006/relationships/slideLayout" Target="../slideLayouts/slideLayout76.xml"/><Relationship Id="rId1" Type="http://schemas.openxmlformats.org/officeDocument/2006/relationships/slideLayout" Target="../slideLayouts/slideLayout67.xml"/></Relationships>
</file>

<file path=ppt/slideMasters/_rels/slideMaster70.xml.rels><?xml version="1.0" encoding="UTF-8" standalone="yes"?>
<Relationships xmlns="http://schemas.openxmlformats.org/package/2006/relationships"><Relationship Id="rId9" Type="http://schemas.openxmlformats.org/officeDocument/2006/relationships/slideLayout" Target="../slideLayouts/slideLayout768.xml"/><Relationship Id="rId8" Type="http://schemas.openxmlformats.org/officeDocument/2006/relationships/slideLayout" Target="../slideLayouts/slideLayout767.xml"/><Relationship Id="rId7" Type="http://schemas.openxmlformats.org/officeDocument/2006/relationships/slideLayout" Target="../slideLayouts/slideLayout766.xml"/><Relationship Id="rId6" Type="http://schemas.openxmlformats.org/officeDocument/2006/relationships/slideLayout" Target="../slideLayouts/slideLayout765.xml"/><Relationship Id="rId5" Type="http://schemas.openxmlformats.org/officeDocument/2006/relationships/slideLayout" Target="../slideLayouts/slideLayout764.xml"/><Relationship Id="rId4" Type="http://schemas.openxmlformats.org/officeDocument/2006/relationships/slideLayout" Target="../slideLayouts/slideLayout763.xml"/><Relationship Id="rId3" Type="http://schemas.openxmlformats.org/officeDocument/2006/relationships/slideLayout" Target="../slideLayouts/slideLayout762.xml"/><Relationship Id="rId2" Type="http://schemas.openxmlformats.org/officeDocument/2006/relationships/slideLayout" Target="../slideLayouts/slideLayout761.xml"/><Relationship Id="rId13" Type="http://schemas.openxmlformats.org/officeDocument/2006/relationships/theme" Target="../theme/theme70.xml"/><Relationship Id="rId12" Type="http://schemas.openxmlformats.org/officeDocument/2006/relationships/image" Target="../media/image1.jpeg"/><Relationship Id="rId11" Type="http://schemas.openxmlformats.org/officeDocument/2006/relationships/slideLayout" Target="../slideLayouts/slideLayout770.xml"/><Relationship Id="rId10" Type="http://schemas.openxmlformats.org/officeDocument/2006/relationships/slideLayout" Target="../slideLayouts/slideLayout769.xml"/><Relationship Id="rId1" Type="http://schemas.openxmlformats.org/officeDocument/2006/relationships/slideLayout" Target="../slideLayouts/slideLayout760.xml"/></Relationships>
</file>

<file path=ppt/slideMasters/_rels/slideMaster71.xml.rels><?xml version="1.0" encoding="UTF-8" standalone="yes"?>
<Relationships xmlns="http://schemas.openxmlformats.org/package/2006/relationships"><Relationship Id="rId9" Type="http://schemas.openxmlformats.org/officeDocument/2006/relationships/slideLayout" Target="../slideLayouts/slideLayout779.xml"/><Relationship Id="rId8" Type="http://schemas.openxmlformats.org/officeDocument/2006/relationships/slideLayout" Target="../slideLayouts/slideLayout778.xml"/><Relationship Id="rId7" Type="http://schemas.openxmlformats.org/officeDocument/2006/relationships/slideLayout" Target="../slideLayouts/slideLayout777.xml"/><Relationship Id="rId6" Type="http://schemas.openxmlformats.org/officeDocument/2006/relationships/slideLayout" Target="../slideLayouts/slideLayout776.xml"/><Relationship Id="rId5" Type="http://schemas.openxmlformats.org/officeDocument/2006/relationships/slideLayout" Target="../slideLayouts/slideLayout775.xml"/><Relationship Id="rId4" Type="http://schemas.openxmlformats.org/officeDocument/2006/relationships/slideLayout" Target="../slideLayouts/slideLayout774.xml"/><Relationship Id="rId3" Type="http://schemas.openxmlformats.org/officeDocument/2006/relationships/slideLayout" Target="../slideLayouts/slideLayout773.xml"/><Relationship Id="rId2" Type="http://schemas.openxmlformats.org/officeDocument/2006/relationships/slideLayout" Target="../slideLayouts/slideLayout772.xml"/><Relationship Id="rId13" Type="http://schemas.openxmlformats.org/officeDocument/2006/relationships/theme" Target="../theme/theme71.xml"/><Relationship Id="rId12" Type="http://schemas.openxmlformats.org/officeDocument/2006/relationships/image" Target="../media/image1.jpeg"/><Relationship Id="rId11" Type="http://schemas.openxmlformats.org/officeDocument/2006/relationships/slideLayout" Target="../slideLayouts/slideLayout781.xml"/><Relationship Id="rId10" Type="http://schemas.openxmlformats.org/officeDocument/2006/relationships/slideLayout" Target="../slideLayouts/slideLayout780.xml"/><Relationship Id="rId1" Type="http://schemas.openxmlformats.org/officeDocument/2006/relationships/slideLayout" Target="../slideLayouts/slideLayout771.xml"/></Relationships>
</file>

<file path=ppt/slideMasters/_rels/slideMaster72.xml.rels><?xml version="1.0" encoding="UTF-8" standalone="yes"?>
<Relationships xmlns="http://schemas.openxmlformats.org/package/2006/relationships"><Relationship Id="rId9" Type="http://schemas.openxmlformats.org/officeDocument/2006/relationships/slideLayout" Target="../slideLayouts/slideLayout790.xml"/><Relationship Id="rId8" Type="http://schemas.openxmlformats.org/officeDocument/2006/relationships/slideLayout" Target="../slideLayouts/slideLayout789.xml"/><Relationship Id="rId7" Type="http://schemas.openxmlformats.org/officeDocument/2006/relationships/slideLayout" Target="../slideLayouts/slideLayout788.xml"/><Relationship Id="rId6" Type="http://schemas.openxmlformats.org/officeDocument/2006/relationships/slideLayout" Target="../slideLayouts/slideLayout787.xml"/><Relationship Id="rId5" Type="http://schemas.openxmlformats.org/officeDocument/2006/relationships/slideLayout" Target="../slideLayouts/slideLayout786.xml"/><Relationship Id="rId4" Type="http://schemas.openxmlformats.org/officeDocument/2006/relationships/slideLayout" Target="../slideLayouts/slideLayout785.xml"/><Relationship Id="rId3" Type="http://schemas.openxmlformats.org/officeDocument/2006/relationships/slideLayout" Target="../slideLayouts/slideLayout784.xml"/><Relationship Id="rId2" Type="http://schemas.openxmlformats.org/officeDocument/2006/relationships/slideLayout" Target="../slideLayouts/slideLayout783.xml"/><Relationship Id="rId13" Type="http://schemas.openxmlformats.org/officeDocument/2006/relationships/theme" Target="../theme/theme72.xml"/><Relationship Id="rId12" Type="http://schemas.openxmlformats.org/officeDocument/2006/relationships/image" Target="../media/image1.jpeg"/><Relationship Id="rId11" Type="http://schemas.openxmlformats.org/officeDocument/2006/relationships/slideLayout" Target="../slideLayouts/slideLayout792.xml"/><Relationship Id="rId10" Type="http://schemas.openxmlformats.org/officeDocument/2006/relationships/slideLayout" Target="../slideLayouts/slideLayout791.xml"/><Relationship Id="rId1" Type="http://schemas.openxmlformats.org/officeDocument/2006/relationships/slideLayout" Target="../slideLayouts/slideLayout782.xml"/></Relationships>
</file>

<file path=ppt/slideMasters/_rels/slideMaster73.xml.rels><?xml version="1.0" encoding="UTF-8" standalone="yes"?>
<Relationships xmlns="http://schemas.openxmlformats.org/package/2006/relationships"><Relationship Id="rId9" Type="http://schemas.openxmlformats.org/officeDocument/2006/relationships/slideLayout" Target="../slideLayouts/slideLayout801.xml"/><Relationship Id="rId8" Type="http://schemas.openxmlformats.org/officeDocument/2006/relationships/slideLayout" Target="../slideLayouts/slideLayout800.xml"/><Relationship Id="rId7" Type="http://schemas.openxmlformats.org/officeDocument/2006/relationships/slideLayout" Target="../slideLayouts/slideLayout799.xml"/><Relationship Id="rId6" Type="http://schemas.openxmlformats.org/officeDocument/2006/relationships/slideLayout" Target="../slideLayouts/slideLayout798.xml"/><Relationship Id="rId5" Type="http://schemas.openxmlformats.org/officeDocument/2006/relationships/slideLayout" Target="../slideLayouts/slideLayout797.xml"/><Relationship Id="rId4" Type="http://schemas.openxmlformats.org/officeDocument/2006/relationships/slideLayout" Target="../slideLayouts/slideLayout796.xml"/><Relationship Id="rId3" Type="http://schemas.openxmlformats.org/officeDocument/2006/relationships/slideLayout" Target="../slideLayouts/slideLayout795.xml"/><Relationship Id="rId2" Type="http://schemas.openxmlformats.org/officeDocument/2006/relationships/slideLayout" Target="../slideLayouts/slideLayout794.xml"/><Relationship Id="rId13" Type="http://schemas.openxmlformats.org/officeDocument/2006/relationships/theme" Target="../theme/theme73.xml"/><Relationship Id="rId12" Type="http://schemas.openxmlformats.org/officeDocument/2006/relationships/image" Target="../media/image1.jpeg"/><Relationship Id="rId11" Type="http://schemas.openxmlformats.org/officeDocument/2006/relationships/slideLayout" Target="../slideLayouts/slideLayout803.xml"/><Relationship Id="rId10" Type="http://schemas.openxmlformats.org/officeDocument/2006/relationships/slideLayout" Target="../slideLayouts/slideLayout802.xml"/><Relationship Id="rId1" Type="http://schemas.openxmlformats.org/officeDocument/2006/relationships/slideLayout" Target="../slideLayouts/slideLayout793.xml"/></Relationships>
</file>

<file path=ppt/slideMasters/_rels/slideMaster74.xml.rels><?xml version="1.0" encoding="UTF-8" standalone="yes"?>
<Relationships xmlns="http://schemas.openxmlformats.org/package/2006/relationships"><Relationship Id="rId9" Type="http://schemas.openxmlformats.org/officeDocument/2006/relationships/slideLayout" Target="../slideLayouts/slideLayout812.xml"/><Relationship Id="rId8" Type="http://schemas.openxmlformats.org/officeDocument/2006/relationships/slideLayout" Target="../slideLayouts/slideLayout811.xml"/><Relationship Id="rId7" Type="http://schemas.openxmlformats.org/officeDocument/2006/relationships/slideLayout" Target="../slideLayouts/slideLayout810.xml"/><Relationship Id="rId6" Type="http://schemas.openxmlformats.org/officeDocument/2006/relationships/slideLayout" Target="../slideLayouts/slideLayout809.xml"/><Relationship Id="rId5" Type="http://schemas.openxmlformats.org/officeDocument/2006/relationships/slideLayout" Target="../slideLayouts/slideLayout808.xml"/><Relationship Id="rId4" Type="http://schemas.openxmlformats.org/officeDocument/2006/relationships/slideLayout" Target="../slideLayouts/slideLayout807.xml"/><Relationship Id="rId3" Type="http://schemas.openxmlformats.org/officeDocument/2006/relationships/slideLayout" Target="../slideLayouts/slideLayout806.xml"/><Relationship Id="rId2" Type="http://schemas.openxmlformats.org/officeDocument/2006/relationships/slideLayout" Target="../slideLayouts/slideLayout805.xml"/><Relationship Id="rId13" Type="http://schemas.openxmlformats.org/officeDocument/2006/relationships/theme" Target="../theme/theme74.xml"/><Relationship Id="rId12" Type="http://schemas.openxmlformats.org/officeDocument/2006/relationships/image" Target="../media/image1.jpeg"/><Relationship Id="rId11" Type="http://schemas.openxmlformats.org/officeDocument/2006/relationships/slideLayout" Target="../slideLayouts/slideLayout814.xml"/><Relationship Id="rId10" Type="http://schemas.openxmlformats.org/officeDocument/2006/relationships/slideLayout" Target="../slideLayouts/slideLayout813.xml"/><Relationship Id="rId1" Type="http://schemas.openxmlformats.org/officeDocument/2006/relationships/slideLayout" Target="../slideLayouts/slideLayout804.xml"/></Relationships>
</file>

<file path=ppt/slideMasters/_rels/slideMaster75.xml.rels><?xml version="1.0" encoding="UTF-8" standalone="yes"?>
<Relationships xmlns="http://schemas.openxmlformats.org/package/2006/relationships"><Relationship Id="rId9" Type="http://schemas.openxmlformats.org/officeDocument/2006/relationships/slideLayout" Target="../slideLayouts/slideLayout823.xml"/><Relationship Id="rId8" Type="http://schemas.openxmlformats.org/officeDocument/2006/relationships/slideLayout" Target="../slideLayouts/slideLayout822.xml"/><Relationship Id="rId7" Type="http://schemas.openxmlformats.org/officeDocument/2006/relationships/slideLayout" Target="../slideLayouts/slideLayout821.xml"/><Relationship Id="rId6" Type="http://schemas.openxmlformats.org/officeDocument/2006/relationships/slideLayout" Target="../slideLayouts/slideLayout820.xml"/><Relationship Id="rId5" Type="http://schemas.openxmlformats.org/officeDocument/2006/relationships/slideLayout" Target="../slideLayouts/slideLayout819.xml"/><Relationship Id="rId4" Type="http://schemas.openxmlformats.org/officeDocument/2006/relationships/slideLayout" Target="../slideLayouts/slideLayout818.xml"/><Relationship Id="rId3" Type="http://schemas.openxmlformats.org/officeDocument/2006/relationships/slideLayout" Target="../slideLayouts/slideLayout817.xml"/><Relationship Id="rId2" Type="http://schemas.openxmlformats.org/officeDocument/2006/relationships/slideLayout" Target="../slideLayouts/slideLayout816.xml"/><Relationship Id="rId13" Type="http://schemas.openxmlformats.org/officeDocument/2006/relationships/theme" Target="../theme/theme75.xml"/><Relationship Id="rId12" Type="http://schemas.openxmlformats.org/officeDocument/2006/relationships/image" Target="../media/image1.jpeg"/><Relationship Id="rId11" Type="http://schemas.openxmlformats.org/officeDocument/2006/relationships/slideLayout" Target="../slideLayouts/slideLayout825.xml"/><Relationship Id="rId10" Type="http://schemas.openxmlformats.org/officeDocument/2006/relationships/slideLayout" Target="../slideLayouts/slideLayout824.xml"/><Relationship Id="rId1" Type="http://schemas.openxmlformats.org/officeDocument/2006/relationships/slideLayout" Target="../slideLayouts/slideLayout815.xml"/></Relationships>
</file>

<file path=ppt/slideMasters/_rels/slideMaster76.xml.rels><?xml version="1.0" encoding="UTF-8" standalone="yes"?>
<Relationships xmlns="http://schemas.openxmlformats.org/package/2006/relationships"><Relationship Id="rId9" Type="http://schemas.openxmlformats.org/officeDocument/2006/relationships/slideLayout" Target="../slideLayouts/slideLayout834.xml"/><Relationship Id="rId8" Type="http://schemas.openxmlformats.org/officeDocument/2006/relationships/slideLayout" Target="../slideLayouts/slideLayout833.xml"/><Relationship Id="rId7" Type="http://schemas.openxmlformats.org/officeDocument/2006/relationships/slideLayout" Target="../slideLayouts/slideLayout832.xml"/><Relationship Id="rId6" Type="http://schemas.openxmlformats.org/officeDocument/2006/relationships/slideLayout" Target="../slideLayouts/slideLayout831.xml"/><Relationship Id="rId5" Type="http://schemas.openxmlformats.org/officeDocument/2006/relationships/slideLayout" Target="../slideLayouts/slideLayout830.xml"/><Relationship Id="rId4" Type="http://schemas.openxmlformats.org/officeDocument/2006/relationships/slideLayout" Target="../slideLayouts/slideLayout829.xml"/><Relationship Id="rId3" Type="http://schemas.openxmlformats.org/officeDocument/2006/relationships/slideLayout" Target="../slideLayouts/slideLayout828.xml"/><Relationship Id="rId2" Type="http://schemas.openxmlformats.org/officeDocument/2006/relationships/slideLayout" Target="../slideLayouts/slideLayout827.xml"/><Relationship Id="rId13" Type="http://schemas.openxmlformats.org/officeDocument/2006/relationships/theme" Target="../theme/theme76.xml"/><Relationship Id="rId12" Type="http://schemas.openxmlformats.org/officeDocument/2006/relationships/image" Target="../media/image1.jpeg"/><Relationship Id="rId11" Type="http://schemas.openxmlformats.org/officeDocument/2006/relationships/slideLayout" Target="../slideLayouts/slideLayout836.xml"/><Relationship Id="rId10" Type="http://schemas.openxmlformats.org/officeDocument/2006/relationships/slideLayout" Target="../slideLayouts/slideLayout835.xml"/><Relationship Id="rId1" Type="http://schemas.openxmlformats.org/officeDocument/2006/relationships/slideLayout" Target="../slideLayouts/slideLayout826.xml"/></Relationships>
</file>

<file path=ppt/slideMasters/_rels/slideMaster77.xml.rels><?xml version="1.0" encoding="UTF-8" standalone="yes"?>
<Relationships xmlns="http://schemas.openxmlformats.org/package/2006/relationships"><Relationship Id="rId9" Type="http://schemas.openxmlformats.org/officeDocument/2006/relationships/slideLayout" Target="../slideLayouts/slideLayout845.xml"/><Relationship Id="rId8" Type="http://schemas.openxmlformats.org/officeDocument/2006/relationships/slideLayout" Target="../slideLayouts/slideLayout844.xml"/><Relationship Id="rId7" Type="http://schemas.openxmlformats.org/officeDocument/2006/relationships/slideLayout" Target="../slideLayouts/slideLayout843.xml"/><Relationship Id="rId6" Type="http://schemas.openxmlformats.org/officeDocument/2006/relationships/slideLayout" Target="../slideLayouts/slideLayout842.xml"/><Relationship Id="rId5" Type="http://schemas.openxmlformats.org/officeDocument/2006/relationships/slideLayout" Target="../slideLayouts/slideLayout841.xml"/><Relationship Id="rId4" Type="http://schemas.openxmlformats.org/officeDocument/2006/relationships/slideLayout" Target="../slideLayouts/slideLayout840.xml"/><Relationship Id="rId3" Type="http://schemas.openxmlformats.org/officeDocument/2006/relationships/slideLayout" Target="../slideLayouts/slideLayout839.xml"/><Relationship Id="rId2" Type="http://schemas.openxmlformats.org/officeDocument/2006/relationships/slideLayout" Target="../slideLayouts/slideLayout838.xml"/><Relationship Id="rId13" Type="http://schemas.openxmlformats.org/officeDocument/2006/relationships/theme" Target="../theme/theme77.xml"/><Relationship Id="rId12" Type="http://schemas.openxmlformats.org/officeDocument/2006/relationships/image" Target="../media/image1.jpeg"/><Relationship Id="rId11" Type="http://schemas.openxmlformats.org/officeDocument/2006/relationships/slideLayout" Target="../slideLayouts/slideLayout847.xml"/><Relationship Id="rId10" Type="http://schemas.openxmlformats.org/officeDocument/2006/relationships/slideLayout" Target="../slideLayouts/slideLayout846.xml"/><Relationship Id="rId1" Type="http://schemas.openxmlformats.org/officeDocument/2006/relationships/slideLayout" Target="../slideLayouts/slideLayout837.xml"/></Relationships>
</file>

<file path=ppt/slideMasters/_rels/slideMaster78.xml.rels><?xml version="1.0" encoding="UTF-8" standalone="yes"?>
<Relationships xmlns="http://schemas.openxmlformats.org/package/2006/relationships"><Relationship Id="rId9" Type="http://schemas.openxmlformats.org/officeDocument/2006/relationships/slideLayout" Target="../slideLayouts/slideLayout856.xml"/><Relationship Id="rId8" Type="http://schemas.openxmlformats.org/officeDocument/2006/relationships/slideLayout" Target="../slideLayouts/slideLayout855.xml"/><Relationship Id="rId7" Type="http://schemas.openxmlformats.org/officeDocument/2006/relationships/slideLayout" Target="../slideLayouts/slideLayout854.xml"/><Relationship Id="rId6" Type="http://schemas.openxmlformats.org/officeDocument/2006/relationships/slideLayout" Target="../slideLayouts/slideLayout853.xml"/><Relationship Id="rId5" Type="http://schemas.openxmlformats.org/officeDocument/2006/relationships/slideLayout" Target="../slideLayouts/slideLayout852.xml"/><Relationship Id="rId4" Type="http://schemas.openxmlformats.org/officeDocument/2006/relationships/slideLayout" Target="../slideLayouts/slideLayout851.xml"/><Relationship Id="rId3" Type="http://schemas.openxmlformats.org/officeDocument/2006/relationships/slideLayout" Target="../slideLayouts/slideLayout850.xml"/><Relationship Id="rId2" Type="http://schemas.openxmlformats.org/officeDocument/2006/relationships/slideLayout" Target="../slideLayouts/slideLayout849.xml"/><Relationship Id="rId13" Type="http://schemas.openxmlformats.org/officeDocument/2006/relationships/theme" Target="../theme/theme78.xml"/><Relationship Id="rId12" Type="http://schemas.openxmlformats.org/officeDocument/2006/relationships/image" Target="../media/image1.jpeg"/><Relationship Id="rId11" Type="http://schemas.openxmlformats.org/officeDocument/2006/relationships/slideLayout" Target="../slideLayouts/slideLayout858.xml"/><Relationship Id="rId10" Type="http://schemas.openxmlformats.org/officeDocument/2006/relationships/slideLayout" Target="../slideLayouts/slideLayout857.xml"/><Relationship Id="rId1" Type="http://schemas.openxmlformats.org/officeDocument/2006/relationships/slideLayout" Target="../slideLayouts/slideLayout848.xml"/></Relationships>
</file>

<file path=ppt/slideMasters/_rels/slideMaster79.xml.rels><?xml version="1.0" encoding="UTF-8" standalone="yes"?>
<Relationships xmlns="http://schemas.openxmlformats.org/package/2006/relationships"><Relationship Id="rId9" Type="http://schemas.openxmlformats.org/officeDocument/2006/relationships/slideLayout" Target="../slideLayouts/slideLayout867.xml"/><Relationship Id="rId8" Type="http://schemas.openxmlformats.org/officeDocument/2006/relationships/slideLayout" Target="../slideLayouts/slideLayout866.xml"/><Relationship Id="rId7" Type="http://schemas.openxmlformats.org/officeDocument/2006/relationships/slideLayout" Target="../slideLayouts/slideLayout865.xml"/><Relationship Id="rId6" Type="http://schemas.openxmlformats.org/officeDocument/2006/relationships/slideLayout" Target="../slideLayouts/slideLayout864.xml"/><Relationship Id="rId5" Type="http://schemas.openxmlformats.org/officeDocument/2006/relationships/slideLayout" Target="../slideLayouts/slideLayout863.xml"/><Relationship Id="rId4" Type="http://schemas.openxmlformats.org/officeDocument/2006/relationships/slideLayout" Target="../slideLayouts/slideLayout862.xml"/><Relationship Id="rId3" Type="http://schemas.openxmlformats.org/officeDocument/2006/relationships/slideLayout" Target="../slideLayouts/slideLayout861.xml"/><Relationship Id="rId2" Type="http://schemas.openxmlformats.org/officeDocument/2006/relationships/slideLayout" Target="../slideLayouts/slideLayout860.xml"/><Relationship Id="rId13" Type="http://schemas.openxmlformats.org/officeDocument/2006/relationships/theme" Target="../theme/theme79.xml"/><Relationship Id="rId12" Type="http://schemas.openxmlformats.org/officeDocument/2006/relationships/image" Target="../media/image1.jpeg"/><Relationship Id="rId11" Type="http://schemas.openxmlformats.org/officeDocument/2006/relationships/slideLayout" Target="../slideLayouts/slideLayout869.xml"/><Relationship Id="rId10" Type="http://schemas.openxmlformats.org/officeDocument/2006/relationships/slideLayout" Target="../slideLayouts/slideLayout868.xml"/><Relationship Id="rId1" Type="http://schemas.openxmlformats.org/officeDocument/2006/relationships/slideLayout" Target="../slideLayouts/slideLayout859.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86.xml"/><Relationship Id="rId8" Type="http://schemas.openxmlformats.org/officeDocument/2006/relationships/slideLayout" Target="../slideLayouts/slideLayout85.xml"/><Relationship Id="rId7" Type="http://schemas.openxmlformats.org/officeDocument/2006/relationships/slideLayout" Target="../slideLayouts/slideLayout84.xml"/><Relationship Id="rId6" Type="http://schemas.openxmlformats.org/officeDocument/2006/relationships/slideLayout" Target="../slideLayouts/slideLayout83.xml"/><Relationship Id="rId5" Type="http://schemas.openxmlformats.org/officeDocument/2006/relationships/slideLayout" Target="../slideLayouts/slideLayout82.xml"/><Relationship Id="rId4" Type="http://schemas.openxmlformats.org/officeDocument/2006/relationships/slideLayout" Target="../slideLayouts/slideLayout81.xml"/><Relationship Id="rId3" Type="http://schemas.openxmlformats.org/officeDocument/2006/relationships/slideLayout" Target="../slideLayouts/slideLayout80.xml"/><Relationship Id="rId2" Type="http://schemas.openxmlformats.org/officeDocument/2006/relationships/slideLayout" Target="../slideLayouts/slideLayout79.xml"/><Relationship Id="rId13" Type="http://schemas.openxmlformats.org/officeDocument/2006/relationships/theme" Target="../theme/theme8.xml"/><Relationship Id="rId12" Type="http://schemas.openxmlformats.org/officeDocument/2006/relationships/image" Target="../media/image1.jpeg"/><Relationship Id="rId11" Type="http://schemas.openxmlformats.org/officeDocument/2006/relationships/slideLayout" Target="../slideLayouts/slideLayout88.xml"/><Relationship Id="rId10" Type="http://schemas.openxmlformats.org/officeDocument/2006/relationships/slideLayout" Target="../slideLayouts/slideLayout87.xml"/><Relationship Id="rId1" Type="http://schemas.openxmlformats.org/officeDocument/2006/relationships/slideLayout" Target="../slideLayouts/slideLayout78.xml"/></Relationships>
</file>

<file path=ppt/slideMasters/_rels/slideMaster80.xml.rels><?xml version="1.0" encoding="UTF-8" standalone="yes"?>
<Relationships xmlns="http://schemas.openxmlformats.org/package/2006/relationships"><Relationship Id="rId9" Type="http://schemas.openxmlformats.org/officeDocument/2006/relationships/slideLayout" Target="../slideLayouts/slideLayout878.xml"/><Relationship Id="rId8" Type="http://schemas.openxmlformats.org/officeDocument/2006/relationships/slideLayout" Target="../slideLayouts/slideLayout877.xml"/><Relationship Id="rId7" Type="http://schemas.openxmlformats.org/officeDocument/2006/relationships/slideLayout" Target="../slideLayouts/slideLayout876.xml"/><Relationship Id="rId6" Type="http://schemas.openxmlformats.org/officeDocument/2006/relationships/slideLayout" Target="../slideLayouts/slideLayout875.xml"/><Relationship Id="rId5" Type="http://schemas.openxmlformats.org/officeDocument/2006/relationships/slideLayout" Target="../slideLayouts/slideLayout874.xml"/><Relationship Id="rId4" Type="http://schemas.openxmlformats.org/officeDocument/2006/relationships/slideLayout" Target="../slideLayouts/slideLayout873.xml"/><Relationship Id="rId3" Type="http://schemas.openxmlformats.org/officeDocument/2006/relationships/slideLayout" Target="../slideLayouts/slideLayout872.xml"/><Relationship Id="rId2" Type="http://schemas.openxmlformats.org/officeDocument/2006/relationships/slideLayout" Target="../slideLayouts/slideLayout871.xml"/><Relationship Id="rId13" Type="http://schemas.openxmlformats.org/officeDocument/2006/relationships/theme" Target="../theme/theme80.xml"/><Relationship Id="rId12" Type="http://schemas.openxmlformats.org/officeDocument/2006/relationships/image" Target="../media/image1.jpeg"/><Relationship Id="rId11" Type="http://schemas.openxmlformats.org/officeDocument/2006/relationships/slideLayout" Target="../slideLayouts/slideLayout880.xml"/><Relationship Id="rId10" Type="http://schemas.openxmlformats.org/officeDocument/2006/relationships/slideLayout" Target="../slideLayouts/slideLayout879.xml"/><Relationship Id="rId1" Type="http://schemas.openxmlformats.org/officeDocument/2006/relationships/slideLayout" Target="../slideLayouts/slideLayout870.xml"/></Relationships>
</file>

<file path=ppt/slideMasters/_rels/slideMaster81.xml.rels><?xml version="1.0" encoding="UTF-8" standalone="yes"?>
<Relationships xmlns="http://schemas.openxmlformats.org/package/2006/relationships"><Relationship Id="rId9" Type="http://schemas.openxmlformats.org/officeDocument/2006/relationships/slideLayout" Target="../slideLayouts/slideLayout889.xml"/><Relationship Id="rId8" Type="http://schemas.openxmlformats.org/officeDocument/2006/relationships/slideLayout" Target="../slideLayouts/slideLayout888.xml"/><Relationship Id="rId7" Type="http://schemas.openxmlformats.org/officeDocument/2006/relationships/slideLayout" Target="../slideLayouts/slideLayout887.xml"/><Relationship Id="rId6" Type="http://schemas.openxmlformats.org/officeDocument/2006/relationships/slideLayout" Target="../slideLayouts/slideLayout886.xml"/><Relationship Id="rId5" Type="http://schemas.openxmlformats.org/officeDocument/2006/relationships/slideLayout" Target="../slideLayouts/slideLayout885.xml"/><Relationship Id="rId4" Type="http://schemas.openxmlformats.org/officeDocument/2006/relationships/slideLayout" Target="../slideLayouts/slideLayout884.xml"/><Relationship Id="rId3" Type="http://schemas.openxmlformats.org/officeDocument/2006/relationships/slideLayout" Target="../slideLayouts/slideLayout883.xml"/><Relationship Id="rId2" Type="http://schemas.openxmlformats.org/officeDocument/2006/relationships/slideLayout" Target="../slideLayouts/slideLayout882.xml"/><Relationship Id="rId13" Type="http://schemas.openxmlformats.org/officeDocument/2006/relationships/theme" Target="../theme/theme81.xml"/><Relationship Id="rId12" Type="http://schemas.openxmlformats.org/officeDocument/2006/relationships/image" Target="../media/image1.jpeg"/><Relationship Id="rId11" Type="http://schemas.openxmlformats.org/officeDocument/2006/relationships/slideLayout" Target="../slideLayouts/slideLayout891.xml"/><Relationship Id="rId10" Type="http://schemas.openxmlformats.org/officeDocument/2006/relationships/slideLayout" Target="../slideLayouts/slideLayout890.xml"/><Relationship Id="rId1" Type="http://schemas.openxmlformats.org/officeDocument/2006/relationships/slideLayout" Target="../slideLayouts/slideLayout881.xml"/></Relationships>
</file>

<file path=ppt/slideMasters/_rels/slideMaster82.xml.rels><?xml version="1.0" encoding="UTF-8" standalone="yes"?>
<Relationships xmlns="http://schemas.openxmlformats.org/package/2006/relationships"><Relationship Id="rId9" Type="http://schemas.openxmlformats.org/officeDocument/2006/relationships/slideLayout" Target="../slideLayouts/slideLayout900.xml"/><Relationship Id="rId8" Type="http://schemas.openxmlformats.org/officeDocument/2006/relationships/slideLayout" Target="../slideLayouts/slideLayout899.xml"/><Relationship Id="rId7" Type="http://schemas.openxmlformats.org/officeDocument/2006/relationships/slideLayout" Target="../slideLayouts/slideLayout898.xml"/><Relationship Id="rId6" Type="http://schemas.openxmlformats.org/officeDocument/2006/relationships/slideLayout" Target="../slideLayouts/slideLayout897.xml"/><Relationship Id="rId5" Type="http://schemas.openxmlformats.org/officeDocument/2006/relationships/slideLayout" Target="../slideLayouts/slideLayout896.xml"/><Relationship Id="rId4" Type="http://schemas.openxmlformats.org/officeDocument/2006/relationships/slideLayout" Target="../slideLayouts/slideLayout895.xml"/><Relationship Id="rId3" Type="http://schemas.openxmlformats.org/officeDocument/2006/relationships/slideLayout" Target="../slideLayouts/slideLayout894.xml"/><Relationship Id="rId2" Type="http://schemas.openxmlformats.org/officeDocument/2006/relationships/slideLayout" Target="../slideLayouts/slideLayout893.xml"/><Relationship Id="rId13" Type="http://schemas.openxmlformats.org/officeDocument/2006/relationships/theme" Target="../theme/theme82.xml"/><Relationship Id="rId12" Type="http://schemas.openxmlformats.org/officeDocument/2006/relationships/image" Target="../media/image1.jpeg"/><Relationship Id="rId11" Type="http://schemas.openxmlformats.org/officeDocument/2006/relationships/slideLayout" Target="../slideLayouts/slideLayout902.xml"/><Relationship Id="rId10" Type="http://schemas.openxmlformats.org/officeDocument/2006/relationships/slideLayout" Target="../slideLayouts/slideLayout901.xml"/><Relationship Id="rId1" Type="http://schemas.openxmlformats.org/officeDocument/2006/relationships/slideLayout" Target="../slideLayouts/slideLayout892.xml"/></Relationships>
</file>

<file path=ppt/slideMasters/_rels/slideMaster83.xml.rels><?xml version="1.0" encoding="UTF-8" standalone="yes"?>
<Relationships xmlns="http://schemas.openxmlformats.org/package/2006/relationships"><Relationship Id="rId9" Type="http://schemas.openxmlformats.org/officeDocument/2006/relationships/slideLayout" Target="../slideLayouts/slideLayout911.xml"/><Relationship Id="rId8" Type="http://schemas.openxmlformats.org/officeDocument/2006/relationships/slideLayout" Target="../slideLayouts/slideLayout910.xml"/><Relationship Id="rId7" Type="http://schemas.openxmlformats.org/officeDocument/2006/relationships/slideLayout" Target="../slideLayouts/slideLayout909.xml"/><Relationship Id="rId6" Type="http://schemas.openxmlformats.org/officeDocument/2006/relationships/slideLayout" Target="../slideLayouts/slideLayout908.xml"/><Relationship Id="rId5" Type="http://schemas.openxmlformats.org/officeDocument/2006/relationships/slideLayout" Target="../slideLayouts/slideLayout907.xml"/><Relationship Id="rId4" Type="http://schemas.openxmlformats.org/officeDocument/2006/relationships/slideLayout" Target="../slideLayouts/slideLayout906.xml"/><Relationship Id="rId3" Type="http://schemas.openxmlformats.org/officeDocument/2006/relationships/slideLayout" Target="../slideLayouts/slideLayout905.xml"/><Relationship Id="rId2" Type="http://schemas.openxmlformats.org/officeDocument/2006/relationships/slideLayout" Target="../slideLayouts/slideLayout904.xml"/><Relationship Id="rId13" Type="http://schemas.openxmlformats.org/officeDocument/2006/relationships/theme" Target="../theme/theme83.xml"/><Relationship Id="rId12" Type="http://schemas.openxmlformats.org/officeDocument/2006/relationships/image" Target="../media/image1.jpeg"/><Relationship Id="rId11" Type="http://schemas.openxmlformats.org/officeDocument/2006/relationships/slideLayout" Target="../slideLayouts/slideLayout913.xml"/><Relationship Id="rId10" Type="http://schemas.openxmlformats.org/officeDocument/2006/relationships/slideLayout" Target="../slideLayouts/slideLayout912.xml"/><Relationship Id="rId1" Type="http://schemas.openxmlformats.org/officeDocument/2006/relationships/slideLayout" Target="../slideLayouts/slideLayout903.xml"/></Relationships>
</file>

<file path=ppt/slideMasters/_rels/slideMaster84.xml.rels><?xml version="1.0" encoding="UTF-8" standalone="yes"?>
<Relationships xmlns="http://schemas.openxmlformats.org/package/2006/relationships"><Relationship Id="rId9" Type="http://schemas.openxmlformats.org/officeDocument/2006/relationships/slideLayout" Target="../slideLayouts/slideLayout922.xml"/><Relationship Id="rId8" Type="http://schemas.openxmlformats.org/officeDocument/2006/relationships/slideLayout" Target="../slideLayouts/slideLayout921.xml"/><Relationship Id="rId7" Type="http://schemas.openxmlformats.org/officeDocument/2006/relationships/slideLayout" Target="../slideLayouts/slideLayout920.xml"/><Relationship Id="rId6" Type="http://schemas.openxmlformats.org/officeDocument/2006/relationships/slideLayout" Target="../slideLayouts/slideLayout919.xml"/><Relationship Id="rId5" Type="http://schemas.openxmlformats.org/officeDocument/2006/relationships/slideLayout" Target="../slideLayouts/slideLayout918.xml"/><Relationship Id="rId4" Type="http://schemas.openxmlformats.org/officeDocument/2006/relationships/slideLayout" Target="../slideLayouts/slideLayout917.xml"/><Relationship Id="rId3" Type="http://schemas.openxmlformats.org/officeDocument/2006/relationships/slideLayout" Target="../slideLayouts/slideLayout916.xml"/><Relationship Id="rId2" Type="http://schemas.openxmlformats.org/officeDocument/2006/relationships/slideLayout" Target="../slideLayouts/slideLayout915.xml"/><Relationship Id="rId13" Type="http://schemas.openxmlformats.org/officeDocument/2006/relationships/theme" Target="../theme/theme84.xml"/><Relationship Id="rId12" Type="http://schemas.openxmlformats.org/officeDocument/2006/relationships/image" Target="../media/image1.jpeg"/><Relationship Id="rId11" Type="http://schemas.openxmlformats.org/officeDocument/2006/relationships/slideLayout" Target="../slideLayouts/slideLayout924.xml"/><Relationship Id="rId10" Type="http://schemas.openxmlformats.org/officeDocument/2006/relationships/slideLayout" Target="../slideLayouts/slideLayout923.xml"/><Relationship Id="rId1" Type="http://schemas.openxmlformats.org/officeDocument/2006/relationships/slideLayout" Target="../slideLayouts/slideLayout914.xml"/></Relationships>
</file>

<file path=ppt/slideMasters/_rels/slideMaster85.xml.rels><?xml version="1.0" encoding="UTF-8" standalone="yes"?>
<Relationships xmlns="http://schemas.openxmlformats.org/package/2006/relationships"><Relationship Id="rId9" Type="http://schemas.openxmlformats.org/officeDocument/2006/relationships/slideLayout" Target="../slideLayouts/slideLayout933.xml"/><Relationship Id="rId8" Type="http://schemas.openxmlformats.org/officeDocument/2006/relationships/slideLayout" Target="../slideLayouts/slideLayout932.xml"/><Relationship Id="rId7" Type="http://schemas.openxmlformats.org/officeDocument/2006/relationships/slideLayout" Target="../slideLayouts/slideLayout931.xml"/><Relationship Id="rId6" Type="http://schemas.openxmlformats.org/officeDocument/2006/relationships/slideLayout" Target="../slideLayouts/slideLayout930.xml"/><Relationship Id="rId5" Type="http://schemas.openxmlformats.org/officeDocument/2006/relationships/slideLayout" Target="../slideLayouts/slideLayout929.xml"/><Relationship Id="rId4" Type="http://schemas.openxmlformats.org/officeDocument/2006/relationships/slideLayout" Target="../slideLayouts/slideLayout928.xml"/><Relationship Id="rId3" Type="http://schemas.openxmlformats.org/officeDocument/2006/relationships/slideLayout" Target="../slideLayouts/slideLayout927.xml"/><Relationship Id="rId2" Type="http://schemas.openxmlformats.org/officeDocument/2006/relationships/slideLayout" Target="../slideLayouts/slideLayout926.xml"/><Relationship Id="rId13" Type="http://schemas.openxmlformats.org/officeDocument/2006/relationships/theme" Target="../theme/theme85.xml"/><Relationship Id="rId12" Type="http://schemas.openxmlformats.org/officeDocument/2006/relationships/image" Target="../media/image1.jpeg"/><Relationship Id="rId11" Type="http://schemas.openxmlformats.org/officeDocument/2006/relationships/slideLayout" Target="../slideLayouts/slideLayout935.xml"/><Relationship Id="rId10" Type="http://schemas.openxmlformats.org/officeDocument/2006/relationships/slideLayout" Target="../slideLayouts/slideLayout934.xml"/><Relationship Id="rId1" Type="http://schemas.openxmlformats.org/officeDocument/2006/relationships/slideLayout" Target="../slideLayouts/slideLayout925.xml"/></Relationships>
</file>

<file path=ppt/slideMasters/_rels/slideMaster86.xml.rels><?xml version="1.0" encoding="UTF-8" standalone="yes"?>
<Relationships xmlns="http://schemas.openxmlformats.org/package/2006/relationships"><Relationship Id="rId9" Type="http://schemas.openxmlformats.org/officeDocument/2006/relationships/slideLayout" Target="../slideLayouts/slideLayout944.xml"/><Relationship Id="rId8" Type="http://schemas.openxmlformats.org/officeDocument/2006/relationships/slideLayout" Target="../slideLayouts/slideLayout943.xml"/><Relationship Id="rId7" Type="http://schemas.openxmlformats.org/officeDocument/2006/relationships/slideLayout" Target="../slideLayouts/slideLayout942.xml"/><Relationship Id="rId6" Type="http://schemas.openxmlformats.org/officeDocument/2006/relationships/slideLayout" Target="../slideLayouts/slideLayout941.xml"/><Relationship Id="rId5" Type="http://schemas.openxmlformats.org/officeDocument/2006/relationships/slideLayout" Target="../slideLayouts/slideLayout940.xml"/><Relationship Id="rId4" Type="http://schemas.openxmlformats.org/officeDocument/2006/relationships/slideLayout" Target="../slideLayouts/slideLayout939.xml"/><Relationship Id="rId3" Type="http://schemas.openxmlformats.org/officeDocument/2006/relationships/slideLayout" Target="../slideLayouts/slideLayout938.xml"/><Relationship Id="rId2" Type="http://schemas.openxmlformats.org/officeDocument/2006/relationships/slideLayout" Target="../slideLayouts/slideLayout937.xml"/><Relationship Id="rId13" Type="http://schemas.openxmlformats.org/officeDocument/2006/relationships/theme" Target="../theme/theme86.xml"/><Relationship Id="rId12" Type="http://schemas.openxmlformats.org/officeDocument/2006/relationships/image" Target="../media/image1.jpeg"/><Relationship Id="rId11" Type="http://schemas.openxmlformats.org/officeDocument/2006/relationships/slideLayout" Target="../slideLayouts/slideLayout946.xml"/><Relationship Id="rId10" Type="http://schemas.openxmlformats.org/officeDocument/2006/relationships/slideLayout" Target="../slideLayouts/slideLayout945.xml"/><Relationship Id="rId1" Type="http://schemas.openxmlformats.org/officeDocument/2006/relationships/slideLayout" Target="../slideLayouts/slideLayout936.xml"/></Relationships>
</file>

<file path=ppt/slideMasters/_rels/slideMaster87.xml.rels><?xml version="1.0" encoding="UTF-8" standalone="yes"?>
<Relationships xmlns="http://schemas.openxmlformats.org/package/2006/relationships"><Relationship Id="rId9" Type="http://schemas.openxmlformats.org/officeDocument/2006/relationships/slideLayout" Target="../slideLayouts/slideLayout955.xml"/><Relationship Id="rId8" Type="http://schemas.openxmlformats.org/officeDocument/2006/relationships/slideLayout" Target="../slideLayouts/slideLayout954.xml"/><Relationship Id="rId7" Type="http://schemas.openxmlformats.org/officeDocument/2006/relationships/slideLayout" Target="../slideLayouts/slideLayout953.xml"/><Relationship Id="rId6" Type="http://schemas.openxmlformats.org/officeDocument/2006/relationships/slideLayout" Target="../slideLayouts/slideLayout952.xml"/><Relationship Id="rId5" Type="http://schemas.openxmlformats.org/officeDocument/2006/relationships/slideLayout" Target="../slideLayouts/slideLayout951.xml"/><Relationship Id="rId4" Type="http://schemas.openxmlformats.org/officeDocument/2006/relationships/slideLayout" Target="../slideLayouts/slideLayout950.xml"/><Relationship Id="rId3" Type="http://schemas.openxmlformats.org/officeDocument/2006/relationships/slideLayout" Target="../slideLayouts/slideLayout949.xml"/><Relationship Id="rId2" Type="http://schemas.openxmlformats.org/officeDocument/2006/relationships/slideLayout" Target="../slideLayouts/slideLayout948.xml"/><Relationship Id="rId13" Type="http://schemas.openxmlformats.org/officeDocument/2006/relationships/theme" Target="../theme/theme87.xml"/><Relationship Id="rId12" Type="http://schemas.openxmlformats.org/officeDocument/2006/relationships/image" Target="../media/image1.jpeg"/><Relationship Id="rId11" Type="http://schemas.openxmlformats.org/officeDocument/2006/relationships/slideLayout" Target="../slideLayouts/slideLayout957.xml"/><Relationship Id="rId10" Type="http://schemas.openxmlformats.org/officeDocument/2006/relationships/slideLayout" Target="../slideLayouts/slideLayout956.xml"/><Relationship Id="rId1" Type="http://schemas.openxmlformats.org/officeDocument/2006/relationships/slideLayout" Target="../slideLayouts/slideLayout947.xml"/></Relationships>
</file>

<file path=ppt/slideMasters/_rels/slideMaster88.xml.rels><?xml version="1.0" encoding="UTF-8" standalone="yes"?>
<Relationships xmlns="http://schemas.openxmlformats.org/package/2006/relationships"><Relationship Id="rId9" Type="http://schemas.openxmlformats.org/officeDocument/2006/relationships/slideLayout" Target="../slideLayouts/slideLayout966.xml"/><Relationship Id="rId8" Type="http://schemas.openxmlformats.org/officeDocument/2006/relationships/slideLayout" Target="../slideLayouts/slideLayout965.xml"/><Relationship Id="rId7" Type="http://schemas.openxmlformats.org/officeDocument/2006/relationships/slideLayout" Target="../slideLayouts/slideLayout964.xml"/><Relationship Id="rId6" Type="http://schemas.openxmlformats.org/officeDocument/2006/relationships/slideLayout" Target="../slideLayouts/slideLayout963.xml"/><Relationship Id="rId5" Type="http://schemas.openxmlformats.org/officeDocument/2006/relationships/slideLayout" Target="../slideLayouts/slideLayout962.xml"/><Relationship Id="rId4" Type="http://schemas.openxmlformats.org/officeDocument/2006/relationships/slideLayout" Target="../slideLayouts/slideLayout961.xml"/><Relationship Id="rId3" Type="http://schemas.openxmlformats.org/officeDocument/2006/relationships/slideLayout" Target="../slideLayouts/slideLayout960.xml"/><Relationship Id="rId2" Type="http://schemas.openxmlformats.org/officeDocument/2006/relationships/slideLayout" Target="../slideLayouts/slideLayout959.xml"/><Relationship Id="rId13" Type="http://schemas.openxmlformats.org/officeDocument/2006/relationships/theme" Target="../theme/theme88.xml"/><Relationship Id="rId12" Type="http://schemas.openxmlformats.org/officeDocument/2006/relationships/image" Target="../media/image1.jpeg"/><Relationship Id="rId11" Type="http://schemas.openxmlformats.org/officeDocument/2006/relationships/slideLayout" Target="../slideLayouts/slideLayout968.xml"/><Relationship Id="rId10" Type="http://schemas.openxmlformats.org/officeDocument/2006/relationships/slideLayout" Target="../slideLayouts/slideLayout967.xml"/><Relationship Id="rId1" Type="http://schemas.openxmlformats.org/officeDocument/2006/relationships/slideLayout" Target="../slideLayouts/slideLayout958.xml"/></Relationships>
</file>

<file path=ppt/slideMasters/_rels/slideMaster89.xml.rels><?xml version="1.0" encoding="UTF-8" standalone="yes"?>
<Relationships xmlns="http://schemas.openxmlformats.org/package/2006/relationships"><Relationship Id="rId9" Type="http://schemas.openxmlformats.org/officeDocument/2006/relationships/slideLayout" Target="../slideLayouts/slideLayout977.xml"/><Relationship Id="rId8" Type="http://schemas.openxmlformats.org/officeDocument/2006/relationships/slideLayout" Target="../slideLayouts/slideLayout976.xml"/><Relationship Id="rId7" Type="http://schemas.openxmlformats.org/officeDocument/2006/relationships/slideLayout" Target="../slideLayouts/slideLayout975.xml"/><Relationship Id="rId6" Type="http://schemas.openxmlformats.org/officeDocument/2006/relationships/slideLayout" Target="../slideLayouts/slideLayout974.xml"/><Relationship Id="rId5" Type="http://schemas.openxmlformats.org/officeDocument/2006/relationships/slideLayout" Target="../slideLayouts/slideLayout973.xml"/><Relationship Id="rId4" Type="http://schemas.openxmlformats.org/officeDocument/2006/relationships/slideLayout" Target="../slideLayouts/slideLayout972.xml"/><Relationship Id="rId3" Type="http://schemas.openxmlformats.org/officeDocument/2006/relationships/slideLayout" Target="../slideLayouts/slideLayout971.xml"/><Relationship Id="rId2" Type="http://schemas.openxmlformats.org/officeDocument/2006/relationships/slideLayout" Target="../slideLayouts/slideLayout970.xml"/><Relationship Id="rId13" Type="http://schemas.openxmlformats.org/officeDocument/2006/relationships/theme" Target="../theme/theme89.xml"/><Relationship Id="rId12" Type="http://schemas.openxmlformats.org/officeDocument/2006/relationships/image" Target="../media/image1.jpeg"/><Relationship Id="rId11" Type="http://schemas.openxmlformats.org/officeDocument/2006/relationships/slideLayout" Target="../slideLayouts/slideLayout979.xml"/><Relationship Id="rId10" Type="http://schemas.openxmlformats.org/officeDocument/2006/relationships/slideLayout" Target="../slideLayouts/slideLayout978.xml"/><Relationship Id="rId1" Type="http://schemas.openxmlformats.org/officeDocument/2006/relationships/slideLayout" Target="../slideLayouts/slideLayout969.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97.xml"/><Relationship Id="rId8" Type="http://schemas.openxmlformats.org/officeDocument/2006/relationships/slideLayout" Target="../slideLayouts/slideLayout96.xml"/><Relationship Id="rId7" Type="http://schemas.openxmlformats.org/officeDocument/2006/relationships/slideLayout" Target="../slideLayouts/slideLayout95.xml"/><Relationship Id="rId6" Type="http://schemas.openxmlformats.org/officeDocument/2006/relationships/slideLayout" Target="../slideLayouts/slideLayout94.xml"/><Relationship Id="rId5" Type="http://schemas.openxmlformats.org/officeDocument/2006/relationships/slideLayout" Target="../slideLayouts/slideLayout93.xml"/><Relationship Id="rId4" Type="http://schemas.openxmlformats.org/officeDocument/2006/relationships/slideLayout" Target="../slideLayouts/slideLayout92.xml"/><Relationship Id="rId3" Type="http://schemas.openxmlformats.org/officeDocument/2006/relationships/slideLayout" Target="../slideLayouts/slideLayout91.xml"/><Relationship Id="rId2" Type="http://schemas.openxmlformats.org/officeDocument/2006/relationships/slideLayout" Target="../slideLayouts/slideLayout90.xml"/><Relationship Id="rId13" Type="http://schemas.openxmlformats.org/officeDocument/2006/relationships/theme" Target="../theme/theme9.xml"/><Relationship Id="rId12" Type="http://schemas.openxmlformats.org/officeDocument/2006/relationships/image" Target="../media/image1.jpeg"/><Relationship Id="rId11" Type="http://schemas.openxmlformats.org/officeDocument/2006/relationships/slideLayout" Target="../slideLayouts/slideLayout99.xml"/><Relationship Id="rId10" Type="http://schemas.openxmlformats.org/officeDocument/2006/relationships/slideLayout" Target="../slideLayouts/slideLayout98.xml"/><Relationship Id="rId1" Type="http://schemas.openxmlformats.org/officeDocument/2006/relationships/slideLayout" Target="../slideLayouts/slideLayout89.xml"/></Relationships>
</file>

<file path=ppt/slideMasters/_rels/slideMaster90.xml.rels><?xml version="1.0" encoding="UTF-8" standalone="yes"?>
<Relationships xmlns="http://schemas.openxmlformats.org/package/2006/relationships"><Relationship Id="rId9" Type="http://schemas.openxmlformats.org/officeDocument/2006/relationships/slideLayout" Target="../slideLayouts/slideLayout988.xml"/><Relationship Id="rId8" Type="http://schemas.openxmlformats.org/officeDocument/2006/relationships/slideLayout" Target="../slideLayouts/slideLayout987.xml"/><Relationship Id="rId7" Type="http://schemas.openxmlformats.org/officeDocument/2006/relationships/slideLayout" Target="../slideLayouts/slideLayout986.xml"/><Relationship Id="rId6" Type="http://schemas.openxmlformats.org/officeDocument/2006/relationships/slideLayout" Target="../slideLayouts/slideLayout985.xml"/><Relationship Id="rId5" Type="http://schemas.openxmlformats.org/officeDocument/2006/relationships/slideLayout" Target="../slideLayouts/slideLayout984.xml"/><Relationship Id="rId4" Type="http://schemas.openxmlformats.org/officeDocument/2006/relationships/slideLayout" Target="../slideLayouts/slideLayout983.xml"/><Relationship Id="rId3" Type="http://schemas.openxmlformats.org/officeDocument/2006/relationships/slideLayout" Target="../slideLayouts/slideLayout982.xml"/><Relationship Id="rId2" Type="http://schemas.openxmlformats.org/officeDocument/2006/relationships/slideLayout" Target="../slideLayouts/slideLayout981.xml"/><Relationship Id="rId13" Type="http://schemas.openxmlformats.org/officeDocument/2006/relationships/theme" Target="../theme/theme90.xml"/><Relationship Id="rId12" Type="http://schemas.openxmlformats.org/officeDocument/2006/relationships/image" Target="../media/image1.jpeg"/><Relationship Id="rId11" Type="http://schemas.openxmlformats.org/officeDocument/2006/relationships/slideLayout" Target="../slideLayouts/slideLayout990.xml"/><Relationship Id="rId10" Type="http://schemas.openxmlformats.org/officeDocument/2006/relationships/slideLayout" Target="../slideLayouts/slideLayout989.xml"/><Relationship Id="rId1" Type="http://schemas.openxmlformats.org/officeDocument/2006/relationships/slideLayout" Target="../slideLayouts/slideLayout980.xml"/></Relationships>
</file>

<file path=ppt/slideMasters/_rels/slideMaster91.xml.rels><?xml version="1.0" encoding="UTF-8" standalone="yes"?>
<Relationships xmlns="http://schemas.openxmlformats.org/package/2006/relationships"><Relationship Id="rId9" Type="http://schemas.openxmlformats.org/officeDocument/2006/relationships/slideLayout" Target="../slideLayouts/slideLayout999.xml"/><Relationship Id="rId8" Type="http://schemas.openxmlformats.org/officeDocument/2006/relationships/slideLayout" Target="../slideLayouts/slideLayout998.xml"/><Relationship Id="rId7" Type="http://schemas.openxmlformats.org/officeDocument/2006/relationships/slideLayout" Target="../slideLayouts/slideLayout997.xml"/><Relationship Id="rId6" Type="http://schemas.openxmlformats.org/officeDocument/2006/relationships/slideLayout" Target="../slideLayouts/slideLayout996.xml"/><Relationship Id="rId5" Type="http://schemas.openxmlformats.org/officeDocument/2006/relationships/slideLayout" Target="../slideLayouts/slideLayout995.xml"/><Relationship Id="rId4" Type="http://schemas.openxmlformats.org/officeDocument/2006/relationships/slideLayout" Target="../slideLayouts/slideLayout994.xml"/><Relationship Id="rId3" Type="http://schemas.openxmlformats.org/officeDocument/2006/relationships/slideLayout" Target="../slideLayouts/slideLayout993.xml"/><Relationship Id="rId2" Type="http://schemas.openxmlformats.org/officeDocument/2006/relationships/slideLayout" Target="../slideLayouts/slideLayout992.xml"/><Relationship Id="rId13" Type="http://schemas.openxmlformats.org/officeDocument/2006/relationships/theme" Target="../theme/theme91.xml"/><Relationship Id="rId12" Type="http://schemas.openxmlformats.org/officeDocument/2006/relationships/image" Target="../media/image1.jpeg"/><Relationship Id="rId11" Type="http://schemas.openxmlformats.org/officeDocument/2006/relationships/slideLayout" Target="../slideLayouts/slideLayout1001.xml"/><Relationship Id="rId10" Type="http://schemas.openxmlformats.org/officeDocument/2006/relationships/slideLayout" Target="../slideLayouts/slideLayout1000.xml"/><Relationship Id="rId1" Type="http://schemas.openxmlformats.org/officeDocument/2006/relationships/slideLayout" Target="../slideLayouts/slideLayout991.xml"/></Relationships>
</file>

<file path=ppt/slideMasters/_rels/slideMaster92.xml.rels><?xml version="1.0" encoding="UTF-8" standalone="yes"?>
<Relationships xmlns="http://schemas.openxmlformats.org/package/2006/relationships"><Relationship Id="rId9" Type="http://schemas.openxmlformats.org/officeDocument/2006/relationships/slideLayout" Target="../slideLayouts/slideLayout1010.xml"/><Relationship Id="rId8" Type="http://schemas.openxmlformats.org/officeDocument/2006/relationships/slideLayout" Target="../slideLayouts/slideLayout1009.xml"/><Relationship Id="rId7" Type="http://schemas.openxmlformats.org/officeDocument/2006/relationships/slideLayout" Target="../slideLayouts/slideLayout1008.xml"/><Relationship Id="rId6" Type="http://schemas.openxmlformats.org/officeDocument/2006/relationships/slideLayout" Target="../slideLayouts/slideLayout1007.xml"/><Relationship Id="rId5" Type="http://schemas.openxmlformats.org/officeDocument/2006/relationships/slideLayout" Target="../slideLayouts/slideLayout1006.xml"/><Relationship Id="rId4" Type="http://schemas.openxmlformats.org/officeDocument/2006/relationships/slideLayout" Target="../slideLayouts/slideLayout1005.xml"/><Relationship Id="rId3" Type="http://schemas.openxmlformats.org/officeDocument/2006/relationships/slideLayout" Target="../slideLayouts/slideLayout1004.xml"/><Relationship Id="rId2" Type="http://schemas.openxmlformats.org/officeDocument/2006/relationships/slideLayout" Target="../slideLayouts/slideLayout1003.xml"/><Relationship Id="rId13" Type="http://schemas.openxmlformats.org/officeDocument/2006/relationships/theme" Target="../theme/theme92.xml"/><Relationship Id="rId12" Type="http://schemas.openxmlformats.org/officeDocument/2006/relationships/image" Target="../media/image1.jpeg"/><Relationship Id="rId11" Type="http://schemas.openxmlformats.org/officeDocument/2006/relationships/slideLayout" Target="../slideLayouts/slideLayout1012.xml"/><Relationship Id="rId10" Type="http://schemas.openxmlformats.org/officeDocument/2006/relationships/slideLayout" Target="../slideLayouts/slideLayout1011.xml"/><Relationship Id="rId1" Type="http://schemas.openxmlformats.org/officeDocument/2006/relationships/slideLayout" Target="../slideLayouts/slideLayout1002.xml"/></Relationships>
</file>

<file path=ppt/slideMasters/_rels/slideMaster93.xml.rels><?xml version="1.0" encoding="UTF-8" standalone="yes"?>
<Relationships xmlns="http://schemas.openxmlformats.org/package/2006/relationships"><Relationship Id="rId9" Type="http://schemas.openxmlformats.org/officeDocument/2006/relationships/slideLayout" Target="../slideLayouts/slideLayout1021.xml"/><Relationship Id="rId8" Type="http://schemas.openxmlformats.org/officeDocument/2006/relationships/slideLayout" Target="../slideLayouts/slideLayout1020.xml"/><Relationship Id="rId7" Type="http://schemas.openxmlformats.org/officeDocument/2006/relationships/slideLayout" Target="../slideLayouts/slideLayout1019.xml"/><Relationship Id="rId6" Type="http://schemas.openxmlformats.org/officeDocument/2006/relationships/slideLayout" Target="../slideLayouts/slideLayout1018.xml"/><Relationship Id="rId5" Type="http://schemas.openxmlformats.org/officeDocument/2006/relationships/slideLayout" Target="../slideLayouts/slideLayout1017.xml"/><Relationship Id="rId4" Type="http://schemas.openxmlformats.org/officeDocument/2006/relationships/slideLayout" Target="../slideLayouts/slideLayout1016.xml"/><Relationship Id="rId3" Type="http://schemas.openxmlformats.org/officeDocument/2006/relationships/slideLayout" Target="../slideLayouts/slideLayout1015.xml"/><Relationship Id="rId2" Type="http://schemas.openxmlformats.org/officeDocument/2006/relationships/slideLayout" Target="../slideLayouts/slideLayout1014.xml"/><Relationship Id="rId13" Type="http://schemas.openxmlformats.org/officeDocument/2006/relationships/theme" Target="../theme/theme93.xml"/><Relationship Id="rId12" Type="http://schemas.openxmlformats.org/officeDocument/2006/relationships/image" Target="../media/image1.jpeg"/><Relationship Id="rId11" Type="http://schemas.openxmlformats.org/officeDocument/2006/relationships/slideLayout" Target="../slideLayouts/slideLayout1023.xml"/><Relationship Id="rId10" Type="http://schemas.openxmlformats.org/officeDocument/2006/relationships/slideLayout" Target="../slideLayouts/slideLayout1022.xml"/><Relationship Id="rId1" Type="http://schemas.openxmlformats.org/officeDocument/2006/relationships/slideLayout" Target="../slideLayouts/slideLayout1013.xml"/></Relationships>
</file>

<file path=ppt/slideMasters/_rels/slideMaster94.xml.rels><?xml version="1.0" encoding="UTF-8" standalone="yes"?>
<Relationships xmlns="http://schemas.openxmlformats.org/package/2006/relationships"><Relationship Id="rId9" Type="http://schemas.openxmlformats.org/officeDocument/2006/relationships/slideLayout" Target="../slideLayouts/slideLayout1032.xml"/><Relationship Id="rId8" Type="http://schemas.openxmlformats.org/officeDocument/2006/relationships/slideLayout" Target="../slideLayouts/slideLayout1031.xml"/><Relationship Id="rId7" Type="http://schemas.openxmlformats.org/officeDocument/2006/relationships/slideLayout" Target="../slideLayouts/slideLayout1030.xml"/><Relationship Id="rId6" Type="http://schemas.openxmlformats.org/officeDocument/2006/relationships/slideLayout" Target="../slideLayouts/slideLayout1029.xml"/><Relationship Id="rId5" Type="http://schemas.openxmlformats.org/officeDocument/2006/relationships/slideLayout" Target="../slideLayouts/slideLayout1028.xml"/><Relationship Id="rId4" Type="http://schemas.openxmlformats.org/officeDocument/2006/relationships/slideLayout" Target="../slideLayouts/slideLayout1027.xml"/><Relationship Id="rId3" Type="http://schemas.openxmlformats.org/officeDocument/2006/relationships/slideLayout" Target="../slideLayouts/slideLayout1026.xml"/><Relationship Id="rId2" Type="http://schemas.openxmlformats.org/officeDocument/2006/relationships/slideLayout" Target="../slideLayouts/slideLayout1025.xml"/><Relationship Id="rId13" Type="http://schemas.openxmlformats.org/officeDocument/2006/relationships/theme" Target="../theme/theme94.xml"/><Relationship Id="rId12" Type="http://schemas.openxmlformats.org/officeDocument/2006/relationships/image" Target="../media/image1.jpeg"/><Relationship Id="rId11" Type="http://schemas.openxmlformats.org/officeDocument/2006/relationships/slideLayout" Target="../slideLayouts/slideLayout1034.xml"/><Relationship Id="rId10" Type="http://schemas.openxmlformats.org/officeDocument/2006/relationships/slideLayout" Target="../slideLayouts/slideLayout1033.xml"/><Relationship Id="rId1" Type="http://schemas.openxmlformats.org/officeDocument/2006/relationships/slideLayout" Target="../slideLayouts/slideLayout1024.xml"/></Relationships>
</file>

<file path=ppt/slideMasters/_rels/slideMaster95.xml.rels><?xml version="1.0" encoding="UTF-8" standalone="yes"?>
<Relationships xmlns="http://schemas.openxmlformats.org/package/2006/relationships"><Relationship Id="rId9" Type="http://schemas.openxmlformats.org/officeDocument/2006/relationships/slideLayout" Target="../slideLayouts/slideLayout1043.xml"/><Relationship Id="rId8" Type="http://schemas.openxmlformats.org/officeDocument/2006/relationships/slideLayout" Target="../slideLayouts/slideLayout1042.xml"/><Relationship Id="rId7" Type="http://schemas.openxmlformats.org/officeDocument/2006/relationships/slideLayout" Target="../slideLayouts/slideLayout1041.xml"/><Relationship Id="rId6" Type="http://schemas.openxmlformats.org/officeDocument/2006/relationships/slideLayout" Target="../slideLayouts/slideLayout1040.xml"/><Relationship Id="rId5" Type="http://schemas.openxmlformats.org/officeDocument/2006/relationships/slideLayout" Target="../slideLayouts/slideLayout1039.xml"/><Relationship Id="rId4" Type="http://schemas.openxmlformats.org/officeDocument/2006/relationships/slideLayout" Target="../slideLayouts/slideLayout1038.xml"/><Relationship Id="rId3" Type="http://schemas.openxmlformats.org/officeDocument/2006/relationships/slideLayout" Target="../slideLayouts/slideLayout1037.xml"/><Relationship Id="rId2" Type="http://schemas.openxmlformats.org/officeDocument/2006/relationships/slideLayout" Target="../slideLayouts/slideLayout1036.xml"/><Relationship Id="rId13" Type="http://schemas.openxmlformats.org/officeDocument/2006/relationships/theme" Target="../theme/theme95.xml"/><Relationship Id="rId12" Type="http://schemas.openxmlformats.org/officeDocument/2006/relationships/image" Target="../media/image1.jpeg"/><Relationship Id="rId11" Type="http://schemas.openxmlformats.org/officeDocument/2006/relationships/slideLayout" Target="../slideLayouts/slideLayout1045.xml"/><Relationship Id="rId10" Type="http://schemas.openxmlformats.org/officeDocument/2006/relationships/slideLayout" Target="../slideLayouts/slideLayout1044.xml"/><Relationship Id="rId1" Type="http://schemas.openxmlformats.org/officeDocument/2006/relationships/slideLayout" Target="../slideLayouts/slideLayout1035.xml"/></Relationships>
</file>

<file path=ppt/slideMasters/_rels/slideMaster96.xml.rels><?xml version="1.0" encoding="UTF-8" standalone="yes"?>
<Relationships xmlns="http://schemas.openxmlformats.org/package/2006/relationships"><Relationship Id="rId9" Type="http://schemas.openxmlformats.org/officeDocument/2006/relationships/slideLayout" Target="../slideLayouts/slideLayout1054.xml"/><Relationship Id="rId8" Type="http://schemas.openxmlformats.org/officeDocument/2006/relationships/slideLayout" Target="../slideLayouts/slideLayout1053.xml"/><Relationship Id="rId7" Type="http://schemas.openxmlformats.org/officeDocument/2006/relationships/slideLayout" Target="../slideLayouts/slideLayout1052.xml"/><Relationship Id="rId6" Type="http://schemas.openxmlformats.org/officeDocument/2006/relationships/slideLayout" Target="../slideLayouts/slideLayout1051.xml"/><Relationship Id="rId5" Type="http://schemas.openxmlformats.org/officeDocument/2006/relationships/slideLayout" Target="../slideLayouts/slideLayout1050.xml"/><Relationship Id="rId4" Type="http://schemas.openxmlformats.org/officeDocument/2006/relationships/slideLayout" Target="../slideLayouts/slideLayout1049.xml"/><Relationship Id="rId3" Type="http://schemas.openxmlformats.org/officeDocument/2006/relationships/slideLayout" Target="../slideLayouts/slideLayout1048.xml"/><Relationship Id="rId2" Type="http://schemas.openxmlformats.org/officeDocument/2006/relationships/slideLayout" Target="../slideLayouts/slideLayout1047.xml"/><Relationship Id="rId13" Type="http://schemas.openxmlformats.org/officeDocument/2006/relationships/theme" Target="../theme/theme96.xml"/><Relationship Id="rId12" Type="http://schemas.openxmlformats.org/officeDocument/2006/relationships/image" Target="../media/image1.jpeg"/><Relationship Id="rId11" Type="http://schemas.openxmlformats.org/officeDocument/2006/relationships/slideLayout" Target="../slideLayouts/slideLayout1056.xml"/><Relationship Id="rId10" Type="http://schemas.openxmlformats.org/officeDocument/2006/relationships/slideLayout" Target="../slideLayouts/slideLayout1055.xml"/><Relationship Id="rId1" Type="http://schemas.openxmlformats.org/officeDocument/2006/relationships/slideLayout" Target="../slideLayouts/slideLayout1046.xml"/></Relationships>
</file>

<file path=ppt/slideMasters/_rels/slideMaster97.xml.rels><?xml version="1.0" encoding="UTF-8" standalone="yes"?>
<Relationships xmlns="http://schemas.openxmlformats.org/package/2006/relationships"><Relationship Id="rId9" Type="http://schemas.openxmlformats.org/officeDocument/2006/relationships/slideLayout" Target="../slideLayouts/slideLayout1065.xml"/><Relationship Id="rId8" Type="http://schemas.openxmlformats.org/officeDocument/2006/relationships/slideLayout" Target="../slideLayouts/slideLayout1064.xml"/><Relationship Id="rId7" Type="http://schemas.openxmlformats.org/officeDocument/2006/relationships/slideLayout" Target="../slideLayouts/slideLayout1063.xml"/><Relationship Id="rId6" Type="http://schemas.openxmlformats.org/officeDocument/2006/relationships/slideLayout" Target="../slideLayouts/slideLayout1062.xml"/><Relationship Id="rId5" Type="http://schemas.openxmlformats.org/officeDocument/2006/relationships/slideLayout" Target="../slideLayouts/slideLayout1061.xml"/><Relationship Id="rId4" Type="http://schemas.openxmlformats.org/officeDocument/2006/relationships/slideLayout" Target="../slideLayouts/slideLayout1060.xml"/><Relationship Id="rId3" Type="http://schemas.openxmlformats.org/officeDocument/2006/relationships/slideLayout" Target="../slideLayouts/slideLayout1059.xml"/><Relationship Id="rId2" Type="http://schemas.openxmlformats.org/officeDocument/2006/relationships/slideLayout" Target="../slideLayouts/slideLayout1058.xml"/><Relationship Id="rId13" Type="http://schemas.openxmlformats.org/officeDocument/2006/relationships/theme" Target="../theme/theme97.xml"/><Relationship Id="rId12" Type="http://schemas.openxmlformats.org/officeDocument/2006/relationships/image" Target="../media/image1.jpeg"/><Relationship Id="rId11" Type="http://schemas.openxmlformats.org/officeDocument/2006/relationships/slideLayout" Target="../slideLayouts/slideLayout1067.xml"/><Relationship Id="rId10" Type="http://schemas.openxmlformats.org/officeDocument/2006/relationships/slideLayout" Target="../slideLayouts/slideLayout1066.xml"/><Relationship Id="rId1" Type="http://schemas.openxmlformats.org/officeDocument/2006/relationships/slideLayout" Target="../slideLayouts/slideLayout1057.xml"/></Relationships>
</file>

<file path=ppt/slideMasters/_rels/slideMaster98.xml.rels><?xml version="1.0" encoding="UTF-8" standalone="yes"?>
<Relationships xmlns="http://schemas.openxmlformats.org/package/2006/relationships"><Relationship Id="rId9" Type="http://schemas.openxmlformats.org/officeDocument/2006/relationships/slideLayout" Target="../slideLayouts/slideLayout1076.xml"/><Relationship Id="rId8" Type="http://schemas.openxmlformats.org/officeDocument/2006/relationships/slideLayout" Target="../slideLayouts/slideLayout1075.xml"/><Relationship Id="rId7" Type="http://schemas.openxmlformats.org/officeDocument/2006/relationships/slideLayout" Target="../slideLayouts/slideLayout1074.xml"/><Relationship Id="rId6" Type="http://schemas.openxmlformats.org/officeDocument/2006/relationships/slideLayout" Target="../slideLayouts/slideLayout1073.xml"/><Relationship Id="rId5" Type="http://schemas.openxmlformats.org/officeDocument/2006/relationships/slideLayout" Target="../slideLayouts/slideLayout1072.xml"/><Relationship Id="rId4" Type="http://schemas.openxmlformats.org/officeDocument/2006/relationships/slideLayout" Target="../slideLayouts/slideLayout1071.xml"/><Relationship Id="rId3" Type="http://schemas.openxmlformats.org/officeDocument/2006/relationships/slideLayout" Target="../slideLayouts/slideLayout1070.xml"/><Relationship Id="rId2" Type="http://schemas.openxmlformats.org/officeDocument/2006/relationships/slideLayout" Target="../slideLayouts/slideLayout1069.xml"/><Relationship Id="rId13" Type="http://schemas.openxmlformats.org/officeDocument/2006/relationships/theme" Target="../theme/theme98.xml"/><Relationship Id="rId12" Type="http://schemas.openxmlformats.org/officeDocument/2006/relationships/image" Target="../media/image1.jpeg"/><Relationship Id="rId11" Type="http://schemas.openxmlformats.org/officeDocument/2006/relationships/slideLayout" Target="../slideLayouts/slideLayout1078.xml"/><Relationship Id="rId10" Type="http://schemas.openxmlformats.org/officeDocument/2006/relationships/slideLayout" Target="../slideLayouts/slideLayout1077.xml"/><Relationship Id="rId1" Type="http://schemas.openxmlformats.org/officeDocument/2006/relationships/slideLayout" Target="../slideLayouts/slideLayout1068.xml"/></Relationships>
</file>

<file path=ppt/slideMasters/_rels/slideMaster99.xml.rels><?xml version="1.0" encoding="UTF-8" standalone="yes"?>
<Relationships xmlns="http://schemas.openxmlformats.org/package/2006/relationships"><Relationship Id="rId9" Type="http://schemas.openxmlformats.org/officeDocument/2006/relationships/slideLayout" Target="../slideLayouts/slideLayout1087.xml"/><Relationship Id="rId8" Type="http://schemas.openxmlformats.org/officeDocument/2006/relationships/slideLayout" Target="../slideLayouts/slideLayout1086.xml"/><Relationship Id="rId7" Type="http://schemas.openxmlformats.org/officeDocument/2006/relationships/slideLayout" Target="../slideLayouts/slideLayout1085.xml"/><Relationship Id="rId6" Type="http://schemas.openxmlformats.org/officeDocument/2006/relationships/slideLayout" Target="../slideLayouts/slideLayout1084.xml"/><Relationship Id="rId5" Type="http://schemas.openxmlformats.org/officeDocument/2006/relationships/slideLayout" Target="../slideLayouts/slideLayout1083.xml"/><Relationship Id="rId4" Type="http://schemas.openxmlformats.org/officeDocument/2006/relationships/slideLayout" Target="../slideLayouts/slideLayout1082.xml"/><Relationship Id="rId3" Type="http://schemas.openxmlformats.org/officeDocument/2006/relationships/slideLayout" Target="../slideLayouts/slideLayout1081.xml"/><Relationship Id="rId2" Type="http://schemas.openxmlformats.org/officeDocument/2006/relationships/slideLayout" Target="../slideLayouts/slideLayout1080.xml"/><Relationship Id="rId13" Type="http://schemas.openxmlformats.org/officeDocument/2006/relationships/theme" Target="../theme/theme99.xml"/><Relationship Id="rId12" Type="http://schemas.openxmlformats.org/officeDocument/2006/relationships/image" Target="../media/image1.jpeg"/><Relationship Id="rId11" Type="http://schemas.openxmlformats.org/officeDocument/2006/relationships/slideLayout" Target="../slideLayouts/slideLayout1089.xml"/><Relationship Id="rId10" Type="http://schemas.openxmlformats.org/officeDocument/2006/relationships/slideLayout" Target="../slideLayouts/slideLayout1088.xml"/><Relationship Id="rId1" Type="http://schemas.openxmlformats.org/officeDocument/2006/relationships/slideLayout" Target="../slideLayouts/slideLayout107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1026"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27"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b="0">
                <a:solidFill>
                  <a:schemeClr val="tx1"/>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b="0">
                <a:solidFill>
                  <a:schemeClr val="tx1"/>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b="0">
                <a:solidFill>
                  <a:schemeClr val="tx1"/>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FE63151-6F88-4F04-B899-366A7C03230E}"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10242"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243"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44" name="Rectangle 4"/>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b="0">
                <a:solidFill>
                  <a:schemeClr val="tx1"/>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245" name="Rectangle 5"/>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b="0">
                <a:solidFill>
                  <a:schemeClr val="tx1"/>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246" name="Rectangle 6"/>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b="0">
                <a:solidFill>
                  <a:schemeClr val="tx1"/>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0BA56AF-0335-406A-BC06-A14FC81CAD16}"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102402"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2403"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8548" name="日期占位符 6"/>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08549" name="页脚占位符 7"/>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08550" name="灯片编号占位符 8"/>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DF9C89E-30D4-43B1-BE95-AE422D438CE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103426"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3427"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9572" name="日期占位符 2"/>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09573" name="页脚占位符 3"/>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09574" name="灯片编号占位符 4"/>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AF3A478-D54B-40F6-95DC-EB7841D278D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849" r:id="rId1"/>
    <p:sldLayoutId id="2147484850" r:id="rId2"/>
    <p:sldLayoutId id="2147484851" r:id="rId3"/>
    <p:sldLayoutId id="2147484852" r:id="rId4"/>
    <p:sldLayoutId id="2147484853" r:id="rId5"/>
    <p:sldLayoutId id="2147484854" r:id="rId6"/>
    <p:sldLayoutId id="2147484855" r:id="rId7"/>
    <p:sldLayoutId id="2147484856" r:id="rId8"/>
    <p:sldLayoutId id="2147484857" r:id="rId9"/>
    <p:sldLayoutId id="2147484858" r:id="rId10"/>
    <p:sldLayoutId id="2147484859"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104450"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51"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0596" name="日期占位符 1"/>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10597" name="页脚占位符 2"/>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10598" name="灯片编号占位符 3"/>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7C75861-9346-443E-869B-CBA531B950A9}"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861" r:id="rId1"/>
    <p:sldLayoutId id="2147484862" r:id="rId2"/>
    <p:sldLayoutId id="2147484863" r:id="rId3"/>
    <p:sldLayoutId id="2147484864" r:id="rId4"/>
    <p:sldLayoutId id="2147484865" r:id="rId5"/>
    <p:sldLayoutId id="2147484866" r:id="rId6"/>
    <p:sldLayoutId id="2147484867" r:id="rId7"/>
    <p:sldLayoutId id="2147484868" r:id="rId8"/>
    <p:sldLayoutId id="2147484869" r:id="rId9"/>
    <p:sldLayoutId id="2147484870" r:id="rId10"/>
    <p:sldLayoutId id="2147484871"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105474"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5475"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1620" name="日期占位符 4"/>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11621" name="页脚占位符 5"/>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11622" name="灯片编号占位符 6"/>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3B465B9-D497-4A18-9D28-420CEE2B2DE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873" r:id="rId1"/>
    <p:sldLayoutId id="2147484874" r:id="rId2"/>
    <p:sldLayoutId id="2147484875" r:id="rId3"/>
    <p:sldLayoutId id="2147484876" r:id="rId4"/>
    <p:sldLayoutId id="2147484877" r:id="rId5"/>
    <p:sldLayoutId id="2147484878" r:id="rId6"/>
    <p:sldLayoutId id="2147484879" r:id="rId7"/>
    <p:sldLayoutId id="2147484880" r:id="rId8"/>
    <p:sldLayoutId id="2147484881" r:id="rId9"/>
    <p:sldLayoutId id="2147484882" r:id="rId10"/>
    <p:sldLayoutId id="2147484883"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106498"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6499"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2644" name="日期占位符 4"/>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12645" name="页脚占位符 5"/>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12646" name="灯片编号占位符 6"/>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2F0E793-91B9-4B5B-B58E-ED074666977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885" r:id="rId1"/>
    <p:sldLayoutId id="2147484886" r:id="rId2"/>
    <p:sldLayoutId id="2147484887" r:id="rId3"/>
    <p:sldLayoutId id="2147484888" r:id="rId4"/>
    <p:sldLayoutId id="2147484889" r:id="rId5"/>
    <p:sldLayoutId id="2147484890" r:id="rId6"/>
    <p:sldLayoutId id="2147484891" r:id="rId7"/>
    <p:sldLayoutId id="2147484892" r:id="rId8"/>
    <p:sldLayoutId id="2147484893" r:id="rId9"/>
    <p:sldLayoutId id="2147484894" r:id="rId10"/>
    <p:sldLayoutId id="2147484895"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107522"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7523"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3668" name="日期占位符 3"/>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13669" name="页脚占位符 4"/>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13670" name="灯片编号占位符 5"/>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7C8650E-D7EB-48D0-A2CB-15CDACAC3032}"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897" r:id="rId1"/>
    <p:sldLayoutId id="2147484898" r:id="rId2"/>
    <p:sldLayoutId id="2147484899" r:id="rId3"/>
    <p:sldLayoutId id="2147484900" r:id="rId4"/>
    <p:sldLayoutId id="2147484901" r:id="rId5"/>
    <p:sldLayoutId id="2147484902" r:id="rId6"/>
    <p:sldLayoutId id="2147484903" r:id="rId7"/>
    <p:sldLayoutId id="2147484904" r:id="rId8"/>
    <p:sldLayoutId id="2147484905" r:id="rId9"/>
    <p:sldLayoutId id="2147484906" r:id="rId10"/>
    <p:sldLayoutId id="2147484907"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108546"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8547"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4692" name="日期占位符 3"/>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14693" name="页脚占位符 4"/>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14694" name="灯片编号占位符 5"/>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BCECCAA-1F5A-406A-B941-4C095019BC4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909" r:id="rId1"/>
    <p:sldLayoutId id="2147484910" r:id="rId2"/>
    <p:sldLayoutId id="2147484911" r:id="rId3"/>
    <p:sldLayoutId id="2147484912" r:id="rId4"/>
    <p:sldLayoutId id="2147484913" r:id="rId5"/>
    <p:sldLayoutId id="2147484914" r:id="rId6"/>
    <p:sldLayoutId id="2147484915" r:id="rId7"/>
    <p:sldLayoutId id="2147484916" r:id="rId8"/>
    <p:sldLayoutId id="2147484917" r:id="rId9"/>
    <p:sldLayoutId id="2147484918" r:id="rId10"/>
    <p:sldLayoutId id="2147484919"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109570"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9571"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5716" name="日期占位符 5"/>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15717" name="页脚占位符 6"/>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15718" name="灯片编号占位符 7"/>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C808043-AF4D-4AC6-89C1-837E9D9B1572}"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921" r:id="rId1"/>
    <p:sldLayoutId id="2147484922" r:id="rId2"/>
    <p:sldLayoutId id="2147484923" r:id="rId3"/>
    <p:sldLayoutId id="2147484924" r:id="rId4"/>
    <p:sldLayoutId id="2147484925" r:id="rId5"/>
    <p:sldLayoutId id="2147484926" r:id="rId6"/>
    <p:sldLayoutId id="2147484927" r:id="rId7"/>
    <p:sldLayoutId id="2147484928" r:id="rId8"/>
    <p:sldLayoutId id="2147484929" r:id="rId9"/>
    <p:sldLayoutId id="2147484930" r:id="rId10"/>
    <p:sldLayoutId id="2147484931"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110594"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10595"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6740" name="日期占位符 4"/>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16741" name="页脚占位符 5"/>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16742" name="灯片编号占位符 6"/>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5A94AA0-CA05-4A36-B0A3-C52ABC992B8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933" r:id="rId1"/>
    <p:sldLayoutId id="2147484934" r:id="rId2"/>
    <p:sldLayoutId id="2147484935" r:id="rId3"/>
    <p:sldLayoutId id="2147484936" r:id="rId4"/>
    <p:sldLayoutId id="2147484937" r:id="rId5"/>
    <p:sldLayoutId id="2147484938" r:id="rId6"/>
    <p:sldLayoutId id="2147484939" r:id="rId7"/>
    <p:sldLayoutId id="2147484940" r:id="rId8"/>
    <p:sldLayoutId id="2147484941" r:id="rId9"/>
    <p:sldLayoutId id="2147484942" r:id="rId10"/>
    <p:sldLayoutId id="2147484943"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111618"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11619"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7764" name="日期占位符 5"/>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17765" name="页脚占位符 6"/>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17766" name="灯片编号占位符 7"/>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8B3C05C-E0AF-4083-8EA3-A25595892BE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945" r:id="rId1"/>
    <p:sldLayoutId id="2147484946" r:id="rId2"/>
    <p:sldLayoutId id="2147484947" r:id="rId3"/>
    <p:sldLayoutId id="2147484948" r:id="rId4"/>
    <p:sldLayoutId id="2147484949" r:id="rId5"/>
    <p:sldLayoutId id="2147484950" r:id="rId6"/>
    <p:sldLayoutId id="2147484951" r:id="rId7"/>
    <p:sldLayoutId id="2147484952" r:id="rId8"/>
    <p:sldLayoutId id="2147484953" r:id="rId9"/>
    <p:sldLayoutId id="2147484954" r:id="rId10"/>
    <p:sldLayoutId id="2147484955"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11266"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1267"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292" name="Rectangle 4"/>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2293" name="Rectangle 5"/>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2294" name="Rectangle 6"/>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3A44090-45B8-49A3-822D-1B346E33D3B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112642"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12643"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9812" name="Rectangle 4"/>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19813" name="Rectangle 5"/>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19814" name="Rectangle 6"/>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A91720A-39BC-4484-A3D2-EC54F87C724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957" r:id="rId1"/>
    <p:sldLayoutId id="2147484958" r:id="rId2"/>
    <p:sldLayoutId id="2147484959" r:id="rId3"/>
    <p:sldLayoutId id="2147484960" r:id="rId4"/>
    <p:sldLayoutId id="2147484961" r:id="rId5"/>
    <p:sldLayoutId id="2147484962" r:id="rId6"/>
    <p:sldLayoutId id="2147484963" r:id="rId7"/>
    <p:sldLayoutId id="2147484964" r:id="rId8"/>
    <p:sldLayoutId id="2147484965" r:id="rId9"/>
    <p:sldLayoutId id="2147484966" r:id="rId10"/>
    <p:sldLayoutId id="2147484967"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113666"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13667"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0836" name="日期占位符 3"/>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20837" name="页脚占位符 4"/>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20838" name="灯片编号占位符 5"/>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E00B1A1-7ADD-4BF1-85DB-F6696D82500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969" r:id="rId1"/>
    <p:sldLayoutId id="2147484970" r:id="rId2"/>
    <p:sldLayoutId id="2147484971" r:id="rId3"/>
    <p:sldLayoutId id="2147484972" r:id="rId4"/>
    <p:sldLayoutId id="2147484973" r:id="rId5"/>
    <p:sldLayoutId id="2147484974" r:id="rId6"/>
    <p:sldLayoutId id="2147484975" r:id="rId7"/>
    <p:sldLayoutId id="2147484976" r:id="rId8"/>
    <p:sldLayoutId id="2147484977" r:id="rId9"/>
    <p:sldLayoutId id="2147484978" r:id="rId10"/>
    <p:sldLayoutId id="2147484979"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114690"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14691"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1860" name="日期占位符 3"/>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21861" name="页脚占位符 4"/>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21862" name="灯片编号占位符 5"/>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B6C208D-075A-4F05-9E37-6238D06C716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981" r:id="rId1"/>
    <p:sldLayoutId id="2147484982" r:id="rId2"/>
    <p:sldLayoutId id="2147484983" r:id="rId3"/>
    <p:sldLayoutId id="2147484984" r:id="rId4"/>
    <p:sldLayoutId id="2147484985" r:id="rId5"/>
    <p:sldLayoutId id="2147484986" r:id="rId6"/>
    <p:sldLayoutId id="2147484987" r:id="rId7"/>
    <p:sldLayoutId id="2147484988" r:id="rId8"/>
    <p:sldLayoutId id="2147484989" r:id="rId9"/>
    <p:sldLayoutId id="2147484990" r:id="rId10"/>
    <p:sldLayoutId id="2147484991"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115714"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15715"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2884" name="日期占位符 4"/>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22885" name="页脚占位符 5"/>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22886" name="灯片编号占位符 6"/>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9B28E26-480A-4F63-A72D-BE20BE1C3981}"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993" r:id="rId1"/>
    <p:sldLayoutId id="2147484994" r:id="rId2"/>
    <p:sldLayoutId id="2147484995" r:id="rId3"/>
    <p:sldLayoutId id="2147484996" r:id="rId4"/>
    <p:sldLayoutId id="2147484997" r:id="rId5"/>
    <p:sldLayoutId id="2147484998" r:id="rId6"/>
    <p:sldLayoutId id="2147484999" r:id="rId7"/>
    <p:sldLayoutId id="2147485000" r:id="rId8"/>
    <p:sldLayoutId id="2147485001" r:id="rId9"/>
    <p:sldLayoutId id="2147485002" r:id="rId10"/>
    <p:sldLayoutId id="2147485003"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116738"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16739"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3908" name="日期占位符 6"/>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23909" name="页脚占位符 7"/>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23910" name="灯片编号占位符 8"/>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B4F3DFA-A4B1-4A38-BA6A-8EB8362C618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5005" r:id="rId1"/>
    <p:sldLayoutId id="2147485006" r:id="rId2"/>
    <p:sldLayoutId id="2147485007" r:id="rId3"/>
    <p:sldLayoutId id="2147485008" r:id="rId4"/>
    <p:sldLayoutId id="2147485009" r:id="rId5"/>
    <p:sldLayoutId id="2147485010" r:id="rId6"/>
    <p:sldLayoutId id="2147485011" r:id="rId7"/>
    <p:sldLayoutId id="2147485012" r:id="rId8"/>
    <p:sldLayoutId id="2147485013" r:id="rId9"/>
    <p:sldLayoutId id="2147485014" r:id="rId10"/>
    <p:sldLayoutId id="2147485015"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117762"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17763"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4932" name="日期占位符 2"/>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24933" name="页脚占位符 3"/>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24934" name="灯片编号占位符 4"/>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8C4D0EC-3033-4376-B3A3-F97B6FDDCAF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5017" r:id="rId1"/>
    <p:sldLayoutId id="2147485018" r:id="rId2"/>
    <p:sldLayoutId id="2147485019" r:id="rId3"/>
    <p:sldLayoutId id="2147485020" r:id="rId4"/>
    <p:sldLayoutId id="2147485021" r:id="rId5"/>
    <p:sldLayoutId id="2147485022" r:id="rId6"/>
    <p:sldLayoutId id="2147485023" r:id="rId7"/>
    <p:sldLayoutId id="2147485024" r:id="rId8"/>
    <p:sldLayoutId id="2147485025" r:id="rId9"/>
    <p:sldLayoutId id="2147485026" r:id="rId10"/>
    <p:sldLayoutId id="2147485027"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118786"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18787"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5956" name="日期占位符 1"/>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25957" name="页脚占位符 2"/>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25958" name="灯片编号占位符 3"/>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1794D02-F636-441E-87CF-174CB8CF126F}"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5029" r:id="rId1"/>
    <p:sldLayoutId id="2147485030" r:id="rId2"/>
    <p:sldLayoutId id="2147485031" r:id="rId3"/>
    <p:sldLayoutId id="2147485032" r:id="rId4"/>
    <p:sldLayoutId id="2147485033" r:id="rId5"/>
    <p:sldLayoutId id="2147485034" r:id="rId6"/>
    <p:sldLayoutId id="2147485035" r:id="rId7"/>
    <p:sldLayoutId id="2147485036" r:id="rId8"/>
    <p:sldLayoutId id="2147485037" r:id="rId9"/>
    <p:sldLayoutId id="2147485038" r:id="rId10"/>
    <p:sldLayoutId id="2147485039"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7.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119810"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19811"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6980" name="日期占位符 4"/>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26981" name="页脚占位符 5"/>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26982" name="灯片编号占位符 6"/>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9EBFCCF-8DE5-444E-A6B4-065E3745A05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5041" r:id="rId1"/>
    <p:sldLayoutId id="2147485042" r:id="rId2"/>
    <p:sldLayoutId id="2147485043" r:id="rId3"/>
    <p:sldLayoutId id="2147485044" r:id="rId4"/>
    <p:sldLayoutId id="2147485045" r:id="rId5"/>
    <p:sldLayoutId id="2147485046" r:id="rId6"/>
    <p:sldLayoutId id="2147485047" r:id="rId7"/>
    <p:sldLayoutId id="2147485048" r:id="rId8"/>
    <p:sldLayoutId id="2147485049" r:id="rId9"/>
    <p:sldLayoutId id="2147485050" r:id="rId10"/>
    <p:sldLayoutId id="2147485051"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8.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120834"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20835"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8004" name="日期占位符 4"/>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28005" name="页脚占位符 5"/>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28006" name="灯片编号占位符 6"/>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39D5749-EAD6-4A13-A2D3-9764CEAE465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5053" r:id="rId1"/>
    <p:sldLayoutId id="2147485054" r:id="rId2"/>
    <p:sldLayoutId id="2147485055" r:id="rId3"/>
    <p:sldLayoutId id="2147485056" r:id="rId4"/>
    <p:sldLayoutId id="2147485057" r:id="rId5"/>
    <p:sldLayoutId id="2147485058" r:id="rId6"/>
    <p:sldLayoutId id="2147485059" r:id="rId7"/>
    <p:sldLayoutId id="2147485060" r:id="rId8"/>
    <p:sldLayoutId id="2147485061" r:id="rId9"/>
    <p:sldLayoutId id="2147485062" r:id="rId10"/>
    <p:sldLayoutId id="2147485063"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9.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121858"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21859"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9028" name="日期占位符 3"/>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29029" name="页脚占位符 4"/>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29030" name="灯片编号占位符 5"/>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A0C34AE-9089-4542-9CDA-C7696FC1E19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5065" r:id="rId1"/>
    <p:sldLayoutId id="2147485066" r:id="rId2"/>
    <p:sldLayoutId id="2147485067" r:id="rId3"/>
    <p:sldLayoutId id="2147485068" r:id="rId4"/>
    <p:sldLayoutId id="2147485069" r:id="rId5"/>
    <p:sldLayoutId id="2147485070" r:id="rId6"/>
    <p:sldLayoutId id="2147485071" r:id="rId7"/>
    <p:sldLayoutId id="2147485072" r:id="rId8"/>
    <p:sldLayoutId id="2147485073" r:id="rId9"/>
    <p:sldLayoutId id="2147485074" r:id="rId10"/>
    <p:sldLayoutId id="2147485075"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12290"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2291"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3316" name="日期占位符 3"/>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3317" name="页脚占位符 4"/>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3318" name="灯片编号占位符 5"/>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A158D31-171B-4F14-82C8-C561289596E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0.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122882"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22883"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30052" name="日期占位符 3"/>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30053" name="页脚占位符 4"/>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30054" name="灯片编号占位符 5"/>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521E8FD-86A0-4123-AD0B-ADACF66D0B8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5077" r:id="rId1"/>
    <p:sldLayoutId id="2147485078" r:id="rId2"/>
    <p:sldLayoutId id="2147485079" r:id="rId3"/>
    <p:sldLayoutId id="2147485080" r:id="rId4"/>
    <p:sldLayoutId id="2147485081" r:id="rId5"/>
    <p:sldLayoutId id="2147485082" r:id="rId6"/>
    <p:sldLayoutId id="2147485083" r:id="rId7"/>
    <p:sldLayoutId id="2147485084" r:id="rId8"/>
    <p:sldLayoutId id="2147485085" r:id="rId9"/>
    <p:sldLayoutId id="2147485086" r:id="rId10"/>
    <p:sldLayoutId id="2147485087"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123906"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23907"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31076" name="日期占位符 5"/>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31077" name="页脚占位符 6"/>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31078" name="灯片编号占位符 7"/>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436F415-AF8A-41EB-8506-0BB37C7A6E41}"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5089" r:id="rId1"/>
    <p:sldLayoutId id="2147485090" r:id="rId2"/>
    <p:sldLayoutId id="2147485091" r:id="rId3"/>
    <p:sldLayoutId id="2147485092" r:id="rId4"/>
    <p:sldLayoutId id="2147485093" r:id="rId5"/>
    <p:sldLayoutId id="2147485094" r:id="rId6"/>
    <p:sldLayoutId id="2147485095" r:id="rId7"/>
    <p:sldLayoutId id="2147485096" r:id="rId8"/>
    <p:sldLayoutId id="2147485097" r:id="rId9"/>
    <p:sldLayoutId id="2147485098" r:id="rId10"/>
    <p:sldLayoutId id="2147485099"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2.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124930"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24931"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32100" name="日期占位符 4"/>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32101" name="页脚占位符 5"/>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32102" name="灯片编号占位符 6"/>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B8B5DD3-A8E9-4B94-B87E-D85477E1C96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5101" r:id="rId1"/>
    <p:sldLayoutId id="2147485102" r:id="rId2"/>
    <p:sldLayoutId id="2147485103" r:id="rId3"/>
    <p:sldLayoutId id="2147485104" r:id="rId4"/>
    <p:sldLayoutId id="2147485105" r:id="rId5"/>
    <p:sldLayoutId id="2147485106" r:id="rId6"/>
    <p:sldLayoutId id="2147485107" r:id="rId7"/>
    <p:sldLayoutId id="2147485108" r:id="rId8"/>
    <p:sldLayoutId id="2147485109" r:id="rId9"/>
    <p:sldLayoutId id="2147485110" r:id="rId10"/>
    <p:sldLayoutId id="2147485111"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3.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125954"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25955"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33124" name="日期占位符 5"/>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33125" name="页脚占位符 6"/>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33126" name="灯片编号占位符 7"/>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5A1779C-7171-4D19-BB72-CBCD4E135C3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5113" r:id="rId1"/>
    <p:sldLayoutId id="2147485114" r:id="rId2"/>
    <p:sldLayoutId id="2147485115" r:id="rId3"/>
    <p:sldLayoutId id="2147485116" r:id="rId4"/>
    <p:sldLayoutId id="2147485117" r:id="rId5"/>
    <p:sldLayoutId id="2147485118" r:id="rId6"/>
    <p:sldLayoutId id="2147485119" r:id="rId7"/>
    <p:sldLayoutId id="2147485120" r:id="rId8"/>
    <p:sldLayoutId id="2147485121" r:id="rId9"/>
    <p:sldLayoutId id="2147485122" r:id="rId10"/>
    <p:sldLayoutId id="2147485123"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13314"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3315"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4340" name="日期占位符 3"/>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4341" name="页脚占位符 4"/>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4342" name="灯片编号占位符 5"/>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DF8B528-A093-4CA4-98FF-8FF24F8E747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14338"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4339"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5364" name="日期占位符 4"/>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5365" name="页脚占位符 5"/>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5366" name="灯片编号占位符 6"/>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97ACF79-6C7A-4EA0-A49B-B1DBD38FFF8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15362"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5363"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6388" name="日期占位符 6"/>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6389" name="页脚占位符 7"/>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6390" name="灯片编号占位符 8"/>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B4EDB16-87E1-4AE5-9AA9-A56B993BBB6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16386"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6387"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7412" name="日期占位符 2"/>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7413" name="页脚占位符 3"/>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7414" name="灯片编号占位符 4"/>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6A97C16-3F10-4922-ACFD-1271CAF0762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17410"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7411"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8436" name="日期占位符 1"/>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8437" name="页脚占位符 2"/>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8438" name="灯片编号占位符 3"/>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B52A29F-B733-4CF9-A958-36108A17865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18434"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8435"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9460" name="日期占位符 4"/>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9461" name="页脚占位符 5"/>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9462" name="灯片编号占位符 6"/>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9C5851B-FA3C-47ED-A127-144D2F061B1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19458"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9459"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0484" name="日期占位符 4"/>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20485" name="页脚占位符 5"/>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20486" name="灯片编号占位符 6"/>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81492DD-C803-4AB7-A20D-9EE3BFD3E23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2050"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2051"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052" name="Rectangle 4"/>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b="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2053" name="Rectangle 5"/>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b="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2054" name="Rectangle 6"/>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b="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6120A17-69D1-4D12-BC9E-C50F359AFFB9}"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20482"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20483"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508" name="日期占位符 3"/>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21509" name="页脚占位符 4"/>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21510" name="灯片编号占位符 5"/>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AD7789E-41C7-40C0-B6E8-23A9AB25E38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21506"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21507"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2532" name="日期占位符 3"/>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22533" name="页脚占位符 4"/>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22534" name="灯片编号占位符 5"/>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2A67C48-62E5-4954-B4AF-176C0566E9D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22530"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22531"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3556" name="日期占位符 5"/>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23557" name="页脚占位符 6"/>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23558" name="灯片编号占位符 7"/>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ACA4918-5C2A-479C-811A-D430ECCD6A2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23554"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23555"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4580" name="日期占位符 4"/>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24581" name="页脚占位符 5"/>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24582" name="灯片编号占位符 6"/>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6B5C364-1471-43AC-93DB-311E4B18D8C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24578"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24579"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5604" name="日期占位符 5"/>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25605" name="页脚占位符 6"/>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25606" name="灯片编号占位符 7"/>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25CC311-A6CE-43E1-BA7C-04A14562172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25602"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25603"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6628" name="日期占位符 6"/>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26629" name="页脚占位符 7"/>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26630" name="灯片编号占位符 8"/>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8C0FC38-7022-4469-BB9B-58565E307A3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26626"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26627"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7652" name="Rectangle 4"/>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27653" name="Rectangle 5"/>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27654" name="Rectangle 6"/>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1C1A208-D8FA-4FF0-95BB-ED0CD25AF01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27650"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27651"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8676" name="日期占位符 3"/>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28677" name="页脚占位符 4"/>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28678" name="灯片编号占位符 5"/>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E85C461-EB56-4825-9522-657DDA1D8EF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28674"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28675"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9700" name="日期占位符 3"/>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29701" name="页脚占位符 4"/>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29702" name="灯片编号占位符 5"/>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8047356-592A-4120-9A0F-3FA06722939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29698"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29699"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0724" name="日期占位符 4"/>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0725" name="页脚占位符 5"/>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0726" name="灯片编号占位符 6"/>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D8E7E0B-58FF-464E-8E09-4A1EDF6D355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3074"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3075"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076" name="Rectangle 4"/>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b="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077" name="Rectangle 5"/>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b="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078" name="Rectangle 6"/>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b="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294478A-52CD-44EE-95AD-DE759C5C288B}"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30722"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30723"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1748" name="日期占位符 6"/>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1749" name="页脚占位符 7"/>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1750" name="灯片编号占位符 8"/>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57C3165-4A28-49EE-991E-BFD106FAAE4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31746"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31747"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2772" name="日期占位符 2"/>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2773" name="页脚占位符 3"/>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2774" name="灯片编号占位符 4"/>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D276E99-1048-4CA3-A9C4-F3898BF5F5AF}"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32770"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32771"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3796" name="日期占位符 1"/>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3797" name="页脚占位符 2"/>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3798" name="灯片编号占位符 3"/>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D161609-62E8-4282-8811-222902E6B70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33794"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33795"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4820" name="日期占位符 4"/>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4821" name="页脚占位符 5"/>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4822" name="灯片编号占位符 6"/>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E5A3898-DA3B-4F3A-8E37-8AC08610AE9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34818"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34819"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5844" name="日期占位符 4"/>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5845" name="页脚占位符 5"/>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5846" name="灯片编号占位符 6"/>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2198916-3A0E-4FD4-B527-EF8E88DFF4F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35842"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35843"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6868" name="日期占位符 3"/>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6869" name="页脚占位符 4"/>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6870" name="灯片编号占位符 5"/>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FA10E0C-C818-443F-BBF0-63A47F90D81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36866"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36867"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7892" name="日期占位符 3"/>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7893" name="页脚占位符 4"/>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7894" name="灯片编号占位符 5"/>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84688B0-169C-4D8E-8F37-36E33CD5A32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069" r:id="rId1"/>
    <p:sldLayoutId id="2147484070" r:id="rId2"/>
    <p:sldLayoutId id="2147484071" r:id="rId3"/>
    <p:sldLayoutId id="2147484072" r:id="rId4"/>
    <p:sldLayoutId id="2147484073" r:id="rId5"/>
    <p:sldLayoutId id="2147484074" r:id="rId6"/>
    <p:sldLayoutId id="2147484075" r:id="rId7"/>
    <p:sldLayoutId id="2147484076" r:id="rId8"/>
    <p:sldLayoutId id="2147484077" r:id="rId9"/>
    <p:sldLayoutId id="2147484078" r:id="rId10"/>
    <p:sldLayoutId id="2147484079"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37890"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37891"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8916" name="日期占位符 5"/>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8917" name="页脚占位符 6"/>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8918" name="灯片编号占位符 7"/>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4F0CB38-28B8-42D9-8DB1-80FD89976C51}"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38914"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38915"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9940" name="日期占位符 4"/>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9941" name="页脚占位符 5"/>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39942" name="灯片编号占位符 6"/>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185CEF4-865E-47C6-B487-7AF248A1259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39938"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39939"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1988" name="日期占位符 6"/>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1989" name="页脚占位符 7"/>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1990" name="灯片编号占位符 8"/>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2C58BFD-4D28-4F08-8B3C-53637C085B0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105" r:id="rId1"/>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4098"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4099"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100" name="Rectangle 4"/>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b="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101" name="Rectangle 5"/>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b="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102" name="Rectangle 6"/>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b="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078B8BC-B1BF-408C-9E83-0109F1B78924}"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40962"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40963"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3012" name="Rectangle 4"/>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3013" name="Rectangle 5"/>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3014" name="Rectangle 6"/>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E688A8F-AA42-4841-A0F8-B745D7419FD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41986"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41987"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4036" name="日期占位符 3"/>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4037" name="页脚占位符 4"/>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4038" name="灯片编号占位符 5"/>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A6A1612-63CD-420E-BAE9-582CC785A65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43010"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43011"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5060" name="日期占位符 3"/>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5061" name="页脚占位符 4"/>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5062" name="灯片编号占位符 5"/>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E2FE5B8-0DB6-4CBD-9DCA-C18974670D1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141" r:id="rId1"/>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44034"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44035"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6084" name="日期占位符 4"/>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6085" name="页脚占位符 5"/>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6086" name="灯片编号占位符 6"/>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B7A0CC7-C09A-4F2B-A27C-D2E2C0C7D02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45058"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45059"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7108" name="日期占位符 6"/>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7109" name="页脚占位符 7"/>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7110" name="灯片编号占位符 8"/>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8769732-7EDD-45AB-A332-0E884890A75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165" r:id="rId1"/>
    <p:sldLayoutId id="2147484166" r:id="rId2"/>
    <p:sldLayoutId id="2147484167" r:id="rId3"/>
    <p:sldLayoutId id="2147484168" r:id="rId4"/>
    <p:sldLayoutId id="2147484169" r:id="rId5"/>
    <p:sldLayoutId id="2147484170" r:id="rId6"/>
    <p:sldLayoutId id="2147484171" r:id="rId7"/>
    <p:sldLayoutId id="2147484172" r:id="rId8"/>
    <p:sldLayoutId id="2147484173" r:id="rId9"/>
    <p:sldLayoutId id="2147484174" r:id="rId10"/>
    <p:sldLayoutId id="2147484175"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46082"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46083"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8132" name="日期占位符 2"/>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8133" name="页脚占位符 3"/>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8134" name="灯片编号占位符 4"/>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290EF09-0D22-4BC5-AB25-59964801D75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177" r:id="rId1"/>
    <p:sldLayoutId id="2147484178" r:id="rId2"/>
    <p:sldLayoutId id="2147484179" r:id="rId3"/>
    <p:sldLayoutId id="2147484180" r:id="rId4"/>
    <p:sldLayoutId id="2147484181" r:id="rId5"/>
    <p:sldLayoutId id="2147484182" r:id="rId6"/>
    <p:sldLayoutId id="2147484183" r:id="rId7"/>
    <p:sldLayoutId id="2147484184" r:id="rId8"/>
    <p:sldLayoutId id="2147484185" r:id="rId9"/>
    <p:sldLayoutId id="2147484186" r:id="rId10"/>
    <p:sldLayoutId id="2147484187"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47106"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47107"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9156" name="日期占位符 1"/>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9157" name="页脚占位符 2"/>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49158" name="灯片编号占位符 3"/>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973D209-46E2-49F4-B229-2AFD2224A6D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48130"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48131"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0180" name="日期占位符 4"/>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0181" name="页脚占位符 5"/>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0182" name="灯片编号占位符 6"/>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454D0A2-5477-4FDA-AF8B-FDF5D10E871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201" r:id="rId1"/>
    <p:sldLayoutId id="2147484202" r:id="rId2"/>
    <p:sldLayoutId id="2147484203" r:id="rId3"/>
    <p:sldLayoutId id="2147484204" r:id="rId4"/>
    <p:sldLayoutId id="2147484205" r:id="rId5"/>
    <p:sldLayoutId id="2147484206" r:id="rId6"/>
    <p:sldLayoutId id="2147484207" r:id="rId7"/>
    <p:sldLayoutId id="2147484208" r:id="rId8"/>
    <p:sldLayoutId id="2147484209" r:id="rId9"/>
    <p:sldLayoutId id="2147484210" r:id="rId10"/>
    <p:sldLayoutId id="2147484211"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49154"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49155"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1204" name="日期占位符 4"/>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1205" name="页脚占位符 5"/>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1206" name="灯片编号占位符 6"/>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6A9B5A7-69F5-4406-85FB-3706B3A3F06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213" r:id="rId1"/>
    <p:sldLayoutId id="2147484214" r:id="rId2"/>
    <p:sldLayoutId id="2147484215" r:id="rId3"/>
    <p:sldLayoutId id="2147484216" r:id="rId4"/>
    <p:sldLayoutId id="2147484217" r:id="rId5"/>
    <p:sldLayoutId id="2147484218" r:id="rId6"/>
    <p:sldLayoutId id="2147484219" r:id="rId7"/>
    <p:sldLayoutId id="2147484220" r:id="rId8"/>
    <p:sldLayoutId id="2147484221" r:id="rId9"/>
    <p:sldLayoutId id="2147484222" r:id="rId10"/>
    <p:sldLayoutId id="2147484223"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50178"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50179"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2228" name="日期占位符 3"/>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2229" name="页脚占位符 4"/>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2230" name="灯片编号占位符 5"/>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6E4A940-547C-4D00-856D-A0090995CA3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225" r:id="rId1"/>
    <p:sldLayoutId id="2147484226" r:id="rId2"/>
    <p:sldLayoutId id="2147484227" r:id="rId3"/>
    <p:sldLayoutId id="2147484228" r:id="rId4"/>
    <p:sldLayoutId id="2147484229" r:id="rId5"/>
    <p:sldLayoutId id="2147484230" r:id="rId6"/>
    <p:sldLayoutId id="2147484231" r:id="rId7"/>
    <p:sldLayoutId id="2147484232" r:id="rId8"/>
    <p:sldLayoutId id="2147484233" r:id="rId9"/>
    <p:sldLayoutId id="2147484234" r:id="rId10"/>
    <p:sldLayoutId id="2147484235"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5122"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5123"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124" name="Rectangle 4"/>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b="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125" name="Rectangle 5"/>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b="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126" name="Rectangle 6"/>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b="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C54894B-A0EA-4083-84B1-05940213E0B7}"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51202"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51203"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3252" name="日期占位符 3"/>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3253" name="页脚占位符 4"/>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3254" name="灯片编号占位符 5"/>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D7EE9FA-711B-4399-A054-44DDFD5F786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52226"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52227"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4276" name="日期占位符 5"/>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4277" name="页脚占位符 6"/>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4278" name="灯片编号占位符 7"/>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06755FD-9726-41FB-8A43-76DA76FEB5F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53250"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53251"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5300" name="日期占位符 4"/>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5301" name="页脚占位符 5"/>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5302" name="灯片编号占位符 6"/>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5091492-BF30-4A2F-81C2-4F9DB7BACC99}"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54274"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54275"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7348" name="日期占位符 6"/>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7349" name="页脚占位符 7"/>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7350" name="灯片编号占位符 8"/>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339C89C-3294-4470-848E-49C333F7284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273" r:id="rId1"/>
    <p:sldLayoutId id="2147484274" r:id="rId2"/>
    <p:sldLayoutId id="2147484275" r:id="rId3"/>
    <p:sldLayoutId id="2147484276" r:id="rId4"/>
    <p:sldLayoutId id="2147484277" r:id="rId5"/>
    <p:sldLayoutId id="2147484278" r:id="rId6"/>
    <p:sldLayoutId id="2147484279" r:id="rId7"/>
    <p:sldLayoutId id="2147484280" r:id="rId8"/>
    <p:sldLayoutId id="2147484281" r:id="rId9"/>
    <p:sldLayoutId id="2147484282" r:id="rId10"/>
    <p:sldLayoutId id="2147484283"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55298"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55299"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8372" name="Rectangle 4"/>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8373" name="Rectangle 5"/>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58374" name="Rectangle 6"/>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93FF1B5-209D-4E0F-8C0E-1345343A718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285" r:id="rId1"/>
    <p:sldLayoutId id="2147484286" r:id="rId2"/>
    <p:sldLayoutId id="2147484287" r:id="rId3"/>
    <p:sldLayoutId id="2147484288" r:id="rId4"/>
    <p:sldLayoutId id="2147484289" r:id="rId5"/>
    <p:sldLayoutId id="2147484290" r:id="rId6"/>
    <p:sldLayoutId id="2147484291" r:id="rId7"/>
    <p:sldLayoutId id="2147484292" r:id="rId8"/>
    <p:sldLayoutId id="2147484293" r:id="rId9"/>
    <p:sldLayoutId id="2147484294" r:id="rId10"/>
    <p:sldLayoutId id="2147484295"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56322"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56323"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0420" name="日期占位符 3"/>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0421" name="页脚占位符 4"/>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0422" name="灯片编号占位符 5"/>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360A8C3-A625-4023-8FC5-6E3C6008522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297" r:id="rId1"/>
    <p:sldLayoutId id="2147484298" r:id="rId2"/>
    <p:sldLayoutId id="2147484299" r:id="rId3"/>
    <p:sldLayoutId id="2147484300" r:id="rId4"/>
    <p:sldLayoutId id="2147484301" r:id="rId5"/>
    <p:sldLayoutId id="2147484302" r:id="rId6"/>
    <p:sldLayoutId id="2147484303" r:id="rId7"/>
    <p:sldLayoutId id="2147484304" r:id="rId8"/>
    <p:sldLayoutId id="2147484305" r:id="rId9"/>
    <p:sldLayoutId id="2147484306" r:id="rId10"/>
    <p:sldLayoutId id="2147484307"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57346"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57347"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1444" name="日期占位符 4"/>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1445" name="页脚占位符 5"/>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1446" name="灯片编号占位符 6"/>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A670DDA-E3C8-47F6-90CA-148D64CFC01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5" r:id="rId7"/>
    <p:sldLayoutId id="2147484316" r:id="rId8"/>
    <p:sldLayoutId id="2147484317" r:id="rId9"/>
    <p:sldLayoutId id="2147484318" r:id="rId10"/>
    <p:sldLayoutId id="2147484319"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58370"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58371"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2468" name="日期占位符 6"/>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2469" name="页脚占位符 7"/>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2470" name="灯片编号占位符 8"/>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326BE6E-9A79-408E-A833-14C06DE4EE8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321" r:id="rId1"/>
    <p:sldLayoutId id="2147484322" r:id="rId2"/>
    <p:sldLayoutId id="2147484323" r:id="rId3"/>
    <p:sldLayoutId id="2147484324" r:id="rId4"/>
    <p:sldLayoutId id="2147484325" r:id="rId5"/>
    <p:sldLayoutId id="2147484326" r:id="rId6"/>
    <p:sldLayoutId id="2147484327" r:id="rId7"/>
    <p:sldLayoutId id="2147484328" r:id="rId8"/>
    <p:sldLayoutId id="2147484329" r:id="rId9"/>
    <p:sldLayoutId id="2147484330" r:id="rId10"/>
    <p:sldLayoutId id="2147484331"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59394"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59395"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3492" name="日期占位符 2"/>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3493" name="页脚占位符 3"/>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3494" name="灯片编号占位符 4"/>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651FB81-0DAD-4995-9CB3-77FD062EE21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333" r:id="rId1"/>
    <p:sldLayoutId id="2147484334" r:id="rId2"/>
    <p:sldLayoutId id="2147484335" r:id="rId3"/>
    <p:sldLayoutId id="2147484336" r:id="rId4"/>
    <p:sldLayoutId id="2147484337" r:id="rId5"/>
    <p:sldLayoutId id="2147484338" r:id="rId6"/>
    <p:sldLayoutId id="2147484339" r:id="rId7"/>
    <p:sldLayoutId id="2147484340" r:id="rId8"/>
    <p:sldLayoutId id="2147484341" r:id="rId9"/>
    <p:sldLayoutId id="2147484342" r:id="rId10"/>
    <p:sldLayoutId id="2147484343"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60418"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60419"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4516" name="日期占位符 1"/>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4517" name="页脚占位符 2"/>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4518" name="灯片编号占位符 3"/>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0C8B52C-C85B-40B2-9D6E-33D468C4FF7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345" r:id="rId1"/>
    <p:sldLayoutId id="2147484346" r:id="rId2"/>
    <p:sldLayoutId id="2147484347" r:id="rId3"/>
    <p:sldLayoutId id="2147484348" r:id="rId4"/>
    <p:sldLayoutId id="2147484349" r:id="rId5"/>
    <p:sldLayoutId id="2147484350" r:id="rId6"/>
    <p:sldLayoutId id="2147484351" r:id="rId7"/>
    <p:sldLayoutId id="2147484352" r:id="rId8"/>
    <p:sldLayoutId id="2147484353" r:id="rId9"/>
    <p:sldLayoutId id="2147484354" r:id="rId10"/>
    <p:sldLayoutId id="2147484355"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6146"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6147"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148" name="Rectangle 4"/>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b="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149" name="Rectangle 5"/>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b="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150" name="Rectangle 6"/>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b="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2CC6E71-4CC9-426F-A3AA-62FAC74E7307}"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61442"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61443"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5540" name="日期占位符 4"/>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5541" name="页脚占位符 5"/>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5542" name="灯片编号占位符 6"/>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8D4FC05-BBD6-497A-A63C-30BE1B9FA50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357" r:id="rId1"/>
    <p:sldLayoutId id="2147484358" r:id="rId2"/>
    <p:sldLayoutId id="2147484359" r:id="rId3"/>
    <p:sldLayoutId id="2147484360" r:id="rId4"/>
    <p:sldLayoutId id="2147484361" r:id="rId5"/>
    <p:sldLayoutId id="2147484362" r:id="rId6"/>
    <p:sldLayoutId id="2147484363" r:id="rId7"/>
    <p:sldLayoutId id="2147484364" r:id="rId8"/>
    <p:sldLayoutId id="2147484365" r:id="rId9"/>
    <p:sldLayoutId id="2147484366" r:id="rId10"/>
    <p:sldLayoutId id="2147484367"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62466"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62467"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6564" name="日期占位符 4"/>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6565" name="页脚占位符 5"/>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6566" name="灯片编号占位符 6"/>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E0BC4FA-6049-47FF-837C-B2631D88920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369" r:id="rId1"/>
    <p:sldLayoutId id="2147484370" r:id="rId2"/>
    <p:sldLayoutId id="2147484371" r:id="rId3"/>
    <p:sldLayoutId id="2147484372" r:id="rId4"/>
    <p:sldLayoutId id="2147484373" r:id="rId5"/>
    <p:sldLayoutId id="2147484374" r:id="rId6"/>
    <p:sldLayoutId id="2147484375" r:id="rId7"/>
    <p:sldLayoutId id="2147484376" r:id="rId8"/>
    <p:sldLayoutId id="2147484377" r:id="rId9"/>
    <p:sldLayoutId id="2147484378" r:id="rId10"/>
    <p:sldLayoutId id="2147484379"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63490"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63491"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7588" name="日期占位符 3"/>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7589" name="页脚占位符 4"/>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7590" name="灯片编号占位符 5"/>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FB72746-055A-4E52-A476-943BCF60103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381" r:id="rId1"/>
    <p:sldLayoutId id="2147484382" r:id="rId2"/>
    <p:sldLayoutId id="2147484383" r:id="rId3"/>
    <p:sldLayoutId id="2147484384" r:id="rId4"/>
    <p:sldLayoutId id="2147484385" r:id="rId5"/>
    <p:sldLayoutId id="2147484386" r:id="rId6"/>
    <p:sldLayoutId id="2147484387" r:id="rId7"/>
    <p:sldLayoutId id="2147484388" r:id="rId8"/>
    <p:sldLayoutId id="2147484389" r:id="rId9"/>
    <p:sldLayoutId id="2147484390" r:id="rId10"/>
    <p:sldLayoutId id="2147484391"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64514"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64515"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8612" name="日期占位符 3"/>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8613" name="页脚占位符 4"/>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8614" name="灯片编号占位符 5"/>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996B215-8C6B-4565-8BF1-8CC95704F1E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65538"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65539"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9636" name="日期占位符 5"/>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9637" name="页脚占位符 6"/>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69638" name="灯片编号占位符 7"/>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8E6FBF2-5995-4C21-8C9F-6005EBB6E48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405" r:id="rId1"/>
    <p:sldLayoutId id="2147484406" r:id="rId2"/>
    <p:sldLayoutId id="2147484407" r:id="rId3"/>
    <p:sldLayoutId id="2147484408" r:id="rId4"/>
    <p:sldLayoutId id="2147484409" r:id="rId5"/>
    <p:sldLayoutId id="2147484410" r:id="rId6"/>
    <p:sldLayoutId id="2147484411" r:id="rId7"/>
    <p:sldLayoutId id="2147484412" r:id="rId8"/>
    <p:sldLayoutId id="2147484413" r:id="rId9"/>
    <p:sldLayoutId id="2147484414" r:id="rId10"/>
    <p:sldLayoutId id="2147484415"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66562"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66563"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0660" name="日期占位符 4"/>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0661" name="页脚占位符 5"/>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0662" name="灯片编号占位符 6"/>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C7E1F06-5743-4D1A-B31E-4849272EFB1E}"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417" r:id="rId1"/>
    <p:sldLayoutId id="2147484418" r:id="rId2"/>
    <p:sldLayoutId id="2147484419" r:id="rId3"/>
    <p:sldLayoutId id="2147484420" r:id="rId4"/>
    <p:sldLayoutId id="2147484421" r:id="rId5"/>
    <p:sldLayoutId id="2147484422" r:id="rId6"/>
    <p:sldLayoutId id="2147484423" r:id="rId7"/>
    <p:sldLayoutId id="2147484424" r:id="rId8"/>
    <p:sldLayoutId id="2147484425" r:id="rId9"/>
    <p:sldLayoutId id="2147484426" r:id="rId10"/>
    <p:sldLayoutId id="2147484427"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67586"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67587"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1684" name="日期占位符 5"/>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1685" name="页脚占位符 6"/>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1686" name="灯片编号占位符 7"/>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E21EF32-0C9B-496B-B29A-9C2EF0D192F9}"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429" r:id="rId1"/>
    <p:sldLayoutId id="2147484430" r:id="rId2"/>
    <p:sldLayoutId id="2147484431" r:id="rId3"/>
    <p:sldLayoutId id="2147484432" r:id="rId4"/>
    <p:sldLayoutId id="2147484433" r:id="rId5"/>
    <p:sldLayoutId id="2147484434" r:id="rId6"/>
    <p:sldLayoutId id="2147484435" r:id="rId7"/>
    <p:sldLayoutId id="2147484436" r:id="rId8"/>
    <p:sldLayoutId id="2147484437" r:id="rId9"/>
    <p:sldLayoutId id="2147484438" r:id="rId10"/>
    <p:sldLayoutId id="2147484439"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68610"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68611"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2708" name="日期占位符 6"/>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2709" name="页脚占位符 7"/>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2710" name="灯片编号占位符 8"/>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C0F89B9-C038-40ED-9873-D0A43B8C4C6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441" r:id="rId1"/>
    <p:sldLayoutId id="2147484442" r:id="rId2"/>
    <p:sldLayoutId id="2147484443" r:id="rId3"/>
    <p:sldLayoutId id="2147484444" r:id="rId4"/>
    <p:sldLayoutId id="2147484445" r:id="rId5"/>
    <p:sldLayoutId id="2147484446" r:id="rId6"/>
    <p:sldLayoutId id="2147484447" r:id="rId7"/>
    <p:sldLayoutId id="2147484448" r:id="rId8"/>
    <p:sldLayoutId id="2147484449" r:id="rId9"/>
    <p:sldLayoutId id="2147484450" r:id="rId10"/>
    <p:sldLayoutId id="2147484451"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69634"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69635"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3732" name="Rectangle 4"/>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3733" name="Rectangle 5"/>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3734" name="Rectangle 6"/>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0042FF0-D908-49E9-AFF6-CB69965AA9ED}"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453" r:id="rId1"/>
    <p:sldLayoutId id="2147484454" r:id="rId2"/>
    <p:sldLayoutId id="2147484455" r:id="rId3"/>
    <p:sldLayoutId id="2147484456" r:id="rId4"/>
    <p:sldLayoutId id="2147484457" r:id="rId5"/>
    <p:sldLayoutId id="2147484458" r:id="rId6"/>
    <p:sldLayoutId id="2147484459" r:id="rId7"/>
    <p:sldLayoutId id="2147484460" r:id="rId8"/>
    <p:sldLayoutId id="2147484461" r:id="rId9"/>
    <p:sldLayoutId id="2147484462" r:id="rId10"/>
    <p:sldLayoutId id="2147484463"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70658"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70659"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5780" name="日期占位符 3"/>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5781" name="页脚占位符 4"/>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5782" name="灯片编号占位符 5"/>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F8B8DB7-E567-4EE7-BA90-F4EB553F7BE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465" r:id="rId1"/>
    <p:sldLayoutId id="2147484466" r:id="rId2"/>
    <p:sldLayoutId id="2147484467" r:id="rId3"/>
    <p:sldLayoutId id="2147484468" r:id="rId4"/>
    <p:sldLayoutId id="2147484469" r:id="rId5"/>
    <p:sldLayoutId id="2147484470" r:id="rId6"/>
    <p:sldLayoutId id="2147484471" r:id="rId7"/>
    <p:sldLayoutId id="2147484472" r:id="rId8"/>
    <p:sldLayoutId id="2147484473" r:id="rId9"/>
    <p:sldLayoutId id="2147484474" r:id="rId10"/>
    <p:sldLayoutId id="2147484475"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7170"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7171"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172" name="Rectangle 4"/>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b="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173" name="Rectangle 5"/>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b="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174" name="Rectangle 6"/>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b="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9632D4A-23E1-42B5-BE6D-2EC04B36905F}"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71682"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71683"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6804" name="日期占位符 4"/>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6805" name="页脚占位符 5"/>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6806" name="灯片编号占位符 6"/>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074BE28-3745-4AAA-B273-A495335DFDE8}"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477"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72706"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72707"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7828" name="日期占位符 6"/>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7829" name="页脚占位符 7"/>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7830" name="灯片编号占位符 8"/>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0DFD044-6F25-4D16-9DFC-A3E01AC8D3A9}"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489" r:id="rId1"/>
    <p:sldLayoutId id="2147484490" r:id="rId2"/>
    <p:sldLayoutId id="2147484491" r:id="rId3"/>
    <p:sldLayoutId id="2147484492" r:id="rId4"/>
    <p:sldLayoutId id="2147484493" r:id="rId5"/>
    <p:sldLayoutId id="2147484494" r:id="rId6"/>
    <p:sldLayoutId id="2147484495" r:id="rId7"/>
    <p:sldLayoutId id="2147484496" r:id="rId8"/>
    <p:sldLayoutId id="2147484497" r:id="rId9"/>
    <p:sldLayoutId id="2147484498" r:id="rId10"/>
    <p:sldLayoutId id="2147484499"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73730"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73731"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8852" name="日期占位符 2"/>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8853" name="页脚占位符 3"/>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8854" name="灯片编号占位符 4"/>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3B80160-4563-4433-9C7F-5D16135818F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501" r:id="rId1"/>
    <p:sldLayoutId id="2147484502" r:id="rId2"/>
    <p:sldLayoutId id="2147484503" r:id="rId3"/>
    <p:sldLayoutId id="2147484504" r:id="rId4"/>
    <p:sldLayoutId id="2147484505" r:id="rId5"/>
    <p:sldLayoutId id="2147484506" r:id="rId6"/>
    <p:sldLayoutId id="2147484507" r:id="rId7"/>
    <p:sldLayoutId id="2147484508" r:id="rId8"/>
    <p:sldLayoutId id="2147484509" r:id="rId9"/>
    <p:sldLayoutId id="2147484510" r:id="rId10"/>
    <p:sldLayoutId id="2147484511"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74754"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74755"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9876" name="日期占位符 1"/>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9877" name="页脚占位符 2"/>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79878" name="灯片编号占位符 3"/>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075502C-BE47-4200-8BB0-FE45062D266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513" r:id="rId1"/>
    <p:sldLayoutId id="2147484514" r:id="rId2"/>
    <p:sldLayoutId id="2147484515" r:id="rId3"/>
    <p:sldLayoutId id="2147484516" r:id="rId4"/>
    <p:sldLayoutId id="2147484517" r:id="rId5"/>
    <p:sldLayoutId id="2147484518" r:id="rId6"/>
    <p:sldLayoutId id="2147484519" r:id="rId7"/>
    <p:sldLayoutId id="2147484520" r:id="rId8"/>
    <p:sldLayoutId id="2147484521" r:id="rId9"/>
    <p:sldLayoutId id="2147484522" r:id="rId10"/>
    <p:sldLayoutId id="2147484523"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75778"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75779"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0900" name="日期占位符 4"/>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0901" name="页脚占位符 5"/>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0902" name="灯片编号占位符 6"/>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19AA0CB-E58A-4FC9-9586-C3D76D4D870F}"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525" r:id="rId1"/>
    <p:sldLayoutId id="2147484526" r:id="rId2"/>
    <p:sldLayoutId id="2147484527" r:id="rId3"/>
    <p:sldLayoutId id="2147484528" r:id="rId4"/>
    <p:sldLayoutId id="2147484529" r:id="rId5"/>
    <p:sldLayoutId id="2147484530" r:id="rId6"/>
    <p:sldLayoutId id="2147484531" r:id="rId7"/>
    <p:sldLayoutId id="2147484532" r:id="rId8"/>
    <p:sldLayoutId id="2147484533" r:id="rId9"/>
    <p:sldLayoutId id="2147484534" r:id="rId10"/>
    <p:sldLayoutId id="2147484535"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76802"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76803"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1924" name="日期占位符 4"/>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1925" name="页脚占位符 5"/>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1926" name="灯片编号占位符 6"/>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7C8803C-2117-483D-BA90-E6279C2D4252}"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537" r:id="rId1"/>
    <p:sldLayoutId id="2147484538" r:id="rId2"/>
    <p:sldLayoutId id="2147484539" r:id="rId3"/>
    <p:sldLayoutId id="2147484540" r:id="rId4"/>
    <p:sldLayoutId id="2147484541" r:id="rId5"/>
    <p:sldLayoutId id="2147484542" r:id="rId6"/>
    <p:sldLayoutId id="2147484543" r:id="rId7"/>
    <p:sldLayoutId id="2147484544" r:id="rId8"/>
    <p:sldLayoutId id="2147484545" r:id="rId9"/>
    <p:sldLayoutId id="2147484546" r:id="rId10"/>
    <p:sldLayoutId id="2147484547"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77826"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77827"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2948" name="日期占位符 3"/>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2949" name="页脚占位符 4"/>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2950" name="灯片编号占位符 5"/>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0FC9327-60BC-4C2E-8602-BB05CEA1D56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549" r:id="rId1"/>
    <p:sldLayoutId id="2147484550" r:id="rId2"/>
    <p:sldLayoutId id="2147484551" r:id="rId3"/>
    <p:sldLayoutId id="2147484552" r:id="rId4"/>
    <p:sldLayoutId id="2147484553" r:id="rId5"/>
    <p:sldLayoutId id="2147484554" r:id="rId6"/>
    <p:sldLayoutId id="2147484555" r:id="rId7"/>
    <p:sldLayoutId id="2147484556" r:id="rId8"/>
    <p:sldLayoutId id="2147484557" r:id="rId9"/>
    <p:sldLayoutId id="2147484558" r:id="rId10"/>
    <p:sldLayoutId id="2147484559"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78850"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78851"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3972" name="日期占位符 3"/>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3973" name="页脚占位符 4"/>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3974" name="灯片编号占位符 5"/>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D31C228-91C2-4313-988F-68E1997EC53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79874"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79875"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4996" name="日期占位符 5"/>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4997" name="页脚占位符 6"/>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4998" name="灯片编号占位符 7"/>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ED282B6-114A-4B0F-96C8-14C26924838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573" r:id="rId1"/>
    <p:sldLayoutId id="2147484574" r:id="rId2"/>
    <p:sldLayoutId id="2147484575" r:id="rId3"/>
    <p:sldLayoutId id="2147484576" r:id="rId4"/>
    <p:sldLayoutId id="2147484577" r:id="rId5"/>
    <p:sldLayoutId id="2147484578" r:id="rId6"/>
    <p:sldLayoutId id="2147484579" r:id="rId7"/>
    <p:sldLayoutId id="2147484580" r:id="rId8"/>
    <p:sldLayoutId id="2147484581" r:id="rId9"/>
    <p:sldLayoutId id="2147484582" r:id="rId10"/>
    <p:sldLayoutId id="2147484583"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80898"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80899"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6020" name="日期占位符 4"/>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6021" name="页脚占位符 5"/>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6022" name="灯片编号占位符 6"/>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46B58F0-7329-448C-B723-5F7E0E811C6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585" r:id="rId1"/>
    <p:sldLayoutId id="2147484586" r:id="rId2"/>
    <p:sldLayoutId id="2147484587" r:id="rId3"/>
    <p:sldLayoutId id="2147484588" r:id="rId4"/>
    <p:sldLayoutId id="2147484589" r:id="rId5"/>
    <p:sldLayoutId id="2147484590" r:id="rId6"/>
    <p:sldLayoutId id="2147484591" r:id="rId7"/>
    <p:sldLayoutId id="2147484592" r:id="rId8"/>
    <p:sldLayoutId id="2147484593" r:id="rId9"/>
    <p:sldLayoutId id="2147484594" r:id="rId10"/>
    <p:sldLayoutId id="2147484595"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8194"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8195"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196" name="Rectangle 4"/>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b="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197" name="Rectangle 5"/>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b="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198" name="Rectangle 6"/>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b="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DF3ED12-3B9D-4ABF-A371-87A1900EC0E5}"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81922"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81923"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7044" name="日期占位符 5"/>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7045" name="页脚占位符 6"/>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7046" name="灯片编号占位符 7"/>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2ED9CCB-16F0-49C5-AC3C-6E106B73D1F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597" r:id="rId1"/>
    <p:sldLayoutId id="2147484598" r:id="rId2"/>
    <p:sldLayoutId id="2147484599" r:id="rId3"/>
    <p:sldLayoutId id="2147484600" r:id="rId4"/>
    <p:sldLayoutId id="2147484601" r:id="rId5"/>
    <p:sldLayoutId id="2147484602" r:id="rId6"/>
    <p:sldLayoutId id="2147484603" r:id="rId7"/>
    <p:sldLayoutId id="2147484604" r:id="rId8"/>
    <p:sldLayoutId id="2147484605" r:id="rId9"/>
    <p:sldLayoutId id="2147484606" r:id="rId10"/>
    <p:sldLayoutId id="2147484607"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82946"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82947"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8068" name="日期占位符 6"/>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8069" name="页脚占位符 7"/>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8070" name="灯片编号占位符 8"/>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38F43AF-B75C-4F0D-B6AC-F518BEBEF29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609" r:id="rId1"/>
    <p:sldLayoutId id="2147484610" r:id="rId2"/>
    <p:sldLayoutId id="2147484611" r:id="rId3"/>
    <p:sldLayoutId id="2147484612" r:id="rId4"/>
    <p:sldLayoutId id="2147484613" r:id="rId5"/>
    <p:sldLayoutId id="2147484614" r:id="rId6"/>
    <p:sldLayoutId id="2147484615" r:id="rId7"/>
    <p:sldLayoutId id="2147484616" r:id="rId8"/>
    <p:sldLayoutId id="2147484617" r:id="rId9"/>
    <p:sldLayoutId id="2147484618" r:id="rId10"/>
    <p:sldLayoutId id="2147484619"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83970"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83971"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9092" name="Rectangle 4"/>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9093" name="Rectangle 5"/>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89094" name="Rectangle 6"/>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9B61237-A25C-4E5C-B90F-153684EED35B}"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621" r:id="rId1"/>
    <p:sldLayoutId id="2147484622" r:id="rId2"/>
    <p:sldLayoutId id="2147484623" r:id="rId3"/>
    <p:sldLayoutId id="2147484624" r:id="rId4"/>
    <p:sldLayoutId id="2147484625" r:id="rId5"/>
    <p:sldLayoutId id="2147484626" r:id="rId6"/>
    <p:sldLayoutId id="2147484627" r:id="rId7"/>
    <p:sldLayoutId id="2147484628" r:id="rId8"/>
    <p:sldLayoutId id="2147484629" r:id="rId9"/>
    <p:sldLayoutId id="2147484630" r:id="rId10"/>
    <p:sldLayoutId id="2147484631"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84994"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84995"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1140" name="日期占位符 3"/>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1141" name="页脚占位符 4"/>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1142" name="灯片编号占位符 5"/>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F921ED9-C11D-4966-95E8-04FCDF0929B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633" r:id="rId1"/>
    <p:sldLayoutId id="2147484634" r:id="rId2"/>
    <p:sldLayoutId id="2147484635" r:id="rId3"/>
    <p:sldLayoutId id="2147484636" r:id="rId4"/>
    <p:sldLayoutId id="2147484637" r:id="rId5"/>
    <p:sldLayoutId id="2147484638" r:id="rId6"/>
    <p:sldLayoutId id="2147484639" r:id="rId7"/>
    <p:sldLayoutId id="2147484640" r:id="rId8"/>
    <p:sldLayoutId id="2147484641" r:id="rId9"/>
    <p:sldLayoutId id="2147484642" r:id="rId10"/>
    <p:sldLayoutId id="2147484643"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86018"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86019"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2164" name="日期占位符 4"/>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2165" name="页脚占位符 5"/>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2166" name="灯片编号占位符 6"/>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599A657-9D7B-402E-8015-1612132A9E2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645" r:id="rId1"/>
    <p:sldLayoutId id="2147484646" r:id="rId2"/>
    <p:sldLayoutId id="2147484647" r:id="rId3"/>
    <p:sldLayoutId id="2147484648" r:id="rId4"/>
    <p:sldLayoutId id="2147484649" r:id="rId5"/>
    <p:sldLayoutId id="2147484650" r:id="rId6"/>
    <p:sldLayoutId id="2147484651" r:id="rId7"/>
    <p:sldLayoutId id="2147484652" r:id="rId8"/>
    <p:sldLayoutId id="2147484653" r:id="rId9"/>
    <p:sldLayoutId id="2147484654" r:id="rId10"/>
    <p:sldLayoutId id="2147484655"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87042"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87043"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3188" name="日期占位符 6"/>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3189" name="页脚占位符 7"/>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3190" name="灯片编号占位符 8"/>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6527418-F6FE-45D7-A3C5-9708991706CF}"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657" r:id="rId1"/>
    <p:sldLayoutId id="2147484658" r:id="rId2"/>
    <p:sldLayoutId id="2147484659" r:id="rId3"/>
    <p:sldLayoutId id="2147484660" r:id="rId4"/>
    <p:sldLayoutId id="2147484661" r:id="rId5"/>
    <p:sldLayoutId id="2147484662" r:id="rId6"/>
    <p:sldLayoutId id="2147484663" r:id="rId7"/>
    <p:sldLayoutId id="2147484664" r:id="rId8"/>
    <p:sldLayoutId id="2147484665" r:id="rId9"/>
    <p:sldLayoutId id="2147484666" r:id="rId10"/>
    <p:sldLayoutId id="2147484667"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88066"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88067"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4212" name="日期占位符 2"/>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4213" name="页脚占位符 3"/>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4214" name="灯片编号占位符 4"/>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FF2F134-6CAF-4CDF-97FD-0C6213685E7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669" r:id="rId1"/>
    <p:sldLayoutId id="2147484670" r:id="rId2"/>
    <p:sldLayoutId id="2147484671" r:id="rId3"/>
    <p:sldLayoutId id="2147484672" r:id="rId4"/>
    <p:sldLayoutId id="2147484673" r:id="rId5"/>
    <p:sldLayoutId id="2147484674" r:id="rId6"/>
    <p:sldLayoutId id="2147484675" r:id="rId7"/>
    <p:sldLayoutId id="2147484676" r:id="rId8"/>
    <p:sldLayoutId id="2147484677" r:id="rId9"/>
    <p:sldLayoutId id="2147484678" r:id="rId10"/>
    <p:sldLayoutId id="2147484679"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89090"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89091"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5236" name="日期占位符 1"/>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5237" name="页脚占位符 2"/>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5238" name="灯片编号占位符 3"/>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2F6ED5E-54E4-413B-B875-1FAE16BABFEC}"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681" r:id="rId1"/>
    <p:sldLayoutId id="2147484682" r:id="rId2"/>
    <p:sldLayoutId id="2147484683" r:id="rId3"/>
    <p:sldLayoutId id="2147484684" r:id="rId4"/>
    <p:sldLayoutId id="2147484685" r:id="rId5"/>
    <p:sldLayoutId id="2147484686" r:id="rId6"/>
    <p:sldLayoutId id="2147484687" r:id="rId7"/>
    <p:sldLayoutId id="2147484688" r:id="rId8"/>
    <p:sldLayoutId id="2147484689" r:id="rId9"/>
    <p:sldLayoutId id="2147484690" r:id="rId10"/>
    <p:sldLayoutId id="2147484691"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90114"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90115"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6260" name="日期占位符 4"/>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6261" name="页脚占位符 5"/>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6262" name="灯片编号占位符 6"/>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076075C-3B97-4F8B-854E-831F291F3FF5}"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693" r:id="rId1"/>
    <p:sldLayoutId id="2147484694" r:id="rId2"/>
    <p:sldLayoutId id="2147484695" r:id="rId3"/>
    <p:sldLayoutId id="2147484696" r:id="rId4"/>
    <p:sldLayoutId id="2147484697" r:id="rId5"/>
    <p:sldLayoutId id="2147484698" r:id="rId6"/>
    <p:sldLayoutId id="2147484699" r:id="rId7"/>
    <p:sldLayoutId id="2147484700" r:id="rId8"/>
    <p:sldLayoutId id="2147484701" r:id="rId9"/>
    <p:sldLayoutId id="2147484702" r:id="rId10"/>
    <p:sldLayoutId id="2147484703"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91138"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91139"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7284" name="日期占位符 4"/>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7285" name="页脚占位符 5"/>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7286" name="灯片编号占位符 6"/>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7569831-03CC-4C44-A645-E535E45B6A5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705" r:id="rId1"/>
    <p:sldLayoutId id="2147484706" r:id="rId2"/>
    <p:sldLayoutId id="2147484707" r:id="rId3"/>
    <p:sldLayoutId id="2147484708" r:id="rId4"/>
    <p:sldLayoutId id="2147484709" r:id="rId5"/>
    <p:sldLayoutId id="2147484710" r:id="rId6"/>
    <p:sldLayoutId id="2147484711" r:id="rId7"/>
    <p:sldLayoutId id="2147484712" r:id="rId8"/>
    <p:sldLayoutId id="2147484713" r:id="rId9"/>
    <p:sldLayoutId id="2147484714" r:id="rId10"/>
    <p:sldLayoutId id="2147484715"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9218"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9219"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220" name="Rectangle 4"/>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b="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221" name="Rectangle 5"/>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b="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222" name="Rectangle 6"/>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b="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EEDEC49-C2E6-42C1-AAC2-F3C7EE1B54C7}" type="slidenum">
              <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92162"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92163"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8308" name="日期占位符 3"/>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8309" name="页脚占位符 4"/>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8310" name="灯片编号占位符 5"/>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924302D-7101-4A9C-A1D3-1F3F280A321A}"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717" r:id="rId1"/>
    <p:sldLayoutId id="2147484718" r:id="rId2"/>
    <p:sldLayoutId id="2147484719" r:id="rId3"/>
    <p:sldLayoutId id="2147484720" r:id="rId4"/>
    <p:sldLayoutId id="2147484721" r:id="rId5"/>
    <p:sldLayoutId id="2147484722" r:id="rId6"/>
    <p:sldLayoutId id="2147484723" r:id="rId7"/>
    <p:sldLayoutId id="2147484724" r:id="rId8"/>
    <p:sldLayoutId id="2147484725" r:id="rId9"/>
    <p:sldLayoutId id="2147484726" r:id="rId10"/>
    <p:sldLayoutId id="2147484727"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93186"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93187"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9332" name="日期占位符 3"/>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9333" name="页脚占位符 4"/>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99334" name="灯片编号占位符 5"/>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8D85E1C-681E-4EA4-84F0-DB3A462A53E2}"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729" r:id="rId1"/>
    <p:sldLayoutId id="2147484730" r:id="rId2"/>
    <p:sldLayoutId id="2147484731" r:id="rId3"/>
    <p:sldLayoutId id="2147484732" r:id="rId4"/>
    <p:sldLayoutId id="2147484733" r:id="rId5"/>
    <p:sldLayoutId id="2147484734" r:id="rId6"/>
    <p:sldLayoutId id="2147484735" r:id="rId7"/>
    <p:sldLayoutId id="2147484736" r:id="rId8"/>
    <p:sldLayoutId id="2147484737" r:id="rId9"/>
    <p:sldLayoutId id="2147484738" r:id="rId10"/>
    <p:sldLayoutId id="2147484739"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94210"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94211"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0356" name="日期占位符 5"/>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00357" name="页脚占位符 6"/>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00358" name="灯片编号占位符 7"/>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4F14D04-9627-4D51-B615-A994586A911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741" r:id="rId1"/>
    <p:sldLayoutId id="2147484742" r:id="rId2"/>
    <p:sldLayoutId id="2147484743" r:id="rId3"/>
    <p:sldLayoutId id="2147484744" r:id="rId4"/>
    <p:sldLayoutId id="2147484745" r:id="rId5"/>
    <p:sldLayoutId id="2147484746" r:id="rId6"/>
    <p:sldLayoutId id="2147484747" r:id="rId7"/>
    <p:sldLayoutId id="2147484748" r:id="rId8"/>
    <p:sldLayoutId id="2147484749" r:id="rId9"/>
    <p:sldLayoutId id="2147484750" r:id="rId10"/>
    <p:sldLayoutId id="2147484751"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95234"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95235"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1380" name="日期占位符 4"/>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01381" name="页脚占位符 5"/>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01382" name="灯片编号占位符 6"/>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E6DB4FB-E04D-47B3-A112-A8E979389360}"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753" r:id="rId1"/>
    <p:sldLayoutId id="2147484754" r:id="rId2"/>
    <p:sldLayoutId id="2147484755" r:id="rId3"/>
    <p:sldLayoutId id="2147484756" r:id="rId4"/>
    <p:sldLayoutId id="2147484757" r:id="rId5"/>
    <p:sldLayoutId id="2147484758" r:id="rId6"/>
    <p:sldLayoutId id="2147484759" r:id="rId7"/>
    <p:sldLayoutId id="2147484760" r:id="rId8"/>
    <p:sldLayoutId id="2147484761" r:id="rId9"/>
    <p:sldLayoutId id="2147484762" r:id="rId10"/>
    <p:sldLayoutId id="2147484763"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96258"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96259"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404" name="日期占位符 5"/>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02405" name="页脚占位符 6"/>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02406" name="灯片编号占位符 7"/>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C3F5503-ECCE-4AEE-9069-13FB64A9DB82}"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765" r:id="rId1"/>
    <p:sldLayoutId id="2147484766" r:id="rId2"/>
    <p:sldLayoutId id="2147484767" r:id="rId3"/>
    <p:sldLayoutId id="2147484768" r:id="rId4"/>
    <p:sldLayoutId id="2147484769" r:id="rId5"/>
    <p:sldLayoutId id="2147484770" r:id="rId6"/>
    <p:sldLayoutId id="2147484771" r:id="rId7"/>
    <p:sldLayoutId id="2147484772" r:id="rId8"/>
    <p:sldLayoutId id="2147484773" r:id="rId9"/>
    <p:sldLayoutId id="2147484774" r:id="rId10"/>
    <p:sldLayoutId id="2147484775"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97282"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97283"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3428" name="日期占位符 6"/>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03429" name="页脚占位符 7"/>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03430" name="灯片编号占位符 8"/>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207F9D6-611D-4961-AD86-8E97436C7367}"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777" r:id="rId1"/>
    <p:sldLayoutId id="2147484778" r:id="rId2"/>
    <p:sldLayoutId id="2147484779" r:id="rId3"/>
    <p:sldLayoutId id="2147484780" r:id="rId4"/>
    <p:sldLayoutId id="2147484781" r:id="rId5"/>
    <p:sldLayoutId id="2147484782" r:id="rId6"/>
    <p:sldLayoutId id="2147484783" r:id="rId7"/>
    <p:sldLayoutId id="2147484784" r:id="rId8"/>
    <p:sldLayoutId id="2147484785" r:id="rId9"/>
    <p:sldLayoutId id="2147484786" r:id="rId10"/>
    <p:sldLayoutId id="2147484787"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98306"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98307"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4452" name="Rectangle 4"/>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04453" name="Rectangle 5"/>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04454" name="Rectangle 6"/>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8A77182-0E49-4D37-91C3-2E488537AD13}"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789" r:id="rId1"/>
    <p:sldLayoutId id="2147484790" r:id="rId2"/>
    <p:sldLayoutId id="2147484791" r:id="rId3"/>
    <p:sldLayoutId id="2147484792" r:id="rId4"/>
    <p:sldLayoutId id="2147484793" r:id="rId5"/>
    <p:sldLayoutId id="2147484794" r:id="rId6"/>
    <p:sldLayoutId id="2147484795" r:id="rId7"/>
    <p:sldLayoutId id="2147484796" r:id="rId8"/>
    <p:sldLayoutId id="2147484797" r:id="rId9"/>
    <p:sldLayoutId id="2147484798" r:id="rId10"/>
    <p:sldLayoutId id="2147484799"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99330"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99331"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5476" name="日期占位符 3"/>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05477" name="页脚占位符 4"/>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05478" name="灯片编号占位符 5"/>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EF21658-B83C-4102-98D2-89B8314E4316}"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801" r:id="rId1"/>
    <p:sldLayoutId id="2147484802" r:id="rId2"/>
    <p:sldLayoutId id="2147484803" r:id="rId3"/>
    <p:sldLayoutId id="2147484804" r:id="rId4"/>
    <p:sldLayoutId id="2147484805" r:id="rId5"/>
    <p:sldLayoutId id="2147484806" r:id="rId6"/>
    <p:sldLayoutId id="2147484807" r:id="rId7"/>
    <p:sldLayoutId id="2147484808" r:id="rId8"/>
    <p:sldLayoutId id="2147484809" r:id="rId9"/>
    <p:sldLayoutId id="2147484810" r:id="rId10"/>
    <p:sldLayoutId id="2147484811"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100354"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0355"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6500" name="日期占位符 3"/>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06501" name="页脚占位符 4"/>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06502" name="灯片编号占位符 5"/>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59B1B31-6230-49BC-B533-BEC5DF48266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813" r:id="rId1"/>
    <p:sldLayoutId id="2147484814" r:id="rId2"/>
    <p:sldLayoutId id="2147484815" r:id="rId3"/>
    <p:sldLayoutId id="2147484816" r:id="rId4"/>
    <p:sldLayoutId id="2147484817" r:id="rId5"/>
    <p:sldLayoutId id="2147484818" r:id="rId6"/>
    <p:sldLayoutId id="2147484819" r:id="rId7"/>
    <p:sldLayoutId id="2147484820" r:id="rId8"/>
    <p:sldLayoutId id="2147484821" r:id="rId9"/>
    <p:sldLayoutId id="2147484822" r:id="rId10"/>
    <p:sldLayoutId id="2147484823"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101378" name="Rectangle 2"/>
          <p:cNvSpPr>
            <a:spLocks noGrp="1" noRot="1"/>
          </p:cNvSpPr>
          <p:nvPr>
            <p:ph type="title"/>
          </p:nvPr>
        </p:nvSpPr>
        <p:spPr>
          <a:xfrm>
            <a:off x="301625" y="6096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1379" name="Rectangle 3"/>
          <p:cNvSpPr>
            <a:spLocks noGrp="1" noRot="1"/>
          </p:cNvSpPr>
          <p:nvPr>
            <p:ph type="body" idx="1"/>
          </p:nvPr>
        </p:nvSpPr>
        <p:spPr>
          <a:xfrm>
            <a:off x="301625" y="1905000"/>
            <a:ext cx="8540750" cy="41941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7524" name="日期占位符 4"/>
          <p:cNvSpPr>
            <a:spLocks noGrp="1" noChangeArrowheads="1"/>
          </p:cNvSpPr>
          <p:nvPr>
            <p:ph type="dt" sz="half" idx="2"/>
          </p:nvPr>
        </p:nvSpPr>
        <p:spPr bwMode="auto">
          <a:xfrm>
            <a:off x="301625" y="6245225"/>
            <a:ext cx="2289175" cy="476250"/>
          </a:xfrm>
          <a:prstGeom prst="rect">
            <a:avLst/>
          </a:prstGeom>
          <a:noFill/>
          <a:ln>
            <a:noFill/>
          </a:ln>
        </p:spPr>
        <p:txBody>
          <a:bodyPr vert="horz" wrap="square" lIns="91440" tIns="45720" rIns="91440" bIns="45720" numCol="1" anchor="t" anchorCtr="0" compatLnSpc="1"/>
          <a:lstStyle>
            <a:lvl1pPr algn="l" eaLnBrk="1" hangingPunct="1">
              <a:buFont typeface="Arial" panose="020B0604020202020204" pitchFamily="34" charset="0"/>
              <a:buNone/>
              <a:defRPr kumimoji="0" sz="1400">
                <a:solidFill>
                  <a:srgbClr val="003399"/>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07525" name="页脚占位符 5"/>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kumimoji="0" sz="1400">
                <a:solidFill>
                  <a:srgbClr val="003399"/>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1" i="0" u="none" strike="noStrike" kern="1200" cap="none" spc="0" normalizeH="0" baseline="0" noProof="0">
              <a:ln>
                <a:noFill/>
              </a:ln>
              <a:solidFill>
                <a:srgbClr val="003399"/>
              </a:solidFill>
              <a:effectLst/>
              <a:uLnTx/>
              <a:uFillTx/>
              <a:latin typeface="+mn-lt"/>
              <a:ea typeface="宋体" panose="02010600030101010101" pitchFamily="2" charset="-122"/>
              <a:cs typeface="+mn-cs"/>
            </a:endParaRPr>
          </a:p>
        </p:txBody>
      </p:sp>
      <p:sp>
        <p:nvSpPr>
          <p:cNvPr id="107526" name="灯片编号占位符 6"/>
          <p:cNvSpPr>
            <a:spLocks noGrp="1" noChangeArrowheads="1"/>
          </p:cNvSpPr>
          <p:nvPr>
            <p:ph type="sldNum" sz="quarter" idx="4"/>
          </p:nvPr>
        </p:nvSpPr>
        <p:spPr bwMode="auto">
          <a:xfrm>
            <a:off x="6553200" y="6245225"/>
            <a:ext cx="2289175"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kumimoji="0" sz="1400">
                <a:solidFill>
                  <a:srgbClr val="003399"/>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6EC3F16-018C-459C-AFF5-4F252B4E6EC4}" type="slidenum">
              <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rgbClr val="003399"/>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4825" r:id="rId1"/>
    <p:sldLayoutId id="2147484826" r:id="rId2"/>
    <p:sldLayoutId id="2147484827" r:id="rId3"/>
    <p:sldLayoutId id="2147484828" r:id="rId4"/>
    <p:sldLayoutId id="2147484829" r:id="rId5"/>
    <p:sldLayoutId id="2147484830" r:id="rId6"/>
    <p:sldLayoutId id="2147484831" r:id="rId7"/>
    <p:sldLayoutId id="2147484832" r:id="rId8"/>
    <p:sldLayoutId id="2147484833" r:id="rId9"/>
    <p:sldLayoutId id="2147484834" r:id="rId10"/>
    <p:sldLayoutId id="2147484835"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106.xml"/><Relationship Id="rId7" Type="http://schemas.openxmlformats.org/officeDocument/2006/relationships/slide" Target="slide96.xml"/><Relationship Id="rId6" Type="http://schemas.openxmlformats.org/officeDocument/2006/relationships/slide" Target="slide81.xml"/><Relationship Id="rId5" Type="http://schemas.openxmlformats.org/officeDocument/2006/relationships/slide" Target="slide62.xml"/><Relationship Id="rId4" Type="http://schemas.openxmlformats.org/officeDocument/2006/relationships/slide" Target="slide52.xml"/><Relationship Id="rId3" Type="http://schemas.openxmlformats.org/officeDocument/2006/relationships/slide" Target="slide28.xml"/><Relationship Id="rId2" Type="http://schemas.openxmlformats.org/officeDocument/2006/relationships/slide" Target="slide5.xml"/><Relationship Id="rId1" Type="http://schemas.openxmlformats.org/officeDocument/2006/relationships/slide" Target="slide2.xml"/></Relationships>
</file>

<file path=ppt/slides/_rels/slide10.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slideLayout" Target="../slideLayouts/slideLayout7.xml"/><Relationship Id="rId4" Type="http://schemas.openxmlformats.org/officeDocument/2006/relationships/slide" Target="slide106.xml"/><Relationship Id="rId3" Type="http://schemas.openxmlformats.org/officeDocument/2006/relationships/slide" Target="slide103.xml"/><Relationship Id="rId2" Type="http://schemas.openxmlformats.org/officeDocument/2006/relationships/image" Target="../media/image12.wmf"/><Relationship Id="rId1" Type="http://schemas.openxmlformats.org/officeDocument/2006/relationships/oleObject" Target="../embeddings/oleObject9.bin"/></Relationships>
</file>

<file path=ppt/slides/_rels/slide100.xml.rels><?xml version="1.0" encoding="UTF-8" standalone="yes"?>
<Relationships xmlns="http://schemas.openxmlformats.org/package/2006/relationships"><Relationship Id="rId9" Type="http://schemas.openxmlformats.org/officeDocument/2006/relationships/image" Target="../media/image346.png"/><Relationship Id="rId8" Type="http://schemas.openxmlformats.org/officeDocument/2006/relationships/image" Target="../media/image425.wmf"/><Relationship Id="rId7" Type="http://schemas.openxmlformats.org/officeDocument/2006/relationships/oleObject" Target="../embeddings/oleObject500.bin"/><Relationship Id="rId6" Type="http://schemas.openxmlformats.org/officeDocument/2006/relationships/oleObject" Target="../embeddings/oleObject499.bin"/><Relationship Id="rId5" Type="http://schemas.openxmlformats.org/officeDocument/2006/relationships/image" Target="../media/image347.png"/><Relationship Id="rId4" Type="http://schemas.openxmlformats.org/officeDocument/2006/relationships/image" Target="../media/image424.wmf"/><Relationship Id="rId3" Type="http://schemas.openxmlformats.org/officeDocument/2006/relationships/oleObject" Target="../embeddings/oleObject498.bin"/><Relationship Id="rId2" Type="http://schemas.openxmlformats.org/officeDocument/2006/relationships/image" Target="../media/image423.wmf"/><Relationship Id="rId11" Type="http://schemas.openxmlformats.org/officeDocument/2006/relationships/vmlDrawing" Target="../drawings/vmlDrawing86.vml"/><Relationship Id="rId10" Type="http://schemas.openxmlformats.org/officeDocument/2006/relationships/slideLayout" Target="../slideLayouts/slideLayout7.xml"/><Relationship Id="rId1" Type="http://schemas.openxmlformats.org/officeDocument/2006/relationships/oleObject" Target="../embeddings/oleObject497.bin"/></Relationships>
</file>

<file path=ppt/slides/_rels/slide101.xml.rels><?xml version="1.0" encoding="UTF-8" standalone="yes"?>
<Relationships xmlns="http://schemas.openxmlformats.org/package/2006/relationships"><Relationship Id="rId9" Type="http://schemas.openxmlformats.org/officeDocument/2006/relationships/vmlDrawing" Target="../drawings/vmlDrawing87.vml"/><Relationship Id="rId8" Type="http://schemas.openxmlformats.org/officeDocument/2006/relationships/slideLayout" Target="../slideLayouts/slideLayout7.xml"/><Relationship Id="rId7" Type="http://schemas.openxmlformats.org/officeDocument/2006/relationships/image" Target="../media/image429.png"/><Relationship Id="rId6" Type="http://schemas.openxmlformats.org/officeDocument/2006/relationships/image" Target="../media/image428.wmf"/><Relationship Id="rId5" Type="http://schemas.openxmlformats.org/officeDocument/2006/relationships/oleObject" Target="../embeddings/oleObject503.bin"/><Relationship Id="rId4" Type="http://schemas.openxmlformats.org/officeDocument/2006/relationships/image" Target="../media/image427.wmf"/><Relationship Id="rId3" Type="http://schemas.openxmlformats.org/officeDocument/2006/relationships/oleObject" Target="../embeddings/oleObject502.bin"/><Relationship Id="rId2" Type="http://schemas.openxmlformats.org/officeDocument/2006/relationships/image" Target="../media/image426.wmf"/><Relationship Id="rId1" Type="http://schemas.openxmlformats.org/officeDocument/2006/relationships/oleObject" Target="../embeddings/oleObject501.bin"/></Relationships>
</file>

<file path=ppt/slides/_rels/slide102.xml.rels><?xml version="1.0" encoding="UTF-8" standalone="yes"?>
<Relationships xmlns="http://schemas.openxmlformats.org/package/2006/relationships"><Relationship Id="rId9" Type="http://schemas.openxmlformats.org/officeDocument/2006/relationships/oleObject" Target="../embeddings/oleObject508.bin"/><Relationship Id="rId8" Type="http://schemas.openxmlformats.org/officeDocument/2006/relationships/image" Target="../media/image433.png"/><Relationship Id="rId7" Type="http://schemas.openxmlformats.org/officeDocument/2006/relationships/oleObject" Target="../embeddings/oleObject507.bin"/><Relationship Id="rId6" Type="http://schemas.openxmlformats.org/officeDocument/2006/relationships/image" Target="../media/image432.png"/><Relationship Id="rId5" Type="http://schemas.openxmlformats.org/officeDocument/2006/relationships/oleObject" Target="../embeddings/oleObject506.bin"/><Relationship Id="rId4" Type="http://schemas.openxmlformats.org/officeDocument/2006/relationships/image" Target="../media/image431.png"/><Relationship Id="rId3" Type="http://schemas.openxmlformats.org/officeDocument/2006/relationships/oleObject" Target="../embeddings/oleObject505.bin"/><Relationship Id="rId2" Type="http://schemas.openxmlformats.org/officeDocument/2006/relationships/image" Target="../media/image430.wmf"/><Relationship Id="rId17" Type="http://schemas.openxmlformats.org/officeDocument/2006/relationships/notesSlide" Target="../notesSlides/notesSlide29.xml"/><Relationship Id="rId16" Type="http://schemas.openxmlformats.org/officeDocument/2006/relationships/vmlDrawing" Target="../drawings/vmlDrawing88.vml"/><Relationship Id="rId15" Type="http://schemas.openxmlformats.org/officeDocument/2006/relationships/slideLayout" Target="../slideLayouts/slideLayout7.xml"/><Relationship Id="rId14" Type="http://schemas.openxmlformats.org/officeDocument/2006/relationships/image" Target="../media/image436.wmf"/><Relationship Id="rId13" Type="http://schemas.openxmlformats.org/officeDocument/2006/relationships/oleObject" Target="../embeddings/oleObject510.bin"/><Relationship Id="rId12" Type="http://schemas.openxmlformats.org/officeDocument/2006/relationships/image" Target="../media/image435.wmf"/><Relationship Id="rId11" Type="http://schemas.openxmlformats.org/officeDocument/2006/relationships/oleObject" Target="../embeddings/oleObject509.bin"/><Relationship Id="rId10" Type="http://schemas.openxmlformats.org/officeDocument/2006/relationships/image" Target="../media/image434.wmf"/><Relationship Id="rId1" Type="http://schemas.openxmlformats.org/officeDocument/2006/relationships/oleObject" Target="../embeddings/oleObject504.bin"/></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8" Type="http://schemas.openxmlformats.org/officeDocument/2006/relationships/notesSlide" Target="../notesSlides/notesSlide30.xml"/><Relationship Id="rId7" Type="http://schemas.openxmlformats.org/officeDocument/2006/relationships/vmlDrawing" Target="../drawings/vmlDrawing89.vml"/><Relationship Id="rId6" Type="http://schemas.openxmlformats.org/officeDocument/2006/relationships/slideLayout" Target="../slideLayouts/slideLayout7.xml"/><Relationship Id="rId5" Type="http://schemas.openxmlformats.org/officeDocument/2006/relationships/slide" Target="slide1.xml"/><Relationship Id="rId4" Type="http://schemas.openxmlformats.org/officeDocument/2006/relationships/image" Target="../media/image438.wmf"/><Relationship Id="rId3" Type="http://schemas.openxmlformats.org/officeDocument/2006/relationships/oleObject" Target="../embeddings/oleObject512.bin"/><Relationship Id="rId2" Type="http://schemas.openxmlformats.org/officeDocument/2006/relationships/image" Target="../media/image437.wmf"/><Relationship Id="rId1" Type="http://schemas.openxmlformats.org/officeDocument/2006/relationships/oleObject" Target="../embeddings/oleObject511.bin"/></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slide" Target="slide9.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xml"/></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vmlDrawing" Target="../drawings/vmlDrawing5.vml"/><Relationship Id="rId6" Type="http://schemas.openxmlformats.org/officeDocument/2006/relationships/slideLayout" Target="../slideLayouts/slideLayout7.xml"/><Relationship Id="rId5" Type="http://schemas.openxmlformats.org/officeDocument/2006/relationships/image" Target="../media/image15.wmf"/><Relationship Id="rId4" Type="http://schemas.openxmlformats.org/officeDocument/2006/relationships/oleObject" Target="../embeddings/oleObject11.bin"/><Relationship Id="rId3" Type="http://schemas.openxmlformats.org/officeDocument/2006/relationships/image" Target="../media/image14.wmf"/><Relationship Id="rId2" Type="http://schemas.openxmlformats.org/officeDocument/2006/relationships/oleObject" Target="../embeddings/oleObject10.bin"/><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9" Type="http://schemas.openxmlformats.org/officeDocument/2006/relationships/oleObject" Target="../embeddings/oleObject16.bin"/><Relationship Id="rId8" Type="http://schemas.openxmlformats.org/officeDocument/2006/relationships/image" Target="../media/image19.wmf"/><Relationship Id="rId7" Type="http://schemas.openxmlformats.org/officeDocument/2006/relationships/oleObject" Target="../embeddings/oleObject15.bin"/><Relationship Id="rId6" Type="http://schemas.openxmlformats.org/officeDocument/2006/relationships/image" Target="../media/image18.wmf"/><Relationship Id="rId5" Type="http://schemas.openxmlformats.org/officeDocument/2006/relationships/oleObject" Target="../embeddings/oleObject14.bin"/><Relationship Id="rId4" Type="http://schemas.openxmlformats.org/officeDocument/2006/relationships/image" Target="../media/image17.wmf"/><Relationship Id="rId3" Type="http://schemas.openxmlformats.org/officeDocument/2006/relationships/oleObject" Target="../embeddings/oleObject13.bin"/><Relationship Id="rId2" Type="http://schemas.openxmlformats.org/officeDocument/2006/relationships/image" Target="../media/image16.wmf"/><Relationship Id="rId14" Type="http://schemas.openxmlformats.org/officeDocument/2006/relationships/vmlDrawing" Target="../drawings/vmlDrawing6.vml"/><Relationship Id="rId13" Type="http://schemas.openxmlformats.org/officeDocument/2006/relationships/slideLayout" Target="../slideLayouts/slideLayout7.xml"/><Relationship Id="rId12" Type="http://schemas.openxmlformats.org/officeDocument/2006/relationships/image" Target="../media/image21.wmf"/><Relationship Id="rId11" Type="http://schemas.openxmlformats.org/officeDocument/2006/relationships/oleObject" Target="../embeddings/oleObject17.bin"/><Relationship Id="rId10" Type="http://schemas.openxmlformats.org/officeDocument/2006/relationships/image" Target="../media/image20.wmf"/><Relationship Id="rId1" Type="http://schemas.openxmlformats.org/officeDocument/2006/relationships/oleObject" Target="../embeddings/oleObject12.bin"/></Relationships>
</file>

<file path=ppt/slides/_rels/slide13.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22.emf"/><Relationship Id="rId1" Type="http://schemas.openxmlformats.org/officeDocument/2006/relationships/oleObject" Target="../embeddings/oleObject18.bin"/></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vmlDrawing" Target="../drawings/vmlDrawing8.vml"/><Relationship Id="rId4" Type="http://schemas.openxmlformats.org/officeDocument/2006/relationships/slideLayout" Target="../slideLayouts/slideLayout7.xml"/><Relationship Id="rId3" Type="http://schemas.openxmlformats.org/officeDocument/2006/relationships/image" Target="../media/image24.wmf"/><Relationship Id="rId2" Type="http://schemas.openxmlformats.org/officeDocument/2006/relationships/oleObject" Target="../embeddings/oleObject19.bin"/><Relationship Id="rId1" Type="http://schemas.openxmlformats.org/officeDocument/2006/relationships/image" Target="../media/image23.png"/></Relationships>
</file>

<file path=ppt/slides/_rels/slide15.xml.rels><?xml version="1.0" encoding="UTF-8" standalone="yes"?>
<Relationships xmlns="http://schemas.openxmlformats.org/package/2006/relationships"><Relationship Id="rId9" Type="http://schemas.openxmlformats.org/officeDocument/2006/relationships/oleObject" Target="../embeddings/oleObject24.bin"/><Relationship Id="rId8" Type="http://schemas.openxmlformats.org/officeDocument/2006/relationships/image" Target="../media/image28.wmf"/><Relationship Id="rId7" Type="http://schemas.openxmlformats.org/officeDocument/2006/relationships/oleObject" Target="../embeddings/oleObject23.bin"/><Relationship Id="rId6" Type="http://schemas.openxmlformats.org/officeDocument/2006/relationships/image" Target="../media/image27.wmf"/><Relationship Id="rId5" Type="http://schemas.openxmlformats.org/officeDocument/2006/relationships/oleObject" Target="../embeddings/oleObject22.bin"/><Relationship Id="rId4" Type="http://schemas.openxmlformats.org/officeDocument/2006/relationships/image" Target="../media/image26.wmf"/><Relationship Id="rId3" Type="http://schemas.openxmlformats.org/officeDocument/2006/relationships/oleObject" Target="../embeddings/oleObject21.bin"/><Relationship Id="rId2" Type="http://schemas.openxmlformats.org/officeDocument/2006/relationships/image" Target="../media/image25.wmf"/><Relationship Id="rId18" Type="http://schemas.openxmlformats.org/officeDocument/2006/relationships/vmlDrawing" Target="../drawings/vmlDrawing9.vml"/><Relationship Id="rId17" Type="http://schemas.openxmlformats.org/officeDocument/2006/relationships/slideLayout" Target="../slideLayouts/slideLayout7.xml"/><Relationship Id="rId16" Type="http://schemas.openxmlformats.org/officeDocument/2006/relationships/image" Target="../media/image32.wmf"/><Relationship Id="rId15" Type="http://schemas.openxmlformats.org/officeDocument/2006/relationships/oleObject" Target="../embeddings/oleObject27.bin"/><Relationship Id="rId14" Type="http://schemas.openxmlformats.org/officeDocument/2006/relationships/image" Target="../media/image31.wmf"/><Relationship Id="rId13" Type="http://schemas.openxmlformats.org/officeDocument/2006/relationships/oleObject" Target="../embeddings/oleObject26.bin"/><Relationship Id="rId12" Type="http://schemas.openxmlformats.org/officeDocument/2006/relationships/image" Target="../media/image30.wmf"/><Relationship Id="rId11" Type="http://schemas.openxmlformats.org/officeDocument/2006/relationships/oleObject" Target="../embeddings/oleObject25.bin"/><Relationship Id="rId10" Type="http://schemas.openxmlformats.org/officeDocument/2006/relationships/image" Target="../media/image29.wmf"/><Relationship Id="rId1" Type="http://schemas.openxmlformats.org/officeDocument/2006/relationships/oleObject" Target="../embeddings/oleObject20.bin"/></Relationships>
</file>

<file path=ppt/slides/_rels/slide16.xml.rels><?xml version="1.0" encoding="UTF-8" standalone="yes"?>
<Relationships xmlns="http://schemas.openxmlformats.org/package/2006/relationships"><Relationship Id="rId9" Type="http://schemas.openxmlformats.org/officeDocument/2006/relationships/image" Target="../media/image37.wmf"/><Relationship Id="rId8" Type="http://schemas.openxmlformats.org/officeDocument/2006/relationships/oleObject" Target="../embeddings/oleObject31.bin"/><Relationship Id="rId7" Type="http://schemas.openxmlformats.org/officeDocument/2006/relationships/image" Target="../media/image36.wmf"/><Relationship Id="rId6" Type="http://schemas.openxmlformats.org/officeDocument/2006/relationships/oleObject" Target="../embeddings/oleObject30.bin"/><Relationship Id="rId5" Type="http://schemas.openxmlformats.org/officeDocument/2006/relationships/image" Target="../media/image35.wmf"/><Relationship Id="rId4" Type="http://schemas.openxmlformats.org/officeDocument/2006/relationships/oleObject" Target="../embeddings/oleObject29.bin"/><Relationship Id="rId3" Type="http://schemas.openxmlformats.org/officeDocument/2006/relationships/image" Target="../media/image34.wmf"/><Relationship Id="rId2" Type="http://schemas.openxmlformats.org/officeDocument/2006/relationships/oleObject" Target="../embeddings/oleObject28.bin"/><Relationship Id="rId11" Type="http://schemas.openxmlformats.org/officeDocument/2006/relationships/vmlDrawing" Target="../drawings/vmlDrawing10.vml"/><Relationship Id="rId10" Type="http://schemas.openxmlformats.org/officeDocument/2006/relationships/slideLayout" Target="../slideLayouts/slideLayout7.xml"/><Relationship Id="rId1" Type="http://schemas.openxmlformats.org/officeDocument/2006/relationships/image" Target="../media/image33.png"/></Relationships>
</file>

<file path=ppt/slides/_rels/slide17.xml.rels><?xml version="1.0" encoding="UTF-8" standalone="yes"?>
<Relationships xmlns="http://schemas.openxmlformats.org/package/2006/relationships"><Relationship Id="rId8" Type="http://schemas.openxmlformats.org/officeDocument/2006/relationships/vmlDrawing" Target="../drawings/vmlDrawing11.vml"/><Relationship Id="rId7" Type="http://schemas.openxmlformats.org/officeDocument/2006/relationships/slideLayout" Target="../slideLayouts/slideLayout7.xml"/><Relationship Id="rId6" Type="http://schemas.openxmlformats.org/officeDocument/2006/relationships/image" Target="../media/image40.wmf"/><Relationship Id="rId5" Type="http://schemas.openxmlformats.org/officeDocument/2006/relationships/oleObject" Target="../embeddings/oleObject34.bin"/><Relationship Id="rId4" Type="http://schemas.openxmlformats.org/officeDocument/2006/relationships/image" Target="../media/image39.wmf"/><Relationship Id="rId3" Type="http://schemas.openxmlformats.org/officeDocument/2006/relationships/oleObject" Target="../embeddings/oleObject33.bin"/><Relationship Id="rId2" Type="http://schemas.openxmlformats.org/officeDocument/2006/relationships/image" Target="../media/image38.wmf"/><Relationship Id="rId1" Type="http://schemas.openxmlformats.org/officeDocument/2006/relationships/oleObject" Target="../embeddings/oleObject32.bin"/></Relationships>
</file>

<file path=ppt/slides/_rels/slide18.xml.rels><?xml version="1.0" encoding="UTF-8" standalone="yes"?>
<Relationships xmlns="http://schemas.openxmlformats.org/package/2006/relationships"><Relationship Id="rId8" Type="http://schemas.openxmlformats.org/officeDocument/2006/relationships/vmlDrawing" Target="../drawings/vmlDrawing12.vml"/><Relationship Id="rId7" Type="http://schemas.openxmlformats.org/officeDocument/2006/relationships/slideLayout" Target="../slideLayouts/slideLayout4.xml"/><Relationship Id="rId6" Type="http://schemas.openxmlformats.org/officeDocument/2006/relationships/image" Target="../media/image43.wmf"/><Relationship Id="rId5" Type="http://schemas.openxmlformats.org/officeDocument/2006/relationships/oleObject" Target="../embeddings/oleObject37.bin"/><Relationship Id="rId4" Type="http://schemas.openxmlformats.org/officeDocument/2006/relationships/oleObject" Target="../embeddings/oleObject36.bin"/><Relationship Id="rId3" Type="http://schemas.openxmlformats.org/officeDocument/2006/relationships/image" Target="../media/image42.png"/><Relationship Id="rId2" Type="http://schemas.openxmlformats.org/officeDocument/2006/relationships/image" Target="../media/image41.wmf"/><Relationship Id="rId1" Type="http://schemas.openxmlformats.org/officeDocument/2006/relationships/oleObject" Target="../embeddings/oleObject35.bin"/></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45.wmf"/><Relationship Id="rId7" Type="http://schemas.openxmlformats.org/officeDocument/2006/relationships/oleObject" Target="../embeddings/oleObject41.bin"/><Relationship Id="rId6" Type="http://schemas.openxmlformats.org/officeDocument/2006/relationships/image" Target="../media/image44.wmf"/><Relationship Id="rId5" Type="http://schemas.openxmlformats.org/officeDocument/2006/relationships/oleObject" Target="../embeddings/oleObject40.bin"/><Relationship Id="rId4" Type="http://schemas.openxmlformats.org/officeDocument/2006/relationships/oleObject" Target="../embeddings/oleObject39.bin"/><Relationship Id="rId3" Type="http://schemas.openxmlformats.org/officeDocument/2006/relationships/image" Target="../media/image42.png"/><Relationship Id="rId2" Type="http://schemas.openxmlformats.org/officeDocument/2006/relationships/image" Target="../media/image41.wmf"/><Relationship Id="rId10" Type="http://schemas.openxmlformats.org/officeDocument/2006/relationships/vmlDrawing" Target="../drawings/vmlDrawing13.vml"/><Relationship Id="rId1" Type="http://schemas.openxmlformats.org/officeDocument/2006/relationships/oleObject" Target="../embeddings/oleObject38.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9" Type="http://schemas.openxmlformats.org/officeDocument/2006/relationships/image" Target="../media/image49.wmf"/><Relationship Id="rId8" Type="http://schemas.openxmlformats.org/officeDocument/2006/relationships/oleObject" Target="../embeddings/oleObject45.bin"/><Relationship Id="rId7" Type="http://schemas.openxmlformats.org/officeDocument/2006/relationships/image" Target="../media/image48.wmf"/><Relationship Id="rId6" Type="http://schemas.openxmlformats.org/officeDocument/2006/relationships/oleObject" Target="../embeddings/oleObject44.bin"/><Relationship Id="rId5" Type="http://schemas.openxmlformats.org/officeDocument/2006/relationships/image" Target="../media/image47.wmf"/><Relationship Id="rId4" Type="http://schemas.openxmlformats.org/officeDocument/2006/relationships/oleObject" Target="../embeddings/oleObject43.bin"/><Relationship Id="rId3" Type="http://schemas.openxmlformats.org/officeDocument/2006/relationships/image" Target="../media/image46.wmf"/><Relationship Id="rId2" Type="http://schemas.openxmlformats.org/officeDocument/2006/relationships/oleObject" Target="../embeddings/oleObject42.bin"/><Relationship Id="rId12" Type="http://schemas.openxmlformats.org/officeDocument/2006/relationships/notesSlide" Target="../notesSlides/notesSlide6.xml"/><Relationship Id="rId11" Type="http://schemas.openxmlformats.org/officeDocument/2006/relationships/vmlDrawing" Target="../drawings/vmlDrawing14.vml"/><Relationship Id="rId10" Type="http://schemas.openxmlformats.org/officeDocument/2006/relationships/slideLayout" Target="../slideLayouts/slideLayout7.xml"/><Relationship Id="rId1" Type="http://schemas.openxmlformats.org/officeDocument/2006/relationships/image" Target="../media/image42.png"/></Relationships>
</file>

<file path=ppt/slides/_rels/slide21.xml.rels><?xml version="1.0" encoding="UTF-8" standalone="yes"?>
<Relationships xmlns="http://schemas.openxmlformats.org/package/2006/relationships"><Relationship Id="rId8" Type="http://schemas.openxmlformats.org/officeDocument/2006/relationships/vmlDrawing" Target="../drawings/vmlDrawing15.vml"/><Relationship Id="rId7" Type="http://schemas.openxmlformats.org/officeDocument/2006/relationships/slideLayout" Target="../slideLayouts/slideLayout7.xml"/><Relationship Id="rId6" Type="http://schemas.openxmlformats.org/officeDocument/2006/relationships/image" Target="../media/image52.wmf"/><Relationship Id="rId5" Type="http://schemas.openxmlformats.org/officeDocument/2006/relationships/oleObject" Target="../embeddings/oleObject48.bin"/><Relationship Id="rId4" Type="http://schemas.openxmlformats.org/officeDocument/2006/relationships/image" Target="../media/image51.wmf"/><Relationship Id="rId3" Type="http://schemas.openxmlformats.org/officeDocument/2006/relationships/oleObject" Target="../embeddings/oleObject47.bin"/><Relationship Id="rId2" Type="http://schemas.openxmlformats.org/officeDocument/2006/relationships/image" Target="../media/image50.wmf"/><Relationship Id="rId1" Type="http://schemas.openxmlformats.org/officeDocument/2006/relationships/oleObject" Target="../embeddings/oleObject46.bin"/></Relationships>
</file>

<file path=ppt/slides/_rels/slide22.xml.rels><?xml version="1.0" encoding="UTF-8" standalone="yes"?>
<Relationships xmlns="http://schemas.openxmlformats.org/package/2006/relationships"><Relationship Id="rId8" Type="http://schemas.openxmlformats.org/officeDocument/2006/relationships/vmlDrawing" Target="../drawings/vmlDrawing16.vml"/><Relationship Id="rId7" Type="http://schemas.openxmlformats.org/officeDocument/2006/relationships/slideLayout" Target="../slideLayouts/slideLayout7.xml"/><Relationship Id="rId6" Type="http://schemas.openxmlformats.org/officeDocument/2006/relationships/image" Target="../media/image55.wmf"/><Relationship Id="rId5" Type="http://schemas.openxmlformats.org/officeDocument/2006/relationships/oleObject" Target="../embeddings/oleObject51.bin"/><Relationship Id="rId4" Type="http://schemas.openxmlformats.org/officeDocument/2006/relationships/image" Target="../media/image54.wmf"/><Relationship Id="rId3" Type="http://schemas.openxmlformats.org/officeDocument/2006/relationships/oleObject" Target="../embeddings/oleObject50.bin"/><Relationship Id="rId2" Type="http://schemas.openxmlformats.org/officeDocument/2006/relationships/image" Target="../media/image53.emf"/><Relationship Id="rId1" Type="http://schemas.openxmlformats.org/officeDocument/2006/relationships/oleObject" Target="../embeddings/oleObject49.bin"/></Relationships>
</file>

<file path=ppt/slides/_rels/slide23.xml.rels><?xml version="1.0" encoding="UTF-8" standalone="yes"?>
<Relationships xmlns="http://schemas.openxmlformats.org/package/2006/relationships"><Relationship Id="rId9" Type="http://schemas.openxmlformats.org/officeDocument/2006/relationships/vmlDrawing" Target="../drawings/vmlDrawing17.vml"/><Relationship Id="rId8" Type="http://schemas.openxmlformats.org/officeDocument/2006/relationships/slideLayout" Target="../slideLayouts/slideLayout7.xml"/><Relationship Id="rId7" Type="http://schemas.openxmlformats.org/officeDocument/2006/relationships/image" Target="../media/image59.wmf"/><Relationship Id="rId6" Type="http://schemas.openxmlformats.org/officeDocument/2006/relationships/oleObject" Target="../embeddings/oleObject54.bin"/><Relationship Id="rId5" Type="http://schemas.openxmlformats.org/officeDocument/2006/relationships/image" Target="../media/image58.wmf"/><Relationship Id="rId4" Type="http://schemas.openxmlformats.org/officeDocument/2006/relationships/oleObject" Target="../embeddings/oleObject53.bin"/><Relationship Id="rId3" Type="http://schemas.openxmlformats.org/officeDocument/2006/relationships/image" Target="../media/image57.wmf"/><Relationship Id="rId2" Type="http://schemas.openxmlformats.org/officeDocument/2006/relationships/oleObject" Target="../embeddings/oleObject52.bin"/><Relationship Id="rId10" Type="http://schemas.openxmlformats.org/officeDocument/2006/relationships/notesSlide" Target="../notesSlides/notesSlide7.xml"/><Relationship Id="rId1" Type="http://schemas.openxmlformats.org/officeDocument/2006/relationships/image" Target="../media/image5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9" Type="http://schemas.openxmlformats.org/officeDocument/2006/relationships/oleObject" Target="../embeddings/oleObject59.bin"/><Relationship Id="rId8" Type="http://schemas.openxmlformats.org/officeDocument/2006/relationships/image" Target="../media/image63.wmf"/><Relationship Id="rId7" Type="http://schemas.openxmlformats.org/officeDocument/2006/relationships/oleObject" Target="../embeddings/oleObject58.bin"/><Relationship Id="rId6" Type="http://schemas.openxmlformats.org/officeDocument/2006/relationships/image" Target="../media/image62.emf"/><Relationship Id="rId5" Type="http://schemas.openxmlformats.org/officeDocument/2006/relationships/oleObject" Target="../embeddings/oleObject57.bin"/><Relationship Id="rId4" Type="http://schemas.openxmlformats.org/officeDocument/2006/relationships/image" Target="../media/image61.emf"/><Relationship Id="rId3" Type="http://schemas.openxmlformats.org/officeDocument/2006/relationships/oleObject" Target="../embeddings/oleObject56.bin"/><Relationship Id="rId2" Type="http://schemas.openxmlformats.org/officeDocument/2006/relationships/image" Target="../media/image60.emf"/><Relationship Id="rId12" Type="http://schemas.openxmlformats.org/officeDocument/2006/relationships/vmlDrawing" Target="../drawings/vmlDrawing18.vml"/><Relationship Id="rId11" Type="http://schemas.openxmlformats.org/officeDocument/2006/relationships/slideLayout" Target="../slideLayouts/slideLayout7.xml"/><Relationship Id="rId10" Type="http://schemas.openxmlformats.org/officeDocument/2006/relationships/image" Target="../media/image64.wmf"/><Relationship Id="rId1" Type="http://schemas.openxmlformats.org/officeDocument/2006/relationships/oleObject" Target="../embeddings/oleObject55.bin"/></Relationships>
</file>

<file path=ppt/slides/_rels/slide26.xml.rels><?xml version="1.0" encoding="UTF-8" standalone="yes"?>
<Relationships xmlns="http://schemas.openxmlformats.org/package/2006/relationships"><Relationship Id="rId9" Type="http://schemas.openxmlformats.org/officeDocument/2006/relationships/oleObject" Target="../embeddings/oleObject64.bin"/><Relationship Id="rId8" Type="http://schemas.openxmlformats.org/officeDocument/2006/relationships/image" Target="../media/image68.wmf"/><Relationship Id="rId7" Type="http://schemas.openxmlformats.org/officeDocument/2006/relationships/oleObject" Target="../embeddings/oleObject63.bin"/><Relationship Id="rId6" Type="http://schemas.openxmlformats.org/officeDocument/2006/relationships/image" Target="../media/image67.wmf"/><Relationship Id="rId5" Type="http://schemas.openxmlformats.org/officeDocument/2006/relationships/oleObject" Target="../embeddings/oleObject62.bin"/><Relationship Id="rId4" Type="http://schemas.openxmlformats.org/officeDocument/2006/relationships/image" Target="../media/image66.wmf"/><Relationship Id="rId3" Type="http://schemas.openxmlformats.org/officeDocument/2006/relationships/oleObject" Target="../embeddings/oleObject61.bin"/><Relationship Id="rId2" Type="http://schemas.openxmlformats.org/officeDocument/2006/relationships/image" Target="../media/image65.wmf"/><Relationship Id="rId18" Type="http://schemas.openxmlformats.org/officeDocument/2006/relationships/vmlDrawing" Target="../drawings/vmlDrawing19.vml"/><Relationship Id="rId17" Type="http://schemas.openxmlformats.org/officeDocument/2006/relationships/slideLayout" Target="../slideLayouts/slideLayout7.xml"/><Relationship Id="rId16" Type="http://schemas.openxmlformats.org/officeDocument/2006/relationships/image" Target="../media/image72.wmf"/><Relationship Id="rId15" Type="http://schemas.openxmlformats.org/officeDocument/2006/relationships/oleObject" Target="../embeddings/oleObject67.bin"/><Relationship Id="rId14" Type="http://schemas.openxmlformats.org/officeDocument/2006/relationships/image" Target="../media/image71.wmf"/><Relationship Id="rId13" Type="http://schemas.openxmlformats.org/officeDocument/2006/relationships/oleObject" Target="../embeddings/oleObject66.bin"/><Relationship Id="rId12" Type="http://schemas.openxmlformats.org/officeDocument/2006/relationships/image" Target="../media/image70.wmf"/><Relationship Id="rId11" Type="http://schemas.openxmlformats.org/officeDocument/2006/relationships/oleObject" Target="../embeddings/oleObject65.bin"/><Relationship Id="rId10" Type="http://schemas.openxmlformats.org/officeDocument/2006/relationships/image" Target="../media/image69.wmf"/><Relationship Id="rId1" Type="http://schemas.openxmlformats.org/officeDocument/2006/relationships/oleObject" Target="../embeddings/oleObject60.bin"/></Relationships>
</file>

<file path=ppt/slides/_rels/slide27.xml.rels><?xml version="1.0" encoding="UTF-8" standalone="yes"?>
<Relationships xmlns="http://schemas.openxmlformats.org/package/2006/relationships"><Relationship Id="rId5" Type="http://schemas.openxmlformats.org/officeDocument/2006/relationships/vmlDrawing" Target="../drawings/vmlDrawing20.vml"/><Relationship Id="rId4" Type="http://schemas.openxmlformats.org/officeDocument/2006/relationships/slideLayout" Target="../slideLayouts/slideLayout7.xml"/><Relationship Id="rId3" Type="http://schemas.openxmlformats.org/officeDocument/2006/relationships/slide" Target="slide1.xml"/><Relationship Id="rId2" Type="http://schemas.openxmlformats.org/officeDocument/2006/relationships/image" Target="../media/image65.wmf"/><Relationship Id="rId1" Type="http://schemas.openxmlformats.org/officeDocument/2006/relationships/oleObject" Target="../embeddings/oleObject68.bin"/></Relationships>
</file>

<file path=ppt/slides/_rels/slide28.xml.rels><?xml version="1.0" encoding="UTF-8" standalone="yes"?>
<Relationships xmlns="http://schemas.openxmlformats.org/package/2006/relationships"><Relationship Id="rId8" Type="http://schemas.openxmlformats.org/officeDocument/2006/relationships/vmlDrawing" Target="../drawings/vmlDrawing21.vml"/><Relationship Id="rId7" Type="http://schemas.openxmlformats.org/officeDocument/2006/relationships/slideLayout" Target="../slideLayouts/slideLayout150.xml"/><Relationship Id="rId6" Type="http://schemas.openxmlformats.org/officeDocument/2006/relationships/image" Target="../media/image75.wmf"/><Relationship Id="rId5" Type="http://schemas.openxmlformats.org/officeDocument/2006/relationships/oleObject" Target="../embeddings/oleObject71.bin"/><Relationship Id="rId4" Type="http://schemas.openxmlformats.org/officeDocument/2006/relationships/image" Target="../media/image74.wmf"/><Relationship Id="rId3" Type="http://schemas.openxmlformats.org/officeDocument/2006/relationships/oleObject" Target="../embeddings/oleObject70.bin"/><Relationship Id="rId2" Type="http://schemas.openxmlformats.org/officeDocument/2006/relationships/image" Target="../media/image73.wmf"/><Relationship Id="rId1" Type="http://schemas.openxmlformats.org/officeDocument/2006/relationships/oleObject" Target="../embeddings/oleObject69.bin"/></Relationships>
</file>

<file path=ppt/slides/_rels/slide29.xml.rels><?xml version="1.0" encoding="UTF-8" standalone="yes"?>
<Relationships xmlns="http://schemas.openxmlformats.org/package/2006/relationships"><Relationship Id="rId6" Type="http://schemas.openxmlformats.org/officeDocument/2006/relationships/vmlDrawing" Target="../drawings/vmlDrawing22.vml"/><Relationship Id="rId5" Type="http://schemas.openxmlformats.org/officeDocument/2006/relationships/slideLayout" Target="../slideLayouts/slideLayout150.xml"/><Relationship Id="rId4" Type="http://schemas.openxmlformats.org/officeDocument/2006/relationships/image" Target="../media/image77.wmf"/><Relationship Id="rId3" Type="http://schemas.openxmlformats.org/officeDocument/2006/relationships/oleObject" Target="../embeddings/oleObject73.bin"/><Relationship Id="rId2" Type="http://schemas.openxmlformats.org/officeDocument/2006/relationships/image" Target="../media/image76.wmf"/><Relationship Id="rId1" Type="http://schemas.openxmlformats.org/officeDocument/2006/relationships/oleObject" Target="../embeddings/oleObject72.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6" Type="http://schemas.openxmlformats.org/officeDocument/2006/relationships/vmlDrawing" Target="../drawings/vmlDrawing23.vml"/><Relationship Id="rId5" Type="http://schemas.openxmlformats.org/officeDocument/2006/relationships/slideLayout" Target="../slideLayouts/slideLayout150.xml"/><Relationship Id="rId4" Type="http://schemas.openxmlformats.org/officeDocument/2006/relationships/image" Target="../media/image79.wmf"/><Relationship Id="rId3" Type="http://schemas.openxmlformats.org/officeDocument/2006/relationships/oleObject" Target="../embeddings/oleObject75.bin"/><Relationship Id="rId2" Type="http://schemas.openxmlformats.org/officeDocument/2006/relationships/image" Target="../media/image78.wmf"/><Relationship Id="rId1" Type="http://schemas.openxmlformats.org/officeDocument/2006/relationships/oleObject" Target="../embeddings/oleObject74.bin"/></Relationships>
</file>

<file path=ppt/slides/_rels/slide31.xml.rels><?xml version="1.0" encoding="UTF-8" standalone="yes"?>
<Relationships xmlns="http://schemas.openxmlformats.org/package/2006/relationships"><Relationship Id="rId9" Type="http://schemas.openxmlformats.org/officeDocument/2006/relationships/slideLayout" Target="../slideLayouts/slideLayout150.xml"/><Relationship Id="rId8" Type="http://schemas.openxmlformats.org/officeDocument/2006/relationships/image" Target="../media/image83.wmf"/><Relationship Id="rId7" Type="http://schemas.openxmlformats.org/officeDocument/2006/relationships/oleObject" Target="../embeddings/oleObject79.bin"/><Relationship Id="rId6" Type="http://schemas.openxmlformats.org/officeDocument/2006/relationships/image" Target="../media/image82.wmf"/><Relationship Id="rId5" Type="http://schemas.openxmlformats.org/officeDocument/2006/relationships/oleObject" Target="../embeddings/oleObject78.bin"/><Relationship Id="rId4" Type="http://schemas.openxmlformats.org/officeDocument/2006/relationships/image" Target="../media/image81.wmf"/><Relationship Id="rId3" Type="http://schemas.openxmlformats.org/officeDocument/2006/relationships/oleObject" Target="../embeddings/oleObject77.bin"/><Relationship Id="rId2" Type="http://schemas.openxmlformats.org/officeDocument/2006/relationships/image" Target="../media/image80.wmf"/><Relationship Id="rId10" Type="http://schemas.openxmlformats.org/officeDocument/2006/relationships/vmlDrawing" Target="../drawings/vmlDrawing24.vml"/><Relationship Id="rId1" Type="http://schemas.openxmlformats.org/officeDocument/2006/relationships/oleObject" Target="../embeddings/oleObject76.bin"/></Relationships>
</file>

<file path=ppt/slides/_rels/slide32.xml.rels><?xml version="1.0" encoding="UTF-8" standalone="yes"?>
<Relationships xmlns="http://schemas.openxmlformats.org/package/2006/relationships"><Relationship Id="rId6" Type="http://schemas.openxmlformats.org/officeDocument/2006/relationships/vmlDrawing" Target="../drawings/vmlDrawing25.vml"/><Relationship Id="rId5" Type="http://schemas.openxmlformats.org/officeDocument/2006/relationships/slideLayout" Target="../slideLayouts/slideLayout150.xml"/><Relationship Id="rId4" Type="http://schemas.openxmlformats.org/officeDocument/2006/relationships/image" Target="../media/image85.wmf"/><Relationship Id="rId3" Type="http://schemas.openxmlformats.org/officeDocument/2006/relationships/oleObject" Target="../embeddings/oleObject81.bin"/><Relationship Id="rId2" Type="http://schemas.openxmlformats.org/officeDocument/2006/relationships/image" Target="../media/image84.wmf"/><Relationship Id="rId1" Type="http://schemas.openxmlformats.org/officeDocument/2006/relationships/oleObject" Target="../embeddings/oleObject80.bin"/></Relationships>
</file>

<file path=ppt/slides/_rels/slide33.xml.rels><?xml version="1.0" encoding="UTF-8" standalone="yes"?>
<Relationships xmlns="http://schemas.openxmlformats.org/package/2006/relationships"><Relationship Id="rId9" Type="http://schemas.openxmlformats.org/officeDocument/2006/relationships/oleObject" Target="../embeddings/oleObject86.bin"/><Relationship Id="rId8" Type="http://schemas.openxmlformats.org/officeDocument/2006/relationships/image" Target="../media/image89.wmf"/><Relationship Id="rId7" Type="http://schemas.openxmlformats.org/officeDocument/2006/relationships/oleObject" Target="../embeddings/oleObject85.bin"/><Relationship Id="rId6" Type="http://schemas.openxmlformats.org/officeDocument/2006/relationships/image" Target="../media/image88.wmf"/><Relationship Id="rId5" Type="http://schemas.openxmlformats.org/officeDocument/2006/relationships/oleObject" Target="../embeddings/oleObject84.bin"/><Relationship Id="rId4" Type="http://schemas.openxmlformats.org/officeDocument/2006/relationships/image" Target="../media/image87.wmf"/><Relationship Id="rId3" Type="http://schemas.openxmlformats.org/officeDocument/2006/relationships/oleObject" Target="../embeddings/oleObject83.bin"/><Relationship Id="rId2" Type="http://schemas.openxmlformats.org/officeDocument/2006/relationships/image" Target="../media/image86.wmf"/><Relationship Id="rId12" Type="http://schemas.openxmlformats.org/officeDocument/2006/relationships/vmlDrawing" Target="../drawings/vmlDrawing26.vml"/><Relationship Id="rId11" Type="http://schemas.openxmlformats.org/officeDocument/2006/relationships/slideLayout" Target="../slideLayouts/slideLayout150.xml"/><Relationship Id="rId10" Type="http://schemas.openxmlformats.org/officeDocument/2006/relationships/image" Target="../media/image90.wmf"/><Relationship Id="rId1" Type="http://schemas.openxmlformats.org/officeDocument/2006/relationships/oleObject" Target="../embeddings/oleObject82.bin"/></Relationships>
</file>

<file path=ppt/slides/_rels/slide34.xml.rels><?xml version="1.0" encoding="UTF-8" standalone="yes"?>
<Relationships xmlns="http://schemas.openxmlformats.org/package/2006/relationships"><Relationship Id="rId9" Type="http://schemas.openxmlformats.org/officeDocument/2006/relationships/slideLayout" Target="../slideLayouts/slideLayout150.xml"/><Relationship Id="rId8" Type="http://schemas.openxmlformats.org/officeDocument/2006/relationships/image" Target="../media/image94.emf"/><Relationship Id="rId7" Type="http://schemas.openxmlformats.org/officeDocument/2006/relationships/oleObject" Target="../embeddings/oleObject90.bin"/><Relationship Id="rId6" Type="http://schemas.openxmlformats.org/officeDocument/2006/relationships/image" Target="../media/image93.wmf"/><Relationship Id="rId5" Type="http://schemas.openxmlformats.org/officeDocument/2006/relationships/oleObject" Target="../embeddings/oleObject89.bin"/><Relationship Id="rId4" Type="http://schemas.openxmlformats.org/officeDocument/2006/relationships/image" Target="../media/image92.wmf"/><Relationship Id="rId3" Type="http://schemas.openxmlformats.org/officeDocument/2006/relationships/oleObject" Target="../embeddings/oleObject88.bin"/><Relationship Id="rId2" Type="http://schemas.openxmlformats.org/officeDocument/2006/relationships/image" Target="../media/image91.wmf"/><Relationship Id="rId10" Type="http://schemas.openxmlformats.org/officeDocument/2006/relationships/vmlDrawing" Target="../drawings/vmlDrawing27.vml"/><Relationship Id="rId1" Type="http://schemas.openxmlformats.org/officeDocument/2006/relationships/oleObject" Target="../embeddings/oleObject87.bin"/></Relationships>
</file>

<file path=ppt/slides/_rels/slide35.xml.rels><?xml version="1.0" encoding="UTF-8" standalone="yes"?>
<Relationships xmlns="http://schemas.openxmlformats.org/package/2006/relationships"><Relationship Id="rId9" Type="http://schemas.openxmlformats.org/officeDocument/2006/relationships/oleObject" Target="../embeddings/oleObject95.bin"/><Relationship Id="rId8" Type="http://schemas.openxmlformats.org/officeDocument/2006/relationships/image" Target="../media/image98.wmf"/><Relationship Id="rId7" Type="http://schemas.openxmlformats.org/officeDocument/2006/relationships/oleObject" Target="../embeddings/oleObject94.bin"/><Relationship Id="rId6" Type="http://schemas.openxmlformats.org/officeDocument/2006/relationships/image" Target="../media/image97.wmf"/><Relationship Id="rId5" Type="http://schemas.openxmlformats.org/officeDocument/2006/relationships/oleObject" Target="../embeddings/oleObject93.bin"/><Relationship Id="rId4" Type="http://schemas.openxmlformats.org/officeDocument/2006/relationships/image" Target="../media/image96.wmf"/><Relationship Id="rId3" Type="http://schemas.openxmlformats.org/officeDocument/2006/relationships/oleObject" Target="../embeddings/oleObject92.bin"/><Relationship Id="rId2" Type="http://schemas.openxmlformats.org/officeDocument/2006/relationships/image" Target="../media/image95.wmf"/><Relationship Id="rId12" Type="http://schemas.openxmlformats.org/officeDocument/2006/relationships/vmlDrawing" Target="../drawings/vmlDrawing28.vml"/><Relationship Id="rId11" Type="http://schemas.openxmlformats.org/officeDocument/2006/relationships/slideLayout" Target="../slideLayouts/slideLayout150.xml"/><Relationship Id="rId10" Type="http://schemas.openxmlformats.org/officeDocument/2006/relationships/image" Target="../media/image99.wmf"/><Relationship Id="rId1" Type="http://schemas.openxmlformats.org/officeDocument/2006/relationships/oleObject" Target="../embeddings/oleObject91.bin"/></Relationships>
</file>

<file path=ppt/slides/_rels/slide36.xml.rels><?xml version="1.0" encoding="UTF-8" standalone="yes"?>
<Relationships xmlns="http://schemas.openxmlformats.org/package/2006/relationships"><Relationship Id="rId9" Type="http://schemas.openxmlformats.org/officeDocument/2006/relationships/oleObject" Target="../embeddings/oleObject100.bin"/><Relationship Id="rId8" Type="http://schemas.openxmlformats.org/officeDocument/2006/relationships/image" Target="../media/image102.wmf"/><Relationship Id="rId7" Type="http://schemas.openxmlformats.org/officeDocument/2006/relationships/oleObject" Target="../embeddings/oleObject99.bin"/><Relationship Id="rId6" Type="http://schemas.openxmlformats.org/officeDocument/2006/relationships/image" Target="../media/image101.wmf"/><Relationship Id="rId5" Type="http://schemas.openxmlformats.org/officeDocument/2006/relationships/oleObject" Target="../embeddings/oleObject98.bin"/><Relationship Id="rId4" Type="http://schemas.openxmlformats.org/officeDocument/2006/relationships/image" Target="../media/image96.wmf"/><Relationship Id="rId3" Type="http://schemas.openxmlformats.org/officeDocument/2006/relationships/oleObject" Target="../embeddings/oleObject97.bin"/><Relationship Id="rId24" Type="http://schemas.openxmlformats.org/officeDocument/2006/relationships/vmlDrawing" Target="../drawings/vmlDrawing29.vml"/><Relationship Id="rId23" Type="http://schemas.openxmlformats.org/officeDocument/2006/relationships/slideLayout" Target="../slideLayouts/slideLayout150.xml"/><Relationship Id="rId22" Type="http://schemas.openxmlformats.org/officeDocument/2006/relationships/image" Target="../media/image109.wmf"/><Relationship Id="rId21" Type="http://schemas.openxmlformats.org/officeDocument/2006/relationships/oleObject" Target="../embeddings/oleObject106.bin"/><Relationship Id="rId20" Type="http://schemas.openxmlformats.org/officeDocument/2006/relationships/image" Target="../media/image108.wmf"/><Relationship Id="rId2" Type="http://schemas.openxmlformats.org/officeDocument/2006/relationships/image" Target="../media/image100.wmf"/><Relationship Id="rId19" Type="http://schemas.openxmlformats.org/officeDocument/2006/relationships/oleObject" Target="../embeddings/oleObject105.bin"/><Relationship Id="rId18" Type="http://schemas.openxmlformats.org/officeDocument/2006/relationships/image" Target="../media/image107.wmf"/><Relationship Id="rId17" Type="http://schemas.openxmlformats.org/officeDocument/2006/relationships/oleObject" Target="../embeddings/oleObject104.bin"/><Relationship Id="rId16" Type="http://schemas.openxmlformats.org/officeDocument/2006/relationships/image" Target="../media/image106.wmf"/><Relationship Id="rId15" Type="http://schemas.openxmlformats.org/officeDocument/2006/relationships/oleObject" Target="../embeddings/oleObject103.bin"/><Relationship Id="rId14" Type="http://schemas.openxmlformats.org/officeDocument/2006/relationships/image" Target="../media/image105.wmf"/><Relationship Id="rId13" Type="http://schemas.openxmlformats.org/officeDocument/2006/relationships/oleObject" Target="../embeddings/oleObject102.bin"/><Relationship Id="rId12" Type="http://schemas.openxmlformats.org/officeDocument/2006/relationships/image" Target="../media/image104.wmf"/><Relationship Id="rId11" Type="http://schemas.openxmlformats.org/officeDocument/2006/relationships/oleObject" Target="../embeddings/oleObject101.bin"/><Relationship Id="rId10" Type="http://schemas.openxmlformats.org/officeDocument/2006/relationships/image" Target="../media/image103.wmf"/><Relationship Id="rId1" Type="http://schemas.openxmlformats.org/officeDocument/2006/relationships/oleObject" Target="../embeddings/oleObject96.bin"/></Relationships>
</file>

<file path=ppt/slides/_rels/slide37.xml.rels><?xml version="1.0" encoding="UTF-8" standalone="yes"?>
<Relationships xmlns="http://schemas.openxmlformats.org/package/2006/relationships"><Relationship Id="rId9" Type="http://schemas.openxmlformats.org/officeDocument/2006/relationships/oleObject" Target="../embeddings/oleObject111.bin"/><Relationship Id="rId8" Type="http://schemas.openxmlformats.org/officeDocument/2006/relationships/image" Target="../media/image113.wmf"/><Relationship Id="rId7" Type="http://schemas.openxmlformats.org/officeDocument/2006/relationships/oleObject" Target="../embeddings/oleObject110.bin"/><Relationship Id="rId6" Type="http://schemas.openxmlformats.org/officeDocument/2006/relationships/image" Target="../media/image112.wmf"/><Relationship Id="rId5" Type="http://schemas.openxmlformats.org/officeDocument/2006/relationships/oleObject" Target="../embeddings/oleObject109.bin"/><Relationship Id="rId4" Type="http://schemas.openxmlformats.org/officeDocument/2006/relationships/image" Target="../media/image111.wmf"/><Relationship Id="rId3" Type="http://schemas.openxmlformats.org/officeDocument/2006/relationships/oleObject" Target="../embeddings/oleObject108.bin"/><Relationship Id="rId2" Type="http://schemas.openxmlformats.org/officeDocument/2006/relationships/image" Target="../media/image110.wmf"/><Relationship Id="rId16" Type="http://schemas.openxmlformats.org/officeDocument/2006/relationships/vmlDrawing" Target="../drawings/vmlDrawing30.vml"/><Relationship Id="rId15" Type="http://schemas.openxmlformats.org/officeDocument/2006/relationships/slideLayout" Target="../slideLayouts/slideLayout150.xml"/><Relationship Id="rId14" Type="http://schemas.openxmlformats.org/officeDocument/2006/relationships/image" Target="../media/image116.wmf"/><Relationship Id="rId13" Type="http://schemas.openxmlformats.org/officeDocument/2006/relationships/oleObject" Target="../embeddings/oleObject113.bin"/><Relationship Id="rId12" Type="http://schemas.openxmlformats.org/officeDocument/2006/relationships/image" Target="../media/image115.wmf"/><Relationship Id="rId11" Type="http://schemas.openxmlformats.org/officeDocument/2006/relationships/oleObject" Target="../embeddings/oleObject112.bin"/><Relationship Id="rId10" Type="http://schemas.openxmlformats.org/officeDocument/2006/relationships/image" Target="../media/image114.wmf"/><Relationship Id="rId1" Type="http://schemas.openxmlformats.org/officeDocument/2006/relationships/oleObject" Target="../embeddings/oleObject107.bin"/></Relationships>
</file>

<file path=ppt/slides/_rels/slide38.xml.rels><?xml version="1.0" encoding="UTF-8" standalone="yes"?>
<Relationships xmlns="http://schemas.openxmlformats.org/package/2006/relationships"><Relationship Id="rId9" Type="http://schemas.openxmlformats.org/officeDocument/2006/relationships/slideLayout" Target="../slideLayouts/slideLayout150.xml"/><Relationship Id="rId8" Type="http://schemas.openxmlformats.org/officeDocument/2006/relationships/image" Target="../media/image120.wmf"/><Relationship Id="rId7" Type="http://schemas.openxmlformats.org/officeDocument/2006/relationships/oleObject" Target="../embeddings/oleObject117.bin"/><Relationship Id="rId6" Type="http://schemas.openxmlformats.org/officeDocument/2006/relationships/image" Target="../media/image119.wmf"/><Relationship Id="rId5" Type="http://schemas.openxmlformats.org/officeDocument/2006/relationships/oleObject" Target="../embeddings/oleObject116.bin"/><Relationship Id="rId4" Type="http://schemas.openxmlformats.org/officeDocument/2006/relationships/image" Target="../media/image118.wmf"/><Relationship Id="rId3" Type="http://schemas.openxmlformats.org/officeDocument/2006/relationships/oleObject" Target="../embeddings/oleObject115.bin"/><Relationship Id="rId2" Type="http://schemas.openxmlformats.org/officeDocument/2006/relationships/image" Target="../media/image117.wmf"/><Relationship Id="rId10" Type="http://schemas.openxmlformats.org/officeDocument/2006/relationships/vmlDrawing" Target="../drawings/vmlDrawing31.vml"/><Relationship Id="rId1" Type="http://schemas.openxmlformats.org/officeDocument/2006/relationships/oleObject" Target="../embeddings/oleObject114.bin"/></Relationships>
</file>

<file path=ppt/slides/_rels/slide39.xml.rels><?xml version="1.0" encoding="UTF-8" standalone="yes"?>
<Relationships xmlns="http://schemas.openxmlformats.org/package/2006/relationships"><Relationship Id="rId9" Type="http://schemas.openxmlformats.org/officeDocument/2006/relationships/oleObject" Target="../embeddings/oleObject122.bin"/><Relationship Id="rId8" Type="http://schemas.openxmlformats.org/officeDocument/2006/relationships/image" Target="../media/image124.wmf"/><Relationship Id="rId7" Type="http://schemas.openxmlformats.org/officeDocument/2006/relationships/oleObject" Target="../embeddings/oleObject121.bin"/><Relationship Id="rId6" Type="http://schemas.openxmlformats.org/officeDocument/2006/relationships/image" Target="../media/image123.wmf"/><Relationship Id="rId5" Type="http://schemas.openxmlformats.org/officeDocument/2006/relationships/oleObject" Target="../embeddings/oleObject120.bin"/><Relationship Id="rId4" Type="http://schemas.openxmlformats.org/officeDocument/2006/relationships/image" Target="../media/image122.wmf"/><Relationship Id="rId34" Type="http://schemas.openxmlformats.org/officeDocument/2006/relationships/vmlDrawing" Target="../drawings/vmlDrawing32.vml"/><Relationship Id="rId33" Type="http://schemas.openxmlformats.org/officeDocument/2006/relationships/slideLayout" Target="../slideLayouts/slideLayout150.xml"/><Relationship Id="rId32" Type="http://schemas.openxmlformats.org/officeDocument/2006/relationships/oleObject" Target="../embeddings/oleObject135.bin"/><Relationship Id="rId31" Type="http://schemas.openxmlformats.org/officeDocument/2006/relationships/image" Target="../media/image134.wmf"/><Relationship Id="rId30" Type="http://schemas.openxmlformats.org/officeDocument/2006/relationships/oleObject" Target="../embeddings/oleObject134.bin"/><Relationship Id="rId3" Type="http://schemas.openxmlformats.org/officeDocument/2006/relationships/oleObject" Target="../embeddings/oleObject119.bin"/><Relationship Id="rId29" Type="http://schemas.openxmlformats.org/officeDocument/2006/relationships/image" Target="../media/image133.wmf"/><Relationship Id="rId28" Type="http://schemas.openxmlformats.org/officeDocument/2006/relationships/oleObject" Target="../embeddings/oleObject133.bin"/><Relationship Id="rId27" Type="http://schemas.openxmlformats.org/officeDocument/2006/relationships/oleObject" Target="../embeddings/oleObject132.bin"/><Relationship Id="rId26" Type="http://schemas.openxmlformats.org/officeDocument/2006/relationships/image" Target="../media/image132.wmf"/><Relationship Id="rId25" Type="http://schemas.openxmlformats.org/officeDocument/2006/relationships/oleObject" Target="../embeddings/oleObject131.bin"/><Relationship Id="rId24" Type="http://schemas.openxmlformats.org/officeDocument/2006/relationships/image" Target="../media/image131.wmf"/><Relationship Id="rId23" Type="http://schemas.openxmlformats.org/officeDocument/2006/relationships/oleObject" Target="../embeddings/oleObject130.bin"/><Relationship Id="rId22" Type="http://schemas.openxmlformats.org/officeDocument/2006/relationships/image" Target="../media/image130.wmf"/><Relationship Id="rId21" Type="http://schemas.openxmlformats.org/officeDocument/2006/relationships/oleObject" Target="../embeddings/oleObject129.bin"/><Relationship Id="rId20" Type="http://schemas.openxmlformats.org/officeDocument/2006/relationships/image" Target="../media/image129.wmf"/><Relationship Id="rId2" Type="http://schemas.openxmlformats.org/officeDocument/2006/relationships/image" Target="../media/image121.wmf"/><Relationship Id="rId19" Type="http://schemas.openxmlformats.org/officeDocument/2006/relationships/oleObject" Target="../embeddings/oleObject128.bin"/><Relationship Id="rId18" Type="http://schemas.openxmlformats.org/officeDocument/2006/relationships/image" Target="../media/image128.wmf"/><Relationship Id="rId17" Type="http://schemas.openxmlformats.org/officeDocument/2006/relationships/oleObject" Target="../embeddings/oleObject127.bin"/><Relationship Id="rId16" Type="http://schemas.openxmlformats.org/officeDocument/2006/relationships/oleObject" Target="../embeddings/oleObject126.bin"/><Relationship Id="rId15" Type="http://schemas.openxmlformats.org/officeDocument/2006/relationships/oleObject" Target="../embeddings/oleObject125.bin"/><Relationship Id="rId14" Type="http://schemas.openxmlformats.org/officeDocument/2006/relationships/image" Target="../media/image127.wmf"/><Relationship Id="rId13" Type="http://schemas.openxmlformats.org/officeDocument/2006/relationships/oleObject" Target="../embeddings/oleObject124.bin"/><Relationship Id="rId12" Type="http://schemas.openxmlformats.org/officeDocument/2006/relationships/image" Target="../media/image126.wmf"/><Relationship Id="rId11" Type="http://schemas.openxmlformats.org/officeDocument/2006/relationships/oleObject" Target="../embeddings/oleObject123.bin"/><Relationship Id="rId10" Type="http://schemas.openxmlformats.org/officeDocument/2006/relationships/image" Target="../media/image125.wmf"/><Relationship Id="rId1" Type="http://schemas.openxmlformats.org/officeDocument/2006/relationships/oleObject" Target="../embeddings/oleObject118.bin"/></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xml"/></Relationships>
</file>

<file path=ppt/slides/_rels/slide40.xml.rels><?xml version="1.0" encoding="UTF-8" standalone="yes"?>
<Relationships xmlns="http://schemas.openxmlformats.org/package/2006/relationships"><Relationship Id="rId9" Type="http://schemas.openxmlformats.org/officeDocument/2006/relationships/oleObject" Target="../embeddings/oleObject140.bin"/><Relationship Id="rId8" Type="http://schemas.openxmlformats.org/officeDocument/2006/relationships/image" Target="../media/image136.wmf"/><Relationship Id="rId7" Type="http://schemas.openxmlformats.org/officeDocument/2006/relationships/oleObject" Target="../embeddings/oleObject139.bin"/><Relationship Id="rId6" Type="http://schemas.openxmlformats.org/officeDocument/2006/relationships/image" Target="../media/image127.wmf"/><Relationship Id="rId5" Type="http://schemas.openxmlformats.org/officeDocument/2006/relationships/oleObject" Target="../embeddings/oleObject138.bin"/><Relationship Id="rId4" Type="http://schemas.openxmlformats.org/officeDocument/2006/relationships/image" Target="../media/image135.wmf"/><Relationship Id="rId3" Type="http://schemas.openxmlformats.org/officeDocument/2006/relationships/oleObject" Target="../embeddings/oleObject137.bin"/><Relationship Id="rId24" Type="http://schemas.openxmlformats.org/officeDocument/2006/relationships/notesSlide" Target="../notesSlides/notesSlide8.xml"/><Relationship Id="rId23" Type="http://schemas.openxmlformats.org/officeDocument/2006/relationships/vmlDrawing" Target="../drawings/vmlDrawing33.vml"/><Relationship Id="rId22" Type="http://schemas.openxmlformats.org/officeDocument/2006/relationships/slideLayout" Target="../slideLayouts/slideLayout150.xml"/><Relationship Id="rId21" Type="http://schemas.openxmlformats.org/officeDocument/2006/relationships/image" Target="../media/image142.wmf"/><Relationship Id="rId20" Type="http://schemas.openxmlformats.org/officeDocument/2006/relationships/oleObject" Target="../embeddings/oleObject146.bin"/><Relationship Id="rId2" Type="http://schemas.openxmlformats.org/officeDocument/2006/relationships/image" Target="../media/image121.wmf"/><Relationship Id="rId19" Type="http://schemas.openxmlformats.org/officeDocument/2006/relationships/image" Target="../media/image141.wmf"/><Relationship Id="rId18" Type="http://schemas.openxmlformats.org/officeDocument/2006/relationships/oleObject" Target="../embeddings/oleObject145.bin"/><Relationship Id="rId17" Type="http://schemas.openxmlformats.org/officeDocument/2006/relationships/image" Target="../media/image140.wmf"/><Relationship Id="rId16" Type="http://schemas.openxmlformats.org/officeDocument/2006/relationships/oleObject" Target="../embeddings/oleObject144.bin"/><Relationship Id="rId15" Type="http://schemas.openxmlformats.org/officeDocument/2006/relationships/image" Target="../media/image139.wmf"/><Relationship Id="rId14" Type="http://schemas.openxmlformats.org/officeDocument/2006/relationships/oleObject" Target="../embeddings/oleObject143.bin"/><Relationship Id="rId13" Type="http://schemas.openxmlformats.org/officeDocument/2006/relationships/oleObject" Target="../embeddings/oleObject142.bin"/><Relationship Id="rId12" Type="http://schemas.openxmlformats.org/officeDocument/2006/relationships/image" Target="../media/image138.wmf"/><Relationship Id="rId11" Type="http://schemas.openxmlformats.org/officeDocument/2006/relationships/oleObject" Target="../embeddings/oleObject141.bin"/><Relationship Id="rId10" Type="http://schemas.openxmlformats.org/officeDocument/2006/relationships/image" Target="../media/image137.wmf"/><Relationship Id="rId1" Type="http://schemas.openxmlformats.org/officeDocument/2006/relationships/oleObject" Target="../embeddings/oleObject136.bin"/></Relationships>
</file>

<file path=ppt/slides/_rels/slide41.xml.rels><?xml version="1.0" encoding="UTF-8" standalone="yes"?>
<Relationships xmlns="http://schemas.openxmlformats.org/package/2006/relationships"><Relationship Id="rId9" Type="http://schemas.openxmlformats.org/officeDocument/2006/relationships/oleObject" Target="../embeddings/oleObject151.bin"/><Relationship Id="rId8" Type="http://schemas.openxmlformats.org/officeDocument/2006/relationships/image" Target="../media/image146.wmf"/><Relationship Id="rId7" Type="http://schemas.openxmlformats.org/officeDocument/2006/relationships/oleObject" Target="../embeddings/oleObject150.bin"/><Relationship Id="rId6" Type="http://schemas.openxmlformats.org/officeDocument/2006/relationships/image" Target="../media/image145.wmf"/><Relationship Id="rId5" Type="http://schemas.openxmlformats.org/officeDocument/2006/relationships/oleObject" Target="../embeddings/oleObject149.bin"/><Relationship Id="rId4" Type="http://schemas.openxmlformats.org/officeDocument/2006/relationships/image" Target="../media/image144.wmf"/><Relationship Id="rId3" Type="http://schemas.openxmlformats.org/officeDocument/2006/relationships/oleObject" Target="../embeddings/oleObject148.bin"/><Relationship Id="rId2" Type="http://schemas.openxmlformats.org/officeDocument/2006/relationships/image" Target="../media/image143.wmf"/><Relationship Id="rId14" Type="http://schemas.openxmlformats.org/officeDocument/2006/relationships/vmlDrawing" Target="../drawings/vmlDrawing34.vml"/><Relationship Id="rId13" Type="http://schemas.openxmlformats.org/officeDocument/2006/relationships/slideLayout" Target="../slideLayouts/slideLayout150.xml"/><Relationship Id="rId12" Type="http://schemas.openxmlformats.org/officeDocument/2006/relationships/image" Target="../media/image148.wmf"/><Relationship Id="rId11" Type="http://schemas.openxmlformats.org/officeDocument/2006/relationships/oleObject" Target="../embeddings/oleObject152.bin"/><Relationship Id="rId10" Type="http://schemas.openxmlformats.org/officeDocument/2006/relationships/image" Target="../media/image147.wmf"/><Relationship Id="rId1" Type="http://schemas.openxmlformats.org/officeDocument/2006/relationships/oleObject" Target="../embeddings/oleObject147.bin"/></Relationships>
</file>

<file path=ppt/slides/_rels/slide42.xml.rels><?xml version="1.0" encoding="UTF-8" standalone="yes"?>
<Relationships xmlns="http://schemas.openxmlformats.org/package/2006/relationships"><Relationship Id="rId6" Type="http://schemas.openxmlformats.org/officeDocument/2006/relationships/vmlDrawing" Target="../drawings/vmlDrawing35.vml"/><Relationship Id="rId5" Type="http://schemas.openxmlformats.org/officeDocument/2006/relationships/slideLayout" Target="../slideLayouts/slideLayout150.xml"/><Relationship Id="rId4" Type="http://schemas.openxmlformats.org/officeDocument/2006/relationships/image" Target="../media/image150.wmf"/><Relationship Id="rId3" Type="http://schemas.openxmlformats.org/officeDocument/2006/relationships/oleObject" Target="../embeddings/oleObject154.bin"/><Relationship Id="rId2" Type="http://schemas.openxmlformats.org/officeDocument/2006/relationships/image" Target="../media/image149.emf"/><Relationship Id="rId1" Type="http://schemas.openxmlformats.org/officeDocument/2006/relationships/oleObject" Target="../embeddings/oleObject153.bin"/></Relationships>
</file>

<file path=ppt/slides/_rels/slide43.xml.rels><?xml version="1.0" encoding="UTF-8" standalone="yes"?>
<Relationships xmlns="http://schemas.openxmlformats.org/package/2006/relationships"><Relationship Id="rId8" Type="http://schemas.openxmlformats.org/officeDocument/2006/relationships/vmlDrawing" Target="../drawings/vmlDrawing36.vml"/><Relationship Id="rId7" Type="http://schemas.openxmlformats.org/officeDocument/2006/relationships/slideLayout" Target="../slideLayouts/slideLayout150.xml"/><Relationship Id="rId6" Type="http://schemas.openxmlformats.org/officeDocument/2006/relationships/image" Target="../media/image153.wmf"/><Relationship Id="rId5" Type="http://schemas.openxmlformats.org/officeDocument/2006/relationships/oleObject" Target="../embeddings/oleObject157.bin"/><Relationship Id="rId4" Type="http://schemas.openxmlformats.org/officeDocument/2006/relationships/image" Target="../media/image152.wmf"/><Relationship Id="rId3" Type="http://schemas.openxmlformats.org/officeDocument/2006/relationships/oleObject" Target="../embeddings/oleObject156.bin"/><Relationship Id="rId2" Type="http://schemas.openxmlformats.org/officeDocument/2006/relationships/image" Target="../media/image151.wmf"/><Relationship Id="rId1" Type="http://schemas.openxmlformats.org/officeDocument/2006/relationships/oleObject" Target="../embeddings/oleObject155.bin"/></Relationships>
</file>

<file path=ppt/slides/_rels/slide44.xml.rels><?xml version="1.0" encoding="UTF-8" standalone="yes"?>
<Relationships xmlns="http://schemas.openxmlformats.org/package/2006/relationships"><Relationship Id="rId4" Type="http://schemas.openxmlformats.org/officeDocument/2006/relationships/vmlDrawing" Target="../drawings/vmlDrawing37.vml"/><Relationship Id="rId3" Type="http://schemas.openxmlformats.org/officeDocument/2006/relationships/slideLayout" Target="../slideLayouts/slideLayout150.xml"/><Relationship Id="rId2" Type="http://schemas.openxmlformats.org/officeDocument/2006/relationships/image" Target="../media/image154.wmf"/><Relationship Id="rId1" Type="http://schemas.openxmlformats.org/officeDocument/2006/relationships/oleObject" Target="../embeddings/oleObject158.bin"/></Relationships>
</file>

<file path=ppt/slides/_rels/slide45.xml.rels><?xml version="1.0" encoding="UTF-8" standalone="yes"?>
<Relationships xmlns="http://schemas.openxmlformats.org/package/2006/relationships"><Relationship Id="rId8" Type="http://schemas.openxmlformats.org/officeDocument/2006/relationships/vmlDrawing" Target="../drawings/vmlDrawing38.vml"/><Relationship Id="rId7" Type="http://schemas.openxmlformats.org/officeDocument/2006/relationships/slideLayout" Target="../slideLayouts/slideLayout150.xml"/><Relationship Id="rId6" Type="http://schemas.openxmlformats.org/officeDocument/2006/relationships/image" Target="../media/image157.wmf"/><Relationship Id="rId5" Type="http://schemas.openxmlformats.org/officeDocument/2006/relationships/oleObject" Target="../embeddings/oleObject161.bin"/><Relationship Id="rId4" Type="http://schemas.openxmlformats.org/officeDocument/2006/relationships/image" Target="../media/image156.wmf"/><Relationship Id="rId3" Type="http://schemas.openxmlformats.org/officeDocument/2006/relationships/oleObject" Target="../embeddings/oleObject160.bin"/><Relationship Id="rId2" Type="http://schemas.openxmlformats.org/officeDocument/2006/relationships/image" Target="../media/image155.wmf"/><Relationship Id="rId1" Type="http://schemas.openxmlformats.org/officeDocument/2006/relationships/oleObject" Target="../embeddings/oleObject159.bin"/></Relationships>
</file>

<file path=ppt/slides/_rels/slide46.xml.rels><?xml version="1.0" encoding="UTF-8" standalone="yes"?>
<Relationships xmlns="http://schemas.openxmlformats.org/package/2006/relationships"><Relationship Id="rId8" Type="http://schemas.openxmlformats.org/officeDocument/2006/relationships/vmlDrawing" Target="../drawings/vmlDrawing39.vml"/><Relationship Id="rId7" Type="http://schemas.openxmlformats.org/officeDocument/2006/relationships/slideLayout" Target="../slideLayouts/slideLayout150.xml"/><Relationship Id="rId6" Type="http://schemas.openxmlformats.org/officeDocument/2006/relationships/image" Target="../media/image160.wmf"/><Relationship Id="rId5" Type="http://schemas.openxmlformats.org/officeDocument/2006/relationships/oleObject" Target="../embeddings/oleObject164.bin"/><Relationship Id="rId4" Type="http://schemas.openxmlformats.org/officeDocument/2006/relationships/image" Target="../media/image159.wmf"/><Relationship Id="rId3" Type="http://schemas.openxmlformats.org/officeDocument/2006/relationships/oleObject" Target="../embeddings/oleObject163.bin"/><Relationship Id="rId2" Type="http://schemas.openxmlformats.org/officeDocument/2006/relationships/image" Target="../media/image158.wmf"/><Relationship Id="rId1" Type="http://schemas.openxmlformats.org/officeDocument/2006/relationships/oleObject" Target="../embeddings/oleObject162.bin"/></Relationships>
</file>

<file path=ppt/slides/_rels/slide47.xml.rels><?xml version="1.0" encoding="UTF-8" standalone="yes"?>
<Relationships xmlns="http://schemas.openxmlformats.org/package/2006/relationships"><Relationship Id="rId9" Type="http://schemas.openxmlformats.org/officeDocument/2006/relationships/slideLayout" Target="../slideLayouts/slideLayout150.xml"/><Relationship Id="rId8" Type="http://schemas.openxmlformats.org/officeDocument/2006/relationships/image" Target="../media/image164.wmf"/><Relationship Id="rId7" Type="http://schemas.openxmlformats.org/officeDocument/2006/relationships/oleObject" Target="../embeddings/oleObject168.bin"/><Relationship Id="rId6" Type="http://schemas.openxmlformats.org/officeDocument/2006/relationships/image" Target="../media/image163.wmf"/><Relationship Id="rId5" Type="http://schemas.openxmlformats.org/officeDocument/2006/relationships/oleObject" Target="../embeddings/oleObject167.bin"/><Relationship Id="rId4" Type="http://schemas.openxmlformats.org/officeDocument/2006/relationships/image" Target="../media/image162.wmf"/><Relationship Id="rId3" Type="http://schemas.openxmlformats.org/officeDocument/2006/relationships/oleObject" Target="../embeddings/oleObject166.bin"/><Relationship Id="rId2" Type="http://schemas.openxmlformats.org/officeDocument/2006/relationships/image" Target="../media/image161.wmf"/><Relationship Id="rId10" Type="http://schemas.openxmlformats.org/officeDocument/2006/relationships/vmlDrawing" Target="../drawings/vmlDrawing40.vml"/><Relationship Id="rId1" Type="http://schemas.openxmlformats.org/officeDocument/2006/relationships/oleObject" Target="../embeddings/oleObject165.bin"/></Relationships>
</file>

<file path=ppt/slides/_rels/slide48.xml.rels><?xml version="1.0" encoding="UTF-8" standalone="yes"?>
<Relationships xmlns="http://schemas.openxmlformats.org/package/2006/relationships"><Relationship Id="rId9" Type="http://schemas.openxmlformats.org/officeDocument/2006/relationships/slideLayout" Target="../slideLayouts/slideLayout150.xml"/><Relationship Id="rId8" Type="http://schemas.openxmlformats.org/officeDocument/2006/relationships/image" Target="../media/image168.wmf"/><Relationship Id="rId7" Type="http://schemas.openxmlformats.org/officeDocument/2006/relationships/oleObject" Target="../embeddings/oleObject172.bin"/><Relationship Id="rId6" Type="http://schemas.openxmlformats.org/officeDocument/2006/relationships/image" Target="../media/image167.wmf"/><Relationship Id="rId5" Type="http://schemas.openxmlformats.org/officeDocument/2006/relationships/oleObject" Target="../embeddings/oleObject171.bin"/><Relationship Id="rId4" Type="http://schemas.openxmlformats.org/officeDocument/2006/relationships/image" Target="../media/image166.wmf"/><Relationship Id="rId3" Type="http://schemas.openxmlformats.org/officeDocument/2006/relationships/oleObject" Target="../embeddings/oleObject170.bin"/><Relationship Id="rId2" Type="http://schemas.openxmlformats.org/officeDocument/2006/relationships/image" Target="../media/image165.wmf"/><Relationship Id="rId10" Type="http://schemas.openxmlformats.org/officeDocument/2006/relationships/vmlDrawing" Target="../drawings/vmlDrawing41.vml"/><Relationship Id="rId1" Type="http://schemas.openxmlformats.org/officeDocument/2006/relationships/oleObject" Target="../embeddings/oleObject169.bin"/></Relationships>
</file>

<file path=ppt/slides/_rels/slide49.xml.rels><?xml version="1.0" encoding="UTF-8" standalone="yes"?>
<Relationships xmlns="http://schemas.openxmlformats.org/package/2006/relationships"><Relationship Id="rId9" Type="http://schemas.openxmlformats.org/officeDocument/2006/relationships/oleObject" Target="../embeddings/oleObject177.bin"/><Relationship Id="rId8" Type="http://schemas.openxmlformats.org/officeDocument/2006/relationships/image" Target="../media/image172.emf"/><Relationship Id="rId7" Type="http://schemas.openxmlformats.org/officeDocument/2006/relationships/oleObject" Target="../embeddings/oleObject176.bin"/><Relationship Id="rId6" Type="http://schemas.openxmlformats.org/officeDocument/2006/relationships/image" Target="../media/image171.emf"/><Relationship Id="rId5" Type="http://schemas.openxmlformats.org/officeDocument/2006/relationships/oleObject" Target="../embeddings/oleObject175.bin"/><Relationship Id="rId4" Type="http://schemas.openxmlformats.org/officeDocument/2006/relationships/image" Target="../media/image170.wmf"/><Relationship Id="rId3" Type="http://schemas.openxmlformats.org/officeDocument/2006/relationships/oleObject" Target="../embeddings/oleObject174.bin"/><Relationship Id="rId2" Type="http://schemas.openxmlformats.org/officeDocument/2006/relationships/image" Target="../media/image169.wmf"/><Relationship Id="rId14" Type="http://schemas.openxmlformats.org/officeDocument/2006/relationships/vmlDrawing" Target="../drawings/vmlDrawing42.vml"/><Relationship Id="rId13" Type="http://schemas.openxmlformats.org/officeDocument/2006/relationships/slideLayout" Target="../slideLayouts/slideLayout150.xml"/><Relationship Id="rId12" Type="http://schemas.openxmlformats.org/officeDocument/2006/relationships/image" Target="../media/image174.wmf"/><Relationship Id="rId11" Type="http://schemas.openxmlformats.org/officeDocument/2006/relationships/oleObject" Target="../embeddings/oleObject178.bin"/><Relationship Id="rId10" Type="http://schemas.openxmlformats.org/officeDocument/2006/relationships/image" Target="../media/image173.wmf"/><Relationship Id="rId1" Type="http://schemas.openxmlformats.org/officeDocument/2006/relationships/oleObject" Target="../embeddings/oleObject173.bin"/></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9" Type="http://schemas.openxmlformats.org/officeDocument/2006/relationships/oleObject" Target="../embeddings/oleObject183.bin"/><Relationship Id="rId8" Type="http://schemas.openxmlformats.org/officeDocument/2006/relationships/image" Target="../media/image178.wmf"/><Relationship Id="rId7" Type="http://schemas.openxmlformats.org/officeDocument/2006/relationships/oleObject" Target="../embeddings/oleObject182.bin"/><Relationship Id="rId6" Type="http://schemas.openxmlformats.org/officeDocument/2006/relationships/image" Target="../media/image177.wmf"/><Relationship Id="rId5" Type="http://schemas.openxmlformats.org/officeDocument/2006/relationships/oleObject" Target="../embeddings/oleObject181.bin"/><Relationship Id="rId4" Type="http://schemas.openxmlformats.org/officeDocument/2006/relationships/image" Target="../media/image176.wmf"/><Relationship Id="rId3" Type="http://schemas.openxmlformats.org/officeDocument/2006/relationships/oleObject" Target="../embeddings/oleObject180.bin"/><Relationship Id="rId2" Type="http://schemas.openxmlformats.org/officeDocument/2006/relationships/image" Target="../media/image175.wmf"/><Relationship Id="rId16" Type="http://schemas.openxmlformats.org/officeDocument/2006/relationships/vmlDrawing" Target="../drawings/vmlDrawing43.vml"/><Relationship Id="rId15" Type="http://schemas.openxmlformats.org/officeDocument/2006/relationships/slideLayout" Target="../slideLayouts/slideLayout150.xml"/><Relationship Id="rId14" Type="http://schemas.openxmlformats.org/officeDocument/2006/relationships/image" Target="../media/image181.wmf"/><Relationship Id="rId13" Type="http://schemas.openxmlformats.org/officeDocument/2006/relationships/oleObject" Target="../embeddings/oleObject185.bin"/><Relationship Id="rId12" Type="http://schemas.openxmlformats.org/officeDocument/2006/relationships/image" Target="../media/image180.wmf"/><Relationship Id="rId11" Type="http://schemas.openxmlformats.org/officeDocument/2006/relationships/oleObject" Target="../embeddings/oleObject184.bin"/><Relationship Id="rId10" Type="http://schemas.openxmlformats.org/officeDocument/2006/relationships/image" Target="../media/image179.wmf"/><Relationship Id="rId1" Type="http://schemas.openxmlformats.org/officeDocument/2006/relationships/oleObject" Target="../embeddings/oleObject179.bin"/></Relationships>
</file>

<file path=ppt/slides/_rels/slide51.xml.rels><?xml version="1.0" encoding="UTF-8" standalone="yes"?>
<Relationships xmlns="http://schemas.openxmlformats.org/package/2006/relationships"><Relationship Id="rId9" Type="http://schemas.openxmlformats.org/officeDocument/2006/relationships/oleObject" Target="../embeddings/oleObject190.bin"/><Relationship Id="rId8" Type="http://schemas.openxmlformats.org/officeDocument/2006/relationships/image" Target="../media/image185.wmf"/><Relationship Id="rId7" Type="http://schemas.openxmlformats.org/officeDocument/2006/relationships/oleObject" Target="../embeddings/oleObject189.bin"/><Relationship Id="rId6" Type="http://schemas.openxmlformats.org/officeDocument/2006/relationships/image" Target="../media/image184.wmf"/><Relationship Id="rId5" Type="http://schemas.openxmlformats.org/officeDocument/2006/relationships/oleObject" Target="../embeddings/oleObject188.bin"/><Relationship Id="rId4" Type="http://schemas.openxmlformats.org/officeDocument/2006/relationships/image" Target="../media/image183.wmf"/><Relationship Id="rId3" Type="http://schemas.openxmlformats.org/officeDocument/2006/relationships/oleObject" Target="../embeddings/oleObject187.bin"/><Relationship Id="rId23" Type="http://schemas.openxmlformats.org/officeDocument/2006/relationships/vmlDrawing" Target="../drawings/vmlDrawing44.vml"/><Relationship Id="rId22" Type="http://schemas.openxmlformats.org/officeDocument/2006/relationships/slideLayout" Target="../slideLayouts/slideLayout150.xml"/><Relationship Id="rId21" Type="http://schemas.openxmlformats.org/officeDocument/2006/relationships/slide" Target="slide1.xml"/><Relationship Id="rId20" Type="http://schemas.openxmlformats.org/officeDocument/2006/relationships/image" Target="../media/image168.wmf"/><Relationship Id="rId2" Type="http://schemas.openxmlformats.org/officeDocument/2006/relationships/image" Target="../media/image182.wmf"/><Relationship Id="rId19" Type="http://schemas.openxmlformats.org/officeDocument/2006/relationships/oleObject" Target="../embeddings/oleObject195.bin"/><Relationship Id="rId18" Type="http://schemas.openxmlformats.org/officeDocument/2006/relationships/image" Target="../media/image190.wmf"/><Relationship Id="rId17" Type="http://schemas.openxmlformats.org/officeDocument/2006/relationships/oleObject" Target="../embeddings/oleObject194.bin"/><Relationship Id="rId16" Type="http://schemas.openxmlformats.org/officeDocument/2006/relationships/image" Target="../media/image189.wmf"/><Relationship Id="rId15" Type="http://schemas.openxmlformats.org/officeDocument/2006/relationships/oleObject" Target="../embeddings/oleObject193.bin"/><Relationship Id="rId14" Type="http://schemas.openxmlformats.org/officeDocument/2006/relationships/image" Target="../media/image188.wmf"/><Relationship Id="rId13" Type="http://schemas.openxmlformats.org/officeDocument/2006/relationships/oleObject" Target="../embeddings/oleObject192.bin"/><Relationship Id="rId12" Type="http://schemas.openxmlformats.org/officeDocument/2006/relationships/image" Target="../media/image187.wmf"/><Relationship Id="rId11" Type="http://schemas.openxmlformats.org/officeDocument/2006/relationships/oleObject" Target="../embeddings/oleObject191.bin"/><Relationship Id="rId10" Type="http://schemas.openxmlformats.org/officeDocument/2006/relationships/image" Target="../media/image186.wmf"/><Relationship Id="rId1" Type="http://schemas.openxmlformats.org/officeDocument/2006/relationships/oleObject" Target="../embeddings/oleObject186.bin"/></Relationships>
</file>

<file path=ppt/slides/_rels/slide52.xml.rels><?xml version="1.0" encoding="UTF-8" standalone="yes"?>
<Relationships xmlns="http://schemas.openxmlformats.org/package/2006/relationships"><Relationship Id="rId9" Type="http://schemas.openxmlformats.org/officeDocument/2006/relationships/image" Target="../media/image195.wmf"/><Relationship Id="rId8" Type="http://schemas.openxmlformats.org/officeDocument/2006/relationships/oleObject" Target="../embeddings/oleObject199.bin"/><Relationship Id="rId7" Type="http://schemas.openxmlformats.org/officeDocument/2006/relationships/image" Target="../media/image194.wmf"/><Relationship Id="rId6" Type="http://schemas.openxmlformats.org/officeDocument/2006/relationships/oleObject" Target="../embeddings/oleObject198.bin"/><Relationship Id="rId5" Type="http://schemas.openxmlformats.org/officeDocument/2006/relationships/image" Target="../media/image193.wmf"/><Relationship Id="rId4" Type="http://schemas.openxmlformats.org/officeDocument/2006/relationships/oleObject" Target="../embeddings/oleObject197.bin"/><Relationship Id="rId3" Type="http://schemas.openxmlformats.org/officeDocument/2006/relationships/image" Target="../media/image192.wmf"/><Relationship Id="rId20" Type="http://schemas.openxmlformats.org/officeDocument/2006/relationships/notesSlide" Target="../notesSlides/notesSlide9.xml"/><Relationship Id="rId2" Type="http://schemas.openxmlformats.org/officeDocument/2006/relationships/oleObject" Target="../embeddings/oleObject196.bin"/><Relationship Id="rId19" Type="http://schemas.openxmlformats.org/officeDocument/2006/relationships/vmlDrawing" Target="../drawings/vmlDrawing45.vml"/><Relationship Id="rId18" Type="http://schemas.openxmlformats.org/officeDocument/2006/relationships/slideLayout" Target="../slideLayouts/slideLayout7.xml"/><Relationship Id="rId17" Type="http://schemas.openxmlformats.org/officeDocument/2006/relationships/image" Target="../media/image199.wmf"/><Relationship Id="rId16" Type="http://schemas.openxmlformats.org/officeDocument/2006/relationships/oleObject" Target="../embeddings/oleObject203.bin"/><Relationship Id="rId15" Type="http://schemas.openxmlformats.org/officeDocument/2006/relationships/image" Target="../media/image198.wmf"/><Relationship Id="rId14" Type="http://schemas.openxmlformats.org/officeDocument/2006/relationships/oleObject" Target="../embeddings/oleObject202.bin"/><Relationship Id="rId13" Type="http://schemas.openxmlformats.org/officeDocument/2006/relationships/image" Target="../media/image197.wmf"/><Relationship Id="rId12" Type="http://schemas.openxmlformats.org/officeDocument/2006/relationships/oleObject" Target="../embeddings/oleObject201.bin"/><Relationship Id="rId11" Type="http://schemas.openxmlformats.org/officeDocument/2006/relationships/image" Target="../media/image196.wmf"/><Relationship Id="rId10" Type="http://schemas.openxmlformats.org/officeDocument/2006/relationships/oleObject" Target="../embeddings/oleObject200.bin"/><Relationship Id="rId1" Type="http://schemas.openxmlformats.org/officeDocument/2006/relationships/image" Target="../media/image191.png"/></Relationships>
</file>

<file path=ppt/slides/_rels/slide53.xml.rels><?xml version="1.0" encoding="UTF-8" standalone="yes"?>
<Relationships xmlns="http://schemas.openxmlformats.org/package/2006/relationships"><Relationship Id="rId9" Type="http://schemas.openxmlformats.org/officeDocument/2006/relationships/oleObject" Target="../embeddings/oleObject208.bin"/><Relationship Id="rId8" Type="http://schemas.openxmlformats.org/officeDocument/2006/relationships/image" Target="../media/image203.wmf"/><Relationship Id="rId7" Type="http://schemas.openxmlformats.org/officeDocument/2006/relationships/oleObject" Target="../embeddings/oleObject207.bin"/><Relationship Id="rId6" Type="http://schemas.openxmlformats.org/officeDocument/2006/relationships/image" Target="../media/image202.wmf"/><Relationship Id="rId5" Type="http://schemas.openxmlformats.org/officeDocument/2006/relationships/oleObject" Target="../embeddings/oleObject206.bin"/><Relationship Id="rId4" Type="http://schemas.openxmlformats.org/officeDocument/2006/relationships/image" Target="../media/image201.wmf"/><Relationship Id="rId3" Type="http://schemas.openxmlformats.org/officeDocument/2006/relationships/oleObject" Target="../embeddings/oleObject205.bin"/><Relationship Id="rId23" Type="http://schemas.openxmlformats.org/officeDocument/2006/relationships/vmlDrawing" Target="../drawings/vmlDrawing46.vml"/><Relationship Id="rId22" Type="http://schemas.openxmlformats.org/officeDocument/2006/relationships/slideLayout" Target="../slideLayouts/slideLayout7.xml"/><Relationship Id="rId21" Type="http://schemas.openxmlformats.org/officeDocument/2006/relationships/image" Target="../media/image199.wmf"/><Relationship Id="rId20" Type="http://schemas.openxmlformats.org/officeDocument/2006/relationships/oleObject" Target="../embeddings/oleObject214.bin"/><Relationship Id="rId2" Type="http://schemas.openxmlformats.org/officeDocument/2006/relationships/image" Target="../media/image200.wmf"/><Relationship Id="rId19" Type="http://schemas.openxmlformats.org/officeDocument/2006/relationships/image" Target="../media/image208.wmf"/><Relationship Id="rId18" Type="http://schemas.openxmlformats.org/officeDocument/2006/relationships/oleObject" Target="../embeddings/oleObject213.bin"/><Relationship Id="rId17" Type="http://schemas.openxmlformats.org/officeDocument/2006/relationships/image" Target="../media/image207.wmf"/><Relationship Id="rId16" Type="http://schemas.openxmlformats.org/officeDocument/2006/relationships/oleObject" Target="../embeddings/oleObject212.bin"/><Relationship Id="rId15" Type="http://schemas.openxmlformats.org/officeDocument/2006/relationships/oleObject" Target="../embeddings/oleObject211.bin"/><Relationship Id="rId14" Type="http://schemas.openxmlformats.org/officeDocument/2006/relationships/image" Target="../media/image206.wmf"/><Relationship Id="rId13" Type="http://schemas.openxmlformats.org/officeDocument/2006/relationships/oleObject" Target="../embeddings/oleObject210.bin"/><Relationship Id="rId12" Type="http://schemas.openxmlformats.org/officeDocument/2006/relationships/image" Target="../media/image205.wmf"/><Relationship Id="rId11" Type="http://schemas.openxmlformats.org/officeDocument/2006/relationships/oleObject" Target="../embeddings/oleObject209.bin"/><Relationship Id="rId10" Type="http://schemas.openxmlformats.org/officeDocument/2006/relationships/image" Target="../media/image204.wmf"/><Relationship Id="rId1" Type="http://schemas.openxmlformats.org/officeDocument/2006/relationships/oleObject" Target="../embeddings/oleObject204.bin"/></Relationships>
</file>

<file path=ppt/slides/_rels/slide54.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vmlDrawing" Target="../drawings/vmlDrawing47.vml"/><Relationship Id="rId5" Type="http://schemas.openxmlformats.org/officeDocument/2006/relationships/slideLayout" Target="../slideLayouts/slideLayout7.xml"/><Relationship Id="rId4" Type="http://schemas.openxmlformats.org/officeDocument/2006/relationships/image" Target="../media/image210.emf"/><Relationship Id="rId3" Type="http://schemas.openxmlformats.org/officeDocument/2006/relationships/oleObject" Target="../embeddings/oleObject216.bin"/><Relationship Id="rId2" Type="http://schemas.openxmlformats.org/officeDocument/2006/relationships/image" Target="../media/image209.wmf"/><Relationship Id="rId1" Type="http://schemas.openxmlformats.org/officeDocument/2006/relationships/oleObject" Target="../embeddings/oleObject215.bin"/></Relationships>
</file>

<file path=ppt/slides/_rels/slide55.xml.rels><?xml version="1.0" encoding="UTF-8" standalone="yes"?>
<Relationships xmlns="http://schemas.openxmlformats.org/package/2006/relationships"><Relationship Id="rId9" Type="http://schemas.openxmlformats.org/officeDocument/2006/relationships/notesSlide" Target="../notesSlides/notesSlide11.xml"/><Relationship Id="rId8" Type="http://schemas.openxmlformats.org/officeDocument/2006/relationships/vmlDrawing" Target="../drawings/vmlDrawing48.vml"/><Relationship Id="rId7" Type="http://schemas.openxmlformats.org/officeDocument/2006/relationships/slideLayout" Target="../slideLayouts/slideLayout7.xml"/><Relationship Id="rId6" Type="http://schemas.openxmlformats.org/officeDocument/2006/relationships/image" Target="../media/image213.emf"/><Relationship Id="rId5" Type="http://schemas.openxmlformats.org/officeDocument/2006/relationships/oleObject" Target="../embeddings/oleObject219.bin"/><Relationship Id="rId4" Type="http://schemas.openxmlformats.org/officeDocument/2006/relationships/image" Target="../media/image212.wmf"/><Relationship Id="rId3" Type="http://schemas.openxmlformats.org/officeDocument/2006/relationships/oleObject" Target="../embeddings/oleObject218.bin"/><Relationship Id="rId2" Type="http://schemas.openxmlformats.org/officeDocument/2006/relationships/image" Target="../media/image211.wmf"/><Relationship Id="rId1" Type="http://schemas.openxmlformats.org/officeDocument/2006/relationships/oleObject" Target="../embeddings/oleObject217.bin"/></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214.png"/></Relationships>
</file>

<file path=ppt/slides/_rels/slide57.xml.rels><?xml version="1.0" encoding="UTF-8" standalone="yes"?>
<Relationships xmlns="http://schemas.openxmlformats.org/package/2006/relationships"><Relationship Id="rId5" Type="http://schemas.openxmlformats.org/officeDocument/2006/relationships/vmlDrawing" Target="../drawings/vmlDrawing49.vml"/><Relationship Id="rId4" Type="http://schemas.openxmlformats.org/officeDocument/2006/relationships/slideLayout" Target="../slideLayouts/slideLayout7.xml"/><Relationship Id="rId3" Type="http://schemas.openxmlformats.org/officeDocument/2006/relationships/image" Target="../media/image216.png"/><Relationship Id="rId2" Type="http://schemas.openxmlformats.org/officeDocument/2006/relationships/image" Target="../media/image215.wmf"/><Relationship Id="rId1" Type="http://schemas.openxmlformats.org/officeDocument/2006/relationships/oleObject" Target="../embeddings/oleObject220.bin"/></Relationships>
</file>

<file path=ppt/slides/_rels/slide58.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vmlDrawing" Target="../drawings/vmlDrawing50.vml"/><Relationship Id="rId4" Type="http://schemas.openxmlformats.org/officeDocument/2006/relationships/slideLayout" Target="../slideLayouts/slideLayout7.xml"/><Relationship Id="rId3" Type="http://schemas.openxmlformats.org/officeDocument/2006/relationships/image" Target="../media/image218.png"/><Relationship Id="rId2" Type="http://schemas.openxmlformats.org/officeDocument/2006/relationships/image" Target="../media/image217.wmf"/><Relationship Id="rId1" Type="http://schemas.openxmlformats.org/officeDocument/2006/relationships/oleObject" Target="../embeddings/oleObject221.bin"/></Relationships>
</file>

<file path=ppt/slides/_rels/slide59.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vmlDrawing" Target="../drawings/vmlDrawing51.vml"/><Relationship Id="rId4" Type="http://schemas.openxmlformats.org/officeDocument/2006/relationships/slideLayout" Target="../slideLayouts/slideLayout7.xml"/><Relationship Id="rId3" Type="http://schemas.openxmlformats.org/officeDocument/2006/relationships/image" Target="../media/image220.png"/><Relationship Id="rId2" Type="http://schemas.openxmlformats.org/officeDocument/2006/relationships/image" Target="../media/image219.emf"/><Relationship Id="rId1" Type="http://schemas.openxmlformats.org/officeDocument/2006/relationships/oleObject" Target="../embeddings/oleObject222.bin"/></Relationships>
</file>

<file path=ppt/slides/_rels/slide6.xml.rels><?xml version="1.0" encoding="UTF-8" standalone="yes"?>
<Relationships xmlns="http://schemas.openxmlformats.org/package/2006/relationships"><Relationship Id="rId9" Type="http://schemas.openxmlformats.org/officeDocument/2006/relationships/image" Target="../media/image6.wmf"/><Relationship Id="rId8" Type="http://schemas.openxmlformats.org/officeDocument/2006/relationships/oleObject" Target="../embeddings/oleObject4.bin"/><Relationship Id="rId7" Type="http://schemas.openxmlformats.org/officeDocument/2006/relationships/image" Target="../media/image5.wmf"/><Relationship Id="rId6" Type="http://schemas.openxmlformats.org/officeDocument/2006/relationships/oleObject" Target="../embeddings/oleObject3.bin"/><Relationship Id="rId5" Type="http://schemas.openxmlformats.org/officeDocument/2006/relationships/image" Target="../media/image4.wmf"/><Relationship Id="rId4" Type="http://schemas.openxmlformats.org/officeDocument/2006/relationships/oleObject" Target="../embeddings/oleObject2.bin"/><Relationship Id="rId3" Type="http://schemas.openxmlformats.org/officeDocument/2006/relationships/image" Target="../media/image3.wmf"/><Relationship Id="rId2" Type="http://schemas.openxmlformats.org/officeDocument/2006/relationships/oleObject" Target="../embeddings/oleObject1.bin"/><Relationship Id="rId11" Type="http://schemas.openxmlformats.org/officeDocument/2006/relationships/vmlDrawing" Target="../drawings/vmlDrawing1.vml"/><Relationship Id="rId10" Type="http://schemas.openxmlformats.org/officeDocument/2006/relationships/slideLayout" Target="../slideLayouts/slideLayout7.xml"/><Relationship Id="rId1" Type="http://schemas.openxmlformats.org/officeDocument/2006/relationships/image" Target="../media/image2.png"/></Relationships>
</file>

<file path=ppt/slides/_rels/slide60.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vmlDrawing" Target="../drawings/vmlDrawing52.vml"/><Relationship Id="rId5" Type="http://schemas.openxmlformats.org/officeDocument/2006/relationships/slideLayout" Target="../slideLayouts/slideLayout7.xml"/><Relationship Id="rId4" Type="http://schemas.openxmlformats.org/officeDocument/2006/relationships/image" Target="../media/image222.wmf"/><Relationship Id="rId3" Type="http://schemas.openxmlformats.org/officeDocument/2006/relationships/oleObject" Target="../embeddings/oleObject223.bin"/><Relationship Id="rId2" Type="http://schemas.openxmlformats.org/officeDocument/2006/relationships/image" Target="../media/image2.png"/><Relationship Id="rId1" Type="http://schemas.openxmlformats.org/officeDocument/2006/relationships/image" Target="../media/image221.png"/></Relationships>
</file>

<file path=ppt/slides/_rels/slide6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slide" Target="slide1.xml"/><Relationship Id="rId7" Type="http://schemas.openxmlformats.org/officeDocument/2006/relationships/image" Target="../media/image226.emf"/><Relationship Id="rId6" Type="http://schemas.openxmlformats.org/officeDocument/2006/relationships/oleObject" Target="../embeddings/oleObject226.bin"/><Relationship Id="rId5" Type="http://schemas.openxmlformats.org/officeDocument/2006/relationships/image" Target="../media/image225.png"/><Relationship Id="rId4" Type="http://schemas.openxmlformats.org/officeDocument/2006/relationships/image" Target="../media/image224.wmf"/><Relationship Id="rId3" Type="http://schemas.openxmlformats.org/officeDocument/2006/relationships/oleObject" Target="../embeddings/oleObject225.bin"/><Relationship Id="rId2" Type="http://schemas.openxmlformats.org/officeDocument/2006/relationships/image" Target="../media/image223.emf"/><Relationship Id="rId10" Type="http://schemas.openxmlformats.org/officeDocument/2006/relationships/vmlDrawing" Target="../drawings/vmlDrawing53.vml"/><Relationship Id="rId1" Type="http://schemas.openxmlformats.org/officeDocument/2006/relationships/oleObject" Target="../embeddings/oleObject224.bin"/></Relationships>
</file>

<file path=ppt/slides/_rels/slide62.xml.rels><?xml version="1.0" encoding="UTF-8" standalone="yes"?>
<Relationships xmlns="http://schemas.openxmlformats.org/package/2006/relationships"><Relationship Id="rId9" Type="http://schemas.openxmlformats.org/officeDocument/2006/relationships/image" Target="../media/image231.wmf"/><Relationship Id="rId8" Type="http://schemas.openxmlformats.org/officeDocument/2006/relationships/oleObject" Target="../embeddings/oleObject230.bin"/><Relationship Id="rId7" Type="http://schemas.openxmlformats.org/officeDocument/2006/relationships/image" Target="../media/image230.wmf"/><Relationship Id="rId6" Type="http://schemas.openxmlformats.org/officeDocument/2006/relationships/oleObject" Target="../embeddings/oleObject229.bin"/><Relationship Id="rId5" Type="http://schemas.openxmlformats.org/officeDocument/2006/relationships/image" Target="../media/image229.wmf"/><Relationship Id="rId4" Type="http://schemas.openxmlformats.org/officeDocument/2006/relationships/oleObject" Target="../embeddings/oleObject228.bin"/><Relationship Id="rId3" Type="http://schemas.openxmlformats.org/officeDocument/2006/relationships/image" Target="../media/image228.wmf"/><Relationship Id="rId20" Type="http://schemas.openxmlformats.org/officeDocument/2006/relationships/notesSlide" Target="../notesSlides/notesSlide16.xml"/><Relationship Id="rId2" Type="http://schemas.openxmlformats.org/officeDocument/2006/relationships/oleObject" Target="../embeddings/oleObject227.bin"/><Relationship Id="rId19" Type="http://schemas.openxmlformats.org/officeDocument/2006/relationships/vmlDrawing" Target="../drawings/vmlDrawing54.vml"/><Relationship Id="rId18" Type="http://schemas.openxmlformats.org/officeDocument/2006/relationships/slideLayout" Target="../slideLayouts/slideLayout7.xml"/><Relationship Id="rId17" Type="http://schemas.openxmlformats.org/officeDocument/2006/relationships/image" Target="../media/image235.png"/><Relationship Id="rId16" Type="http://schemas.openxmlformats.org/officeDocument/2006/relationships/oleObject" Target="../embeddings/oleObject234.bin"/><Relationship Id="rId15" Type="http://schemas.openxmlformats.org/officeDocument/2006/relationships/image" Target="../media/image234.png"/><Relationship Id="rId14" Type="http://schemas.openxmlformats.org/officeDocument/2006/relationships/oleObject" Target="../embeddings/oleObject233.bin"/><Relationship Id="rId13" Type="http://schemas.openxmlformats.org/officeDocument/2006/relationships/image" Target="../media/image233.png"/><Relationship Id="rId12" Type="http://schemas.openxmlformats.org/officeDocument/2006/relationships/oleObject" Target="../embeddings/oleObject232.bin"/><Relationship Id="rId11" Type="http://schemas.openxmlformats.org/officeDocument/2006/relationships/image" Target="../media/image232.wmf"/><Relationship Id="rId10" Type="http://schemas.openxmlformats.org/officeDocument/2006/relationships/oleObject" Target="../embeddings/oleObject231.bin"/><Relationship Id="rId1" Type="http://schemas.openxmlformats.org/officeDocument/2006/relationships/image" Target="../media/image22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9" Type="http://schemas.openxmlformats.org/officeDocument/2006/relationships/image" Target="../media/image240.wmf"/><Relationship Id="rId88" Type="http://schemas.openxmlformats.org/officeDocument/2006/relationships/vmlDrawing" Target="../drawings/vmlDrawing55.vml"/><Relationship Id="rId87" Type="http://schemas.openxmlformats.org/officeDocument/2006/relationships/slideLayout" Target="../slideLayouts/slideLayout7.xml"/><Relationship Id="rId86" Type="http://schemas.openxmlformats.org/officeDocument/2006/relationships/image" Target="../media/image275.wmf"/><Relationship Id="rId85" Type="http://schemas.openxmlformats.org/officeDocument/2006/relationships/oleObject" Target="../embeddings/oleObject280.bin"/><Relationship Id="rId84" Type="http://schemas.openxmlformats.org/officeDocument/2006/relationships/image" Target="../media/image274.wmf"/><Relationship Id="rId83" Type="http://schemas.openxmlformats.org/officeDocument/2006/relationships/oleObject" Target="../embeddings/oleObject279.bin"/><Relationship Id="rId82" Type="http://schemas.openxmlformats.org/officeDocument/2006/relationships/image" Target="../media/image273.wmf"/><Relationship Id="rId81" Type="http://schemas.openxmlformats.org/officeDocument/2006/relationships/oleObject" Target="../embeddings/oleObject278.bin"/><Relationship Id="rId80" Type="http://schemas.openxmlformats.org/officeDocument/2006/relationships/image" Target="../media/image272.wmf"/><Relationship Id="rId8" Type="http://schemas.openxmlformats.org/officeDocument/2006/relationships/oleObject" Target="../embeddings/oleObject238.bin"/><Relationship Id="rId79" Type="http://schemas.openxmlformats.org/officeDocument/2006/relationships/oleObject" Target="../embeddings/oleObject277.bin"/><Relationship Id="rId78" Type="http://schemas.openxmlformats.org/officeDocument/2006/relationships/image" Target="../media/image271.wmf"/><Relationship Id="rId77" Type="http://schemas.openxmlformats.org/officeDocument/2006/relationships/oleObject" Target="../embeddings/oleObject276.bin"/><Relationship Id="rId76" Type="http://schemas.openxmlformats.org/officeDocument/2006/relationships/image" Target="../media/image270.wmf"/><Relationship Id="rId75" Type="http://schemas.openxmlformats.org/officeDocument/2006/relationships/oleObject" Target="../embeddings/oleObject275.bin"/><Relationship Id="rId74" Type="http://schemas.openxmlformats.org/officeDocument/2006/relationships/oleObject" Target="../embeddings/oleObject274.bin"/><Relationship Id="rId73" Type="http://schemas.openxmlformats.org/officeDocument/2006/relationships/oleObject" Target="../embeddings/oleObject273.bin"/><Relationship Id="rId72" Type="http://schemas.openxmlformats.org/officeDocument/2006/relationships/image" Target="../media/image269.wmf"/><Relationship Id="rId71" Type="http://schemas.openxmlformats.org/officeDocument/2006/relationships/oleObject" Target="../embeddings/oleObject272.bin"/><Relationship Id="rId70" Type="http://schemas.openxmlformats.org/officeDocument/2006/relationships/image" Target="../media/image268.wmf"/><Relationship Id="rId7" Type="http://schemas.openxmlformats.org/officeDocument/2006/relationships/image" Target="../media/image239.wmf"/><Relationship Id="rId69" Type="http://schemas.openxmlformats.org/officeDocument/2006/relationships/oleObject" Target="../embeddings/oleObject271.bin"/><Relationship Id="rId68" Type="http://schemas.openxmlformats.org/officeDocument/2006/relationships/image" Target="../media/image267.wmf"/><Relationship Id="rId67" Type="http://schemas.openxmlformats.org/officeDocument/2006/relationships/oleObject" Target="../embeddings/oleObject270.bin"/><Relationship Id="rId66" Type="http://schemas.openxmlformats.org/officeDocument/2006/relationships/oleObject" Target="../embeddings/oleObject269.bin"/><Relationship Id="rId65" Type="http://schemas.openxmlformats.org/officeDocument/2006/relationships/oleObject" Target="../embeddings/oleObject268.bin"/><Relationship Id="rId64" Type="http://schemas.openxmlformats.org/officeDocument/2006/relationships/image" Target="../media/image266.wmf"/><Relationship Id="rId63" Type="http://schemas.openxmlformats.org/officeDocument/2006/relationships/oleObject" Target="../embeddings/oleObject267.bin"/><Relationship Id="rId62" Type="http://schemas.openxmlformats.org/officeDocument/2006/relationships/image" Target="../media/image265.wmf"/><Relationship Id="rId61" Type="http://schemas.openxmlformats.org/officeDocument/2006/relationships/oleObject" Target="../embeddings/oleObject266.bin"/><Relationship Id="rId60" Type="http://schemas.openxmlformats.org/officeDocument/2006/relationships/image" Target="../media/image264.wmf"/><Relationship Id="rId6" Type="http://schemas.openxmlformats.org/officeDocument/2006/relationships/oleObject" Target="../embeddings/oleObject237.bin"/><Relationship Id="rId59" Type="http://schemas.openxmlformats.org/officeDocument/2006/relationships/oleObject" Target="../embeddings/oleObject265.bin"/><Relationship Id="rId58" Type="http://schemas.openxmlformats.org/officeDocument/2006/relationships/oleObject" Target="../embeddings/oleObject264.bin"/><Relationship Id="rId57" Type="http://schemas.openxmlformats.org/officeDocument/2006/relationships/image" Target="../media/image263.wmf"/><Relationship Id="rId56" Type="http://schemas.openxmlformats.org/officeDocument/2006/relationships/oleObject" Target="../embeddings/oleObject263.bin"/><Relationship Id="rId55" Type="http://schemas.openxmlformats.org/officeDocument/2006/relationships/image" Target="../media/image262.wmf"/><Relationship Id="rId54" Type="http://schemas.openxmlformats.org/officeDocument/2006/relationships/oleObject" Target="../embeddings/oleObject262.bin"/><Relationship Id="rId53" Type="http://schemas.openxmlformats.org/officeDocument/2006/relationships/oleObject" Target="../embeddings/oleObject261.bin"/><Relationship Id="rId52" Type="http://schemas.openxmlformats.org/officeDocument/2006/relationships/image" Target="../media/image261.wmf"/><Relationship Id="rId51" Type="http://schemas.openxmlformats.org/officeDocument/2006/relationships/oleObject" Target="../embeddings/oleObject260.bin"/><Relationship Id="rId50" Type="http://schemas.openxmlformats.org/officeDocument/2006/relationships/oleObject" Target="../embeddings/oleObject259.bin"/><Relationship Id="rId5" Type="http://schemas.openxmlformats.org/officeDocument/2006/relationships/image" Target="../media/image238.wmf"/><Relationship Id="rId49" Type="http://schemas.openxmlformats.org/officeDocument/2006/relationships/image" Target="../media/image260.wmf"/><Relationship Id="rId48" Type="http://schemas.openxmlformats.org/officeDocument/2006/relationships/oleObject" Target="../embeddings/oleObject258.bin"/><Relationship Id="rId47" Type="http://schemas.openxmlformats.org/officeDocument/2006/relationships/image" Target="../media/image259.wmf"/><Relationship Id="rId46" Type="http://schemas.openxmlformats.org/officeDocument/2006/relationships/oleObject" Target="../embeddings/oleObject257.bin"/><Relationship Id="rId45" Type="http://schemas.openxmlformats.org/officeDocument/2006/relationships/image" Target="../media/image258.wmf"/><Relationship Id="rId44" Type="http://schemas.openxmlformats.org/officeDocument/2006/relationships/oleObject" Target="../embeddings/oleObject256.bin"/><Relationship Id="rId43" Type="http://schemas.openxmlformats.org/officeDocument/2006/relationships/image" Target="../media/image257.wmf"/><Relationship Id="rId42" Type="http://schemas.openxmlformats.org/officeDocument/2006/relationships/oleObject" Target="../embeddings/oleObject255.bin"/><Relationship Id="rId41" Type="http://schemas.openxmlformats.org/officeDocument/2006/relationships/image" Target="../media/image256.wmf"/><Relationship Id="rId40" Type="http://schemas.openxmlformats.org/officeDocument/2006/relationships/oleObject" Target="../embeddings/oleObject254.bin"/><Relationship Id="rId4" Type="http://schemas.openxmlformats.org/officeDocument/2006/relationships/oleObject" Target="../embeddings/oleObject236.bin"/><Relationship Id="rId39" Type="http://schemas.openxmlformats.org/officeDocument/2006/relationships/image" Target="../media/image255.wmf"/><Relationship Id="rId38" Type="http://schemas.openxmlformats.org/officeDocument/2006/relationships/oleObject" Target="../embeddings/oleObject253.bin"/><Relationship Id="rId37" Type="http://schemas.openxmlformats.org/officeDocument/2006/relationships/image" Target="../media/image254.wmf"/><Relationship Id="rId36" Type="http://schemas.openxmlformats.org/officeDocument/2006/relationships/oleObject" Target="../embeddings/oleObject252.bin"/><Relationship Id="rId35" Type="http://schemas.openxmlformats.org/officeDocument/2006/relationships/image" Target="../media/image253.wmf"/><Relationship Id="rId34" Type="http://schemas.openxmlformats.org/officeDocument/2006/relationships/oleObject" Target="../embeddings/oleObject251.bin"/><Relationship Id="rId33" Type="http://schemas.openxmlformats.org/officeDocument/2006/relationships/image" Target="../media/image252.wmf"/><Relationship Id="rId32" Type="http://schemas.openxmlformats.org/officeDocument/2006/relationships/oleObject" Target="../embeddings/oleObject250.bin"/><Relationship Id="rId31" Type="http://schemas.openxmlformats.org/officeDocument/2006/relationships/image" Target="../media/image251.wmf"/><Relationship Id="rId30" Type="http://schemas.openxmlformats.org/officeDocument/2006/relationships/oleObject" Target="../embeddings/oleObject249.bin"/><Relationship Id="rId3" Type="http://schemas.openxmlformats.org/officeDocument/2006/relationships/image" Target="../media/image237.wmf"/><Relationship Id="rId29" Type="http://schemas.openxmlformats.org/officeDocument/2006/relationships/image" Target="../media/image250.wmf"/><Relationship Id="rId28" Type="http://schemas.openxmlformats.org/officeDocument/2006/relationships/oleObject" Target="../embeddings/oleObject248.bin"/><Relationship Id="rId27" Type="http://schemas.openxmlformats.org/officeDocument/2006/relationships/image" Target="../media/image249.wmf"/><Relationship Id="rId26" Type="http://schemas.openxmlformats.org/officeDocument/2006/relationships/oleObject" Target="../embeddings/oleObject247.bin"/><Relationship Id="rId25" Type="http://schemas.openxmlformats.org/officeDocument/2006/relationships/image" Target="../media/image248.png"/><Relationship Id="rId24" Type="http://schemas.openxmlformats.org/officeDocument/2006/relationships/oleObject" Target="../embeddings/oleObject246.bin"/><Relationship Id="rId23" Type="http://schemas.openxmlformats.org/officeDocument/2006/relationships/image" Target="../media/image247.png"/><Relationship Id="rId22" Type="http://schemas.openxmlformats.org/officeDocument/2006/relationships/oleObject" Target="../embeddings/oleObject245.bin"/><Relationship Id="rId21" Type="http://schemas.openxmlformats.org/officeDocument/2006/relationships/image" Target="../media/image246.png"/><Relationship Id="rId20" Type="http://schemas.openxmlformats.org/officeDocument/2006/relationships/oleObject" Target="../embeddings/oleObject244.bin"/><Relationship Id="rId2" Type="http://schemas.openxmlformats.org/officeDocument/2006/relationships/oleObject" Target="../embeddings/oleObject235.bin"/><Relationship Id="rId19" Type="http://schemas.openxmlformats.org/officeDocument/2006/relationships/image" Target="../media/image245.png"/><Relationship Id="rId18" Type="http://schemas.openxmlformats.org/officeDocument/2006/relationships/oleObject" Target="../embeddings/oleObject243.bin"/><Relationship Id="rId17" Type="http://schemas.openxmlformats.org/officeDocument/2006/relationships/image" Target="../media/image244.png"/><Relationship Id="rId16" Type="http://schemas.openxmlformats.org/officeDocument/2006/relationships/oleObject" Target="../embeddings/oleObject242.bin"/><Relationship Id="rId15" Type="http://schemas.openxmlformats.org/officeDocument/2006/relationships/image" Target="../media/image243.png"/><Relationship Id="rId14" Type="http://schemas.openxmlformats.org/officeDocument/2006/relationships/oleObject" Target="../embeddings/oleObject241.bin"/><Relationship Id="rId13" Type="http://schemas.openxmlformats.org/officeDocument/2006/relationships/image" Target="../media/image242.png"/><Relationship Id="rId12" Type="http://schemas.openxmlformats.org/officeDocument/2006/relationships/oleObject" Target="../embeddings/oleObject240.bin"/><Relationship Id="rId11" Type="http://schemas.openxmlformats.org/officeDocument/2006/relationships/image" Target="../media/image241.png"/><Relationship Id="rId10" Type="http://schemas.openxmlformats.org/officeDocument/2006/relationships/oleObject" Target="../embeddings/oleObject239.bin"/><Relationship Id="rId1" Type="http://schemas.openxmlformats.org/officeDocument/2006/relationships/image" Target="../media/image236.png"/></Relationships>
</file>

<file path=ppt/slides/_rels/slide65.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vmlDrawing" Target="../drawings/vmlDrawing56.vml"/><Relationship Id="rId6" Type="http://schemas.openxmlformats.org/officeDocument/2006/relationships/slideLayout" Target="../slideLayouts/slideLayout7.xml"/><Relationship Id="rId5" Type="http://schemas.openxmlformats.org/officeDocument/2006/relationships/image" Target="../media/image278.png"/><Relationship Id="rId4" Type="http://schemas.openxmlformats.org/officeDocument/2006/relationships/image" Target="../media/image277.png"/><Relationship Id="rId3" Type="http://schemas.openxmlformats.org/officeDocument/2006/relationships/oleObject" Target="../embeddings/oleObject282.bin"/><Relationship Id="rId2" Type="http://schemas.openxmlformats.org/officeDocument/2006/relationships/image" Target="../media/image276.png"/><Relationship Id="rId1" Type="http://schemas.openxmlformats.org/officeDocument/2006/relationships/oleObject" Target="../embeddings/oleObject281.bin"/></Relationships>
</file>

<file path=ppt/slides/_rels/slide66.xml.rels><?xml version="1.0" encoding="UTF-8" standalone="yes"?>
<Relationships xmlns="http://schemas.openxmlformats.org/package/2006/relationships"><Relationship Id="rId9" Type="http://schemas.openxmlformats.org/officeDocument/2006/relationships/oleObject" Target="../embeddings/oleObject287.bin"/><Relationship Id="rId8" Type="http://schemas.openxmlformats.org/officeDocument/2006/relationships/image" Target="../media/image282.wmf"/><Relationship Id="rId7" Type="http://schemas.openxmlformats.org/officeDocument/2006/relationships/oleObject" Target="../embeddings/oleObject286.bin"/><Relationship Id="rId6" Type="http://schemas.openxmlformats.org/officeDocument/2006/relationships/image" Target="../media/image281.wmf"/><Relationship Id="rId5" Type="http://schemas.openxmlformats.org/officeDocument/2006/relationships/oleObject" Target="../embeddings/oleObject285.bin"/><Relationship Id="rId4" Type="http://schemas.openxmlformats.org/officeDocument/2006/relationships/image" Target="../media/image280.png"/><Relationship Id="rId3" Type="http://schemas.openxmlformats.org/officeDocument/2006/relationships/oleObject" Target="../embeddings/oleObject284.bin"/><Relationship Id="rId22" Type="http://schemas.openxmlformats.org/officeDocument/2006/relationships/vmlDrawing" Target="../drawings/vmlDrawing57.vml"/><Relationship Id="rId21" Type="http://schemas.openxmlformats.org/officeDocument/2006/relationships/slideLayout" Target="../slideLayouts/slideLayout7.xml"/><Relationship Id="rId20" Type="http://schemas.openxmlformats.org/officeDocument/2006/relationships/image" Target="../media/image288.png"/><Relationship Id="rId2" Type="http://schemas.openxmlformats.org/officeDocument/2006/relationships/image" Target="../media/image279.png"/><Relationship Id="rId19" Type="http://schemas.openxmlformats.org/officeDocument/2006/relationships/oleObject" Target="../embeddings/oleObject292.bin"/><Relationship Id="rId18" Type="http://schemas.openxmlformats.org/officeDocument/2006/relationships/image" Target="../media/image287.png"/><Relationship Id="rId17" Type="http://schemas.openxmlformats.org/officeDocument/2006/relationships/oleObject" Target="../embeddings/oleObject291.bin"/><Relationship Id="rId16" Type="http://schemas.openxmlformats.org/officeDocument/2006/relationships/image" Target="../media/image286.png"/><Relationship Id="rId15" Type="http://schemas.openxmlformats.org/officeDocument/2006/relationships/oleObject" Target="../embeddings/oleObject290.bin"/><Relationship Id="rId14" Type="http://schemas.openxmlformats.org/officeDocument/2006/relationships/image" Target="../media/image285.png"/><Relationship Id="rId13" Type="http://schemas.openxmlformats.org/officeDocument/2006/relationships/oleObject" Target="../embeddings/oleObject289.bin"/><Relationship Id="rId12" Type="http://schemas.openxmlformats.org/officeDocument/2006/relationships/image" Target="../media/image284.wmf"/><Relationship Id="rId11" Type="http://schemas.openxmlformats.org/officeDocument/2006/relationships/oleObject" Target="../embeddings/oleObject288.bin"/><Relationship Id="rId10" Type="http://schemas.openxmlformats.org/officeDocument/2006/relationships/image" Target="../media/image283.wmf"/><Relationship Id="rId1" Type="http://schemas.openxmlformats.org/officeDocument/2006/relationships/oleObject" Target="../embeddings/oleObject283.bin"/></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9.png"/></Relationships>
</file>

<file path=ppt/slides/_rels/slide68.xml.rels><?xml version="1.0" encoding="UTF-8" standalone="yes"?>
<Relationships xmlns="http://schemas.openxmlformats.org/package/2006/relationships"><Relationship Id="rId6" Type="http://schemas.openxmlformats.org/officeDocument/2006/relationships/vmlDrawing" Target="../drawings/vmlDrawing58.vml"/><Relationship Id="rId5" Type="http://schemas.openxmlformats.org/officeDocument/2006/relationships/slideLayout" Target="../slideLayouts/slideLayout7.xml"/><Relationship Id="rId4" Type="http://schemas.openxmlformats.org/officeDocument/2006/relationships/image" Target="../media/image292.png"/><Relationship Id="rId3" Type="http://schemas.openxmlformats.org/officeDocument/2006/relationships/oleObject" Target="../embeddings/oleObject293.bin"/><Relationship Id="rId2" Type="http://schemas.openxmlformats.org/officeDocument/2006/relationships/image" Target="../media/image291.png"/><Relationship Id="rId1" Type="http://schemas.openxmlformats.org/officeDocument/2006/relationships/image" Target="../media/image290.png"/></Relationships>
</file>

<file path=ppt/slides/_rels/slide69.xml.rels><?xml version="1.0" encoding="UTF-8" standalone="yes"?>
<Relationships xmlns="http://schemas.openxmlformats.org/package/2006/relationships"><Relationship Id="rId9" Type="http://schemas.openxmlformats.org/officeDocument/2006/relationships/vmlDrawing" Target="../drawings/vmlDrawing59.vml"/><Relationship Id="rId8" Type="http://schemas.openxmlformats.org/officeDocument/2006/relationships/slideLayout" Target="../slideLayouts/slideLayout7.xml"/><Relationship Id="rId7" Type="http://schemas.openxmlformats.org/officeDocument/2006/relationships/image" Target="../media/image295.wmf"/><Relationship Id="rId6" Type="http://schemas.openxmlformats.org/officeDocument/2006/relationships/oleObject" Target="../embeddings/oleObject296.bin"/><Relationship Id="rId5" Type="http://schemas.openxmlformats.org/officeDocument/2006/relationships/image" Target="../media/image294.wmf"/><Relationship Id="rId4" Type="http://schemas.openxmlformats.org/officeDocument/2006/relationships/oleObject" Target="../embeddings/oleObject295.bin"/><Relationship Id="rId3" Type="http://schemas.openxmlformats.org/officeDocument/2006/relationships/image" Target="../media/image293.wmf"/><Relationship Id="rId2" Type="http://schemas.openxmlformats.org/officeDocument/2006/relationships/oleObject" Target="../embeddings/oleObject294.bin"/><Relationship Id="rId1" Type="http://schemas.openxmlformats.org/officeDocument/2006/relationships/image" Target="../media/image290.png"/></Relationships>
</file>

<file path=ppt/slides/_rels/slide7.xml.rels><?xml version="1.0" encoding="UTF-8" standalone="yes"?>
<Relationships xmlns="http://schemas.openxmlformats.org/package/2006/relationships"><Relationship Id="rId9" Type="http://schemas.openxmlformats.org/officeDocument/2006/relationships/vmlDrawing" Target="../drawings/vmlDrawing2.vml"/><Relationship Id="rId8" Type="http://schemas.openxmlformats.org/officeDocument/2006/relationships/slideLayout" Target="../slideLayouts/slideLayout7.xml"/><Relationship Id="rId7" Type="http://schemas.openxmlformats.org/officeDocument/2006/relationships/image" Target="../media/image10.wmf"/><Relationship Id="rId6" Type="http://schemas.openxmlformats.org/officeDocument/2006/relationships/oleObject" Target="../embeddings/oleObject7.bin"/><Relationship Id="rId5" Type="http://schemas.openxmlformats.org/officeDocument/2006/relationships/image" Target="../media/image9.wmf"/><Relationship Id="rId4" Type="http://schemas.openxmlformats.org/officeDocument/2006/relationships/oleObject" Target="../embeddings/oleObject6.bin"/><Relationship Id="rId3" Type="http://schemas.openxmlformats.org/officeDocument/2006/relationships/image" Target="../media/image8.png"/><Relationship Id="rId2" Type="http://schemas.openxmlformats.org/officeDocument/2006/relationships/image" Target="../media/image7.wmf"/><Relationship Id="rId10" Type="http://schemas.openxmlformats.org/officeDocument/2006/relationships/notesSlide" Target="../notesSlides/notesSlide3.xml"/><Relationship Id="rId1" Type="http://schemas.openxmlformats.org/officeDocument/2006/relationships/oleObject" Target="../embeddings/oleObject5.bin"/></Relationships>
</file>

<file path=ppt/slides/_rels/slide70.xml.rels><?xml version="1.0" encoding="UTF-8" standalone="yes"?>
<Relationships xmlns="http://schemas.openxmlformats.org/package/2006/relationships"><Relationship Id="rId9" Type="http://schemas.openxmlformats.org/officeDocument/2006/relationships/vmlDrawing" Target="../drawings/vmlDrawing60.vml"/><Relationship Id="rId8" Type="http://schemas.openxmlformats.org/officeDocument/2006/relationships/slideLayout" Target="../slideLayouts/slideLayout7.xml"/><Relationship Id="rId7" Type="http://schemas.openxmlformats.org/officeDocument/2006/relationships/image" Target="../media/image291.png"/><Relationship Id="rId6" Type="http://schemas.openxmlformats.org/officeDocument/2006/relationships/image" Target="../media/image298.wmf"/><Relationship Id="rId5" Type="http://schemas.openxmlformats.org/officeDocument/2006/relationships/oleObject" Target="../embeddings/oleObject299.bin"/><Relationship Id="rId4" Type="http://schemas.openxmlformats.org/officeDocument/2006/relationships/image" Target="../media/image297.wmf"/><Relationship Id="rId3" Type="http://schemas.openxmlformats.org/officeDocument/2006/relationships/oleObject" Target="../embeddings/oleObject298.bin"/><Relationship Id="rId2" Type="http://schemas.openxmlformats.org/officeDocument/2006/relationships/image" Target="../media/image296.wmf"/><Relationship Id="rId1" Type="http://schemas.openxmlformats.org/officeDocument/2006/relationships/oleObject" Target="../embeddings/oleObject297.bin"/></Relationships>
</file>

<file path=ppt/slides/_rels/slide71.xml.rels><?xml version="1.0" encoding="UTF-8" standalone="yes"?>
<Relationships xmlns="http://schemas.openxmlformats.org/package/2006/relationships"><Relationship Id="rId9" Type="http://schemas.openxmlformats.org/officeDocument/2006/relationships/image" Target="../media/image303.wmf"/><Relationship Id="rId8" Type="http://schemas.openxmlformats.org/officeDocument/2006/relationships/oleObject" Target="../embeddings/oleObject303.bin"/><Relationship Id="rId7" Type="http://schemas.openxmlformats.org/officeDocument/2006/relationships/image" Target="../media/image302.wmf"/><Relationship Id="rId6" Type="http://schemas.openxmlformats.org/officeDocument/2006/relationships/oleObject" Target="../embeddings/oleObject302.bin"/><Relationship Id="rId5" Type="http://schemas.openxmlformats.org/officeDocument/2006/relationships/image" Target="../media/image301.wmf"/><Relationship Id="rId4" Type="http://schemas.openxmlformats.org/officeDocument/2006/relationships/oleObject" Target="../embeddings/oleObject301.bin"/><Relationship Id="rId3" Type="http://schemas.openxmlformats.org/officeDocument/2006/relationships/image" Target="../media/image300.wmf"/><Relationship Id="rId2" Type="http://schemas.openxmlformats.org/officeDocument/2006/relationships/oleObject" Target="../embeddings/oleObject300.bin"/><Relationship Id="rId11" Type="http://schemas.openxmlformats.org/officeDocument/2006/relationships/vmlDrawing" Target="../drawings/vmlDrawing61.vml"/><Relationship Id="rId10" Type="http://schemas.openxmlformats.org/officeDocument/2006/relationships/slideLayout" Target="../slideLayouts/slideLayout7.xml"/><Relationship Id="rId1" Type="http://schemas.openxmlformats.org/officeDocument/2006/relationships/image" Target="../media/image299.png"/></Relationships>
</file>

<file path=ppt/slides/_rels/slide72.xml.rels><?xml version="1.0" encoding="UTF-8" standalone="yes"?>
<Relationships xmlns="http://schemas.openxmlformats.org/package/2006/relationships"><Relationship Id="rId9" Type="http://schemas.openxmlformats.org/officeDocument/2006/relationships/oleObject" Target="../embeddings/oleObject308.bin"/><Relationship Id="rId8" Type="http://schemas.openxmlformats.org/officeDocument/2006/relationships/image" Target="../media/image307.wmf"/><Relationship Id="rId7" Type="http://schemas.openxmlformats.org/officeDocument/2006/relationships/oleObject" Target="../embeddings/oleObject307.bin"/><Relationship Id="rId6" Type="http://schemas.openxmlformats.org/officeDocument/2006/relationships/image" Target="../media/image306.wmf"/><Relationship Id="rId5" Type="http://schemas.openxmlformats.org/officeDocument/2006/relationships/oleObject" Target="../embeddings/oleObject306.bin"/><Relationship Id="rId4" Type="http://schemas.openxmlformats.org/officeDocument/2006/relationships/image" Target="../media/image305.png"/><Relationship Id="rId30" Type="http://schemas.openxmlformats.org/officeDocument/2006/relationships/vmlDrawing" Target="../drawings/vmlDrawing62.vml"/><Relationship Id="rId3" Type="http://schemas.openxmlformats.org/officeDocument/2006/relationships/oleObject" Target="../embeddings/oleObject305.bin"/><Relationship Id="rId29" Type="http://schemas.openxmlformats.org/officeDocument/2006/relationships/slideLayout" Target="../slideLayouts/slideLayout7.xml"/><Relationship Id="rId28" Type="http://schemas.openxmlformats.org/officeDocument/2006/relationships/image" Target="../media/image317.png"/><Relationship Id="rId27" Type="http://schemas.openxmlformats.org/officeDocument/2006/relationships/oleObject" Target="../embeddings/oleObject317.bin"/><Relationship Id="rId26" Type="http://schemas.openxmlformats.org/officeDocument/2006/relationships/image" Target="../media/image316.png"/><Relationship Id="rId25" Type="http://schemas.openxmlformats.org/officeDocument/2006/relationships/oleObject" Target="../embeddings/oleObject316.bin"/><Relationship Id="rId24" Type="http://schemas.openxmlformats.org/officeDocument/2006/relationships/image" Target="../media/image315.png"/><Relationship Id="rId23" Type="http://schemas.openxmlformats.org/officeDocument/2006/relationships/oleObject" Target="../embeddings/oleObject315.bin"/><Relationship Id="rId22" Type="http://schemas.openxmlformats.org/officeDocument/2006/relationships/image" Target="../media/image314.png"/><Relationship Id="rId21" Type="http://schemas.openxmlformats.org/officeDocument/2006/relationships/oleObject" Target="../embeddings/oleObject314.bin"/><Relationship Id="rId20" Type="http://schemas.openxmlformats.org/officeDocument/2006/relationships/image" Target="../media/image313.wmf"/><Relationship Id="rId2" Type="http://schemas.openxmlformats.org/officeDocument/2006/relationships/image" Target="../media/image304.png"/><Relationship Id="rId19" Type="http://schemas.openxmlformats.org/officeDocument/2006/relationships/oleObject" Target="../embeddings/oleObject313.bin"/><Relationship Id="rId18" Type="http://schemas.openxmlformats.org/officeDocument/2006/relationships/image" Target="../media/image312.wmf"/><Relationship Id="rId17" Type="http://schemas.openxmlformats.org/officeDocument/2006/relationships/oleObject" Target="../embeddings/oleObject312.bin"/><Relationship Id="rId16" Type="http://schemas.openxmlformats.org/officeDocument/2006/relationships/image" Target="../media/image311.wmf"/><Relationship Id="rId15" Type="http://schemas.openxmlformats.org/officeDocument/2006/relationships/oleObject" Target="../embeddings/oleObject311.bin"/><Relationship Id="rId14" Type="http://schemas.openxmlformats.org/officeDocument/2006/relationships/image" Target="../media/image310.png"/><Relationship Id="rId13" Type="http://schemas.openxmlformats.org/officeDocument/2006/relationships/oleObject" Target="../embeddings/oleObject310.bin"/><Relationship Id="rId12" Type="http://schemas.openxmlformats.org/officeDocument/2006/relationships/image" Target="../media/image309.png"/><Relationship Id="rId11" Type="http://schemas.openxmlformats.org/officeDocument/2006/relationships/oleObject" Target="../embeddings/oleObject309.bin"/><Relationship Id="rId10" Type="http://schemas.openxmlformats.org/officeDocument/2006/relationships/image" Target="../media/image308.wmf"/><Relationship Id="rId1" Type="http://schemas.openxmlformats.org/officeDocument/2006/relationships/oleObject" Target="../embeddings/oleObject304.bin"/></Relationships>
</file>

<file path=ppt/slides/_rels/slide73.xml.rels><?xml version="1.0" encoding="UTF-8" standalone="yes"?>
<Relationships xmlns="http://schemas.openxmlformats.org/package/2006/relationships"><Relationship Id="rId9" Type="http://schemas.openxmlformats.org/officeDocument/2006/relationships/oleObject" Target="../embeddings/oleObject322.bin"/><Relationship Id="rId8" Type="http://schemas.openxmlformats.org/officeDocument/2006/relationships/image" Target="../media/image321.wmf"/><Relationship Id="rId7" Type="http://schemas.openxmlformats.org/officeDocument/2006/relationships/oleObject" Target="../embeddings/oleObject321.bin"/><Relationship Id="rId62" Type="http://schemas.openxmlformats.org/officeDocument/2006/relationships/vmlDrawing" Target="../drawings/vmlDrawing63.vml"/><Relationship Id="rId61" Type="http://schemas.openxmlformats.org/officeDocument/2006/relationships/slideLayout" Target="../slideLayouts/slideLayout7.xml"/><Relationship Id="rId60" Type="http://schemas.openxmlformats.org/officeDocument/2006/relationships/oleObject" Target="../embeddings/oleObject363.bin"/><Relationship Id="rId6" Type="http://schemas.openxmlformats.org/officeDocument/2006/relationships/image" Target="../media/image320.wmf"/><Relationship Id="rId59" Type="http://schemas.openxmlformats.org/officeDocument/2006/relationships/image" Target="../media/image331.wmf"/><Relationship Id="rId58" Type="http://schemas.openxmlformats.org/officeDocument/2006/relationships/oleObject" Target="../embeddings/oleObject362.bin"/><Relationship Id="rId57" Type="http://schemas.openxmlformats.org/officeDocument/2006/relationships/oleObject" Target="../embeddings/oleObject361.bin"/><Relationship Id="rId56" Type="http://schemas.openxmlformats.org/officeDocument/2006/relationships/oleObject" Target="../embeddings/oleObject360.bin"/><Relationship Id="rId55" Type="http://schemas.openxmlformats.org/officeDocument/2006/relationships/image" Target="../media/image330.wmf"/><Relationship Id="rId54" Type="http://schemas.openxmlformats.org/officeDocument/2006/relationships/oleObject" Target="../embeddings/oleObject359.bin"/><Relationship Id="rId53" Type="http://schemas.openxmlformats.org/officeDocument/2006/relationships/oleObject" Target="../embeddings/oleObject358.bin"/><Relationship Id="rId52" Type="http://schemas.openxmlformats.org/officeDocument/2006/relationships/oleObject" Target="../embeddings/oleObject357.bin"/><Relationship Id="rId51" Type="http://schemas.openxmlformats.org/officeDocument/2006/relationships/oleObject" Target="../embeddings/oleObject356.bin"/><Relationship Id="rId50" Type="http://schemas.openxmlformats.org/officeDocument/2006/relationships/oleObject" Target="../embeddings/oleObject355.bin"/><Relationship Id="rId5" Type="http://schemas.openxmlformats.org/officeDocument/2006/relationships/oleObject" Target="../embeddings/oleObject320.bin"/><Relationship Id="rId49" Type="http://schemas.openxmlformats.org/officeDocument/2006/relationships/oleObject" Target="../embeddings/oleObject354.bin"/><Relationship Id="rId48" Type="http://schemas.openxmlformats.org/officeDocument/2006/relationships/oleObject" Target="../embeddings/oleObject353.bin"/><Relationship Id="rId47" Type="http://schemas.openxmlformats.org/officeDocument/2006/relationships/oleObject" Target="../embeddings/oleObject352.bin"/><Relationship Id="rId46" Type="http://schemas.openxmlformats.org/officeDocument/2006/relationships/oleObject" Target="../embeddings/oleObject351.bin"/><Relationship Id="rId45" Type="http://schemas.openxmlformats.org/officeDocument/2006/relationships/oleObject" Target="../embeddings/oleObject350.bin"/><Relationship Id="rId44" Type="http://schemas.openxmlformats.org/officeDocument/2006/relationships/oleObject" Target="../embeddings/oleObject349.bin"/><Relationship Id="rId43" Type="http://schemas.openxmlformats.org/officeDocument/2006/relationships/image" Target="../media/image329.wmf"/><Relationship Id="rId42" Type="http://schemas.openxmlformats.org/officeDocument/2006/relationships/oleObject" Target="../embeddings/oleObject348.bin"/><Relationship Id="rId41" Type="http://schemas.openxmlformats.org/officeDocument/2006/relationships/oleObject" Target="../embeddings/oleObject347.bin"/><Relationship Id="rId40" Type="http://schemas.openxmlformats.org/officeDocument/2006/relationships/oleObject" Target="../embeddings/oleObject346.bin"/><Relationship Id="rId4" Type="http://schemas.openxmlformats.org/officeDocument/2006/relationships/image" Target="../media/image319.wmf"/><Relationship Id="rId39" Type="http://schemas.openxmlformats.org/officeDocument/2006/relationships/oleObject" Target="../embeddings/oleObject345.bin"/><Relationship Id="rId38" Type="http://schemas.openxmlformats.org/officeDocument/2006/relationships/image" Target="../media/image328.wmf"/><Relationship Id="rId37" Type="http://schemas.openxmlformats.org/officeDocument/2006/relationships/oleObject" Target="../embeddings/oleObject344.bin"/><Relationship Id="rId36" Type="http://schemas.openxmlformats.org/officeDocument/2006/relationships/oleObject" Target="../embeddings/oleObject343.bin"/><Relationship Id="rId35" Type="http://schemas.openxmlformats.org/officeDocument/2006/relationships/oleObject" Target="../embeddings/oleObject342.bin"/><Relationship Id="rId34" Type="http://schemas.openxmlformats.org/officeDocument/2006/relationships/image" Target="../media/image327.wmf"/><Relationship Id="rId33" Type="http://schemas.openxmlformats.org/officeDocument/2006/relationships/oleObject" Target="../embeddings/oleObject341.bin"/><Relationship Id="rId32" Type="http://schemas.openxmlformats.org/officeDocument/2006/relationships/image" Target="../media/image326.wmf"/><Relationship Id="rId31" Type="http://schemas.openxmlformats.org/officeDocument/2006/relationships/oleObject" Target="../embeddings/oleObject340.bin"/><Relationship Id="rId30" Type="http://schemas.openxmlformats.org/officeDocument/2006/relationships/image" Target="../media/image325.wmf"/><Relationship Id="rId3" Type="http://schemas.openxmlformats.org/officeDocument/2006/relationships/oleObject" Target="../embeddings/oleObject319.bin"/><Relationship Id="rId29" Type="http://schemas.openxmlformats.org/officeDocument/2006/relationships/oleObject" Target="../embeddings/oleObject339.bin"/><Relationship Id="rId28" Type="http://schemas.openxmlformats.org/officeDocument/2006/relationships/image" Target="../media/image324.wmf"/><Relationship Id="rId27" Type="http://schemas.openxmlformats.org/officeDocument/2006/relationships/oleObject" Target="../embeddings/oleObject338.bin"/><Relationship Id="rId26" Type="http://schemas.openxmlformats.org/officeDocument/2006/relationships/oleObject" Target="../embeddings/oleObject337.bin"/><Relationship Id="rId25" Type="http://schemas.openxmlformats.org/officeDocument/2006/relationships/oleObject" Target="../embeddings/oleObject336.bin"/><Relationship Id="rId24" Type="http://schemas.openxmlformats.org/officeDocument/2006/relationships/oleObject" Target="../embeddings/oleObject335.bin"/><Relationship Id="rId23" Type="http://schemas.openxmlformats.org/officeDocument/2006/relationships/oleObject" Target="../embeddings/oleObject334.bin"/><Relationship Id="rId22" Type="http://schemas.openxmlformats.org/officeDocument/2006/relationships/oleObject" Target="../embeddings/oleObject333.bin"/><Relationship Id="rId21" Type="http://schemas.openxmlformats.org/officeDocument/2006/relationships/oleObject" Target="../embeddings/oleObject332.bin"/><Relationship Id="rId20" Type="http://schemas.openxmlformats.org/officeDocument/2006/relationships/oleObject" Target="../embeddings/oleObject331.bin"/><Relationship Id="rId2" Type="http://schemas.openxmlformats.org/officeDocument/2006/relationships/image" Target="../media/image318.wmf"/><Relationship Id="rId19" Type="http://schemas.openxmlformats.org/officeDocument/2006/relationships/oleObject" Target="../embeddings/oleObject330.bin"/><Relationship Id="rId18" Type="http://schemas.openxmlformats.org/officeDocument/2006/relationships/oleObject" Target="../embeddings/oleObject329.bin"/><Relationship Id="rId17" Type="http://schemas.openxmlformats.org/officeDocument/2006/relationships/oleObject" Target="../embeddings/oleObject328.bin"/><Relationship Id="rId16" Type="http://schemas.openxmlformats.org/officeDocument/2006/relationships/oleObject" Target="../embeddings/oleObject327.bin"/><Relationship Id="rId15" Type="http://schemas.openxmlformats.org/officeDocument/2006/relationships/oleObject" Target="../embeddings/oleObject326.bin"/><Relationship Id="rId14" Type="http://schemas.openxmlformats.org/officeDocument/2006/relationships/image" Target="../media/image323.wmf"/><Relationship Id="rId13" Type="http://schemas.openxmlformats.org/officeDocument/2006/relationships/oleObject" Target="../embeddings/oleObject325.bin"/><Relationship Id="rId12" Type="http://schemas.openxmlformats.org/officeDocument/2006/relationships/oleObject" Target="../embeddings/oleObject324.bin"/><Relationship Id="rId11" Type="http://schemas.openxmlformats.org/officeDocument/2006/relationships/oleObject" Target="../embeddings/oleObject323.bin"/><Relationship Id="rId10" Type="http://schemas.openxmlformats.org/officeDocument/2006/relationships/image" Target="../media/image322.wmf"/><Relationship Id="rId1" Type="http://schemas.openxmlformats.org/officeDocument/2006/relationships/oleObject" Target="../embeddings/oleObject318.bin"/></Relationships>
</file>

<file path=ppt/slides/_rels/slide74.xml.rels><?xml version="1.0" encoding="UTF-8" standalone="yes"?>
<Relationships xmlns="http://schemas.openxmlformats.org/package/2006/relationships"><Relationship Id="rId9" Type="http://schemas.openxmlformats.org/officeDocument/2006/relationships/oleObject" Target="../embeddings/oleObject368.bin"/><Relationship Id="rId8" Type="http://schemas.openxmlformats.org/officeDocument/2006/relationships/image" Target="../media/image334.wmf"/><Relationship Id="rId72" Type="http://schemas.openxmlformats.org/officeDocument/2006/relationships/vmlDrawing" Target="../drawings/vmlDrawing64.vml"/><Relationship Id="rId71" Type="http://schemas.openxmlformats.org/officeDocument/2006/relationships/slideLayout" Target="../slideLayouts/slideLayout7.xml"/><Relationship Id="rId70" Type="http://schemas.openxmlformats.org/officeDocument/2006/relationships/oleObject" Target="../embeddings/oleObject413.bin"/><Relationship Id="rId7" Type="http://schemas.openxmlformats.org/officeDocument/2006/relationships/oleObject" Target="../embeddings/oleObject367.bin"/><Relationship Id="rId69" Type="http://schemas.openxmlformats.org/officeDocument/2006/relationships/oleObject" Target="../embeddings/oleObject412.bin"/><Relationship Id="rId68" Type="http://schemas.openxmlformats.org/officeDocument/2006/relationships/oleObject" Target="../embeddings/oleObject411.bin"/><Relationship Id="rId67" Type="http://schemas.openxmlformats.org/officeDocument/2006/relationships/oleObject" Target="../embeddings/oleObject410.bin"/><Relationship Id="rId66" Type="http://schemas.openxmlformats.org/officeDocument/2006/relationships/oleObject" Target="../embeddings/oleObject409.bin"/><Relationship Id="rId65" Type="http://schemas.openxmlformats.org/officeDocument/2006/relationships/oleObject" Target="../embeddings/oleObject408.bin"/><Relationship Id="rId64" Type="http://schemas.openxmlformats.org/officeDocument/2006/relationships/oleObject" Target="../embeddings/oleObject407.bin"/><Relationship Id="rId63" Type="http://schemas.openxmlformats.org/officeDocument/2006/relationships/oleObject" Target="../embeddings/oleObject406.bin"/><Relationship Id="rId62" Type="http://schemas.openxmlformats.org/officeDocument/2006/relationships/image" Target="../media/image328.wmf"/><Relationship Id="rId61" Type="http://schemas.openxmlformats.org/officeDocument/2006/relationships/oleObject" Target="../embeddings/oleObject405.bin"/><Relationship Id="rId60" Type="http://schemas.openxmlformats.org/officeDocument/2006/relationships/image" Target="../media/image330.wmf"/><Relationship Id="rId6" Type="http://schemas.openxmlformats.org/officeDocument/2006/relationships/image" Target="../media/image333.wmf"/><Relationship Id="rId59" Type="http://schemas.openxmlformats.org/officeDocument/2006/relationships/oleObject" Target="../embeddings/oleObject404.bin"/><Relationship Id="rId58" Type="http://schemas.openxmlformats.org/officeDocument/2006/relationships/oleObject" Target="../embeddings/oleObject403.bin"/><Relationship Id="rId57" Type="http://schemas.openxmlformats.org/officeDocument/2006/relationships/image" Target="../media/image325.wmf"/><Relationship Id="rId56" Type="http://schemas.openxmlformats.org/officeDocument/2006/relationships/oleObject" Target="../embeddings/oleObject402.bin"/><Relationship Id="rId55" Type="http://schemas.openxmlformats.org/officeDocument/2006/relationships/oleObject" Target="../embeddings/oleObject401.bin"/><Relationship Id="rId54" Type="http://schemas.openxmlformats.org/officeDocument/2006/relationships/oleObject" Target="../embeddings/oleObject400.bin"/><Relationship Id="rId53" Type="http://schemas.openxmlformats.org/officeDocument/2006/relationships/image" Target="../media/image345.wmf"/><Relationship Id="rId52" Type="http://schemas.openxmlformats.org/officeDocument/2006/relationships/oleObject" Target="../embeddings/oleObject399.bin"/><Relationship Id="rId51" Type="http://schemas.openxmlformats.org/officeDocument/2006/relationships/oleObject" Target="../embeddings/oleObject398.bin"/><Relationship Id="rId50" Type="http://schemas.openxmlformats.org/officeDocument/2006/relationships/oleObject" Target="../embeddings/oleObject397.bin"/><Relationship Id="rId5" Type="http://schemas.openxmlformats.org/officeDocument/2006/relationships/oleObject" Target="../embeddings/oleObject366.bin"/><Relationship Id="rId49" Type="http://schemas.openxmlformats.org/officeDocument/2006/relationships/image" Target="../media/image344.wmf"/><Relationship Id="rId48" Type="http://schemas.openxmlformats.org/officeDocument/2006/relationships/oleObject" Target="../embeddings/oleObject396.bin"/><Relationship Id="rId47" Type="http://schemas.openxmlformats.org/officeDocument/2006/relationships/oleObject" Target="../embeddings/oleObject395.bin"/><Relationship Id="rId46" Type="http://schemas.openxmlformats.org/officeDocument/2006/relationships/image" Target="../media/image343.wmf"/><Relationship Id="rId45" Type="http://schemas.openxmlformats.org/officeDocument/2006/relationships/oleObject" Target="../embeddings/oleObject394.bin"/><Relationship Id="rId44" Type="http://schemas.openxmlformats.org/officeDocument/2006/relationships/oleObject" Target="../embeddings/oleObject393.bin"/><Relationship Id="rId43" Type="http://schemas.openxmlformats.org/officeDocument/2006/relationships/image" Target="../media/image342.wmf"/><Relationship Id="rId42" Type="http://schemas.openxmlformats.org/officeDocument/2006/relationships/oleObject" Target="../embeddings/oleObject392.bin"/><Relationship Id="rId41" Type="http://schemas.openxmlformats.org/officeDocument/2006/relationships/oleObject" Target="../embeddings/oleObject391.bin"/><Relationship Id="rId40" Type="http://schemas.openxmlformats.org/officeDocument/2006/relationships/oleObject" Target="../embeddings/oleObject390.bin"/><Relationship Id="rId4" Type="http://schemas.openxmlformats.org/officeDocument/2006/relationships/image" Target="../media/image318.wmf"/><Relationship Id="rId39" Type="http://schemas.openxmlformats.org/officeDocument/2006/relationships/oleObject" Target="../embeddings/oleObject389.bin"/><Relationship Id="rId38" Type="http://schemas.openxmlformats.org/officeDocument/2006/relationships/oleObject" Target="../embeddings/oleObject388.bin"/><Relationship Id="rId37" Type="http://schemas.openxmlformats.org/officeDocument/2006/relationships/oleObject" Target="../embeddings/oleObject387.bin"/><Relationship Id="rId36" Type="http://schemas.openxmlformats.org/officeDocument/2006/relationships/oleObject" Target="../embeddings/oleObject386.bin"/><Relationship Id="rId35" Type="http://schemas.openxmlformats.org/officeDocument/2006/relationships/oleObject" Target="../embeddings/oleObject385.bin"/><Relationship Id="rId34" Type="http://schemas.openxmlformats.org/officeDocument/2006/relationships/image" Target="../media/image341.wmf"/><Relationship Id="rId33" Type="http://schemas.openxmlformats.org/officeDocument/2006/relationships/oleObject" Target="../embeddings/oleObject384.bin"/><Relationship Id="rId32" Type="http://schemas.openxmlformats.org/officeDocument/2006/relationships/oleObject" Target="../embeddings/oleObject383.bin"/><Relationship Id="rId31" Type="http://schemas.openxmlformats.org/officeDocument/2006/relationships/oleObject" Target="../embeddings/oleObject382.bin"/><Relationship Id="rId30" Type="http://schemas.openxmlformats.org/officeDocument/2006/relationships/oleObject" Target="../embeddings/oleObject381.bin"/><Relationship Id="rId3" Type="http://schemas.openxmlformats.org/officeDocument/2006/relationships/oleObject" Target="../embeddings/oleObject365.bin"/><Relationship Id="rId29" Type="http://schemas.openxmlformats.org/officeDocument/2006/relationships/image" Target="../media/image340.wmf"/><Relationship Id="rId28" Type="http://schemas.openxmlformats.org/officeDocument/2006/relationships/oleObject" Target="../embeddings/oleObject380.bin"/><Relationship Id="rId27" Type="http://schemas.openxmlformats.org/officeDocument/2006/relationships/oleObject" Target="../embeddings/oleObject379.bin"/><Relationship Id="rId26" Type="http://schemas.openxmlformats.org/officeDocument/2006/relationships/image" Target="../media/image326.wmf"/><Relationship Id="rId25" Type="http://schemas.openxmlformats.org/officeDocument/2006/relationships/oleObject" Target="../embeddings/oleObject378.bin"/><Relationship Id="rId24" Type="http://schemas.openxmlformats.org/officeDocument/2006/relationships/image" Target="../media/image324.wmf"/><Relationship Id="rId23" Type="http://schemas.openxmlformats.org/officeDocument/2006/relationships/oleObject" Target="../embeddings/oleObject377.bin"/><Relationship Id="rId22" Type="http://schemas.openxmlformats.org/officeDocument/2006/relationships/image" Target="../media/image339.wmf"/><Relationship Id="rId21" Type="http://schemas.openxmlformats.org/officeDocument/2006/relationships/oleObject" Target="../embeddings/oleObject376.bin"/><Relationship Id="rId20" Type="http://schemas.openxmlformats.org/officeDocument/2006/relationships/image" Target="../media/image338.wmf"/><Relationship Id="rId2" Type="http://schemas.openxmlformats.org/officeDocument/2006/relationships/image" Target="../media/image332.wmf"/><Relationship Id="rId19" Type="http://schemas.openxmlformats.org/officeDocument/2006/relationships/oleObject" Target="../embeddings/oleObject375.bin"/><Relationship Id="rId18" Type="http://schemas.openxmlformats.org/officeDocument/2006/relationships/oleObject" Target="../embeddings/oleObject374.bin"/><Relationship Id="rId17" Type="http://schemas.openxmlformats.org/officeDocument/2006/relationships/image" Target="../media/image337.wmf"/><Relationship Id="rId16" Type="http://schemas.openxmlformats.org/officeDocument/2006/relationships/oleObject" Target="../embeddings/oleObject373.bin"/><Relationship Id="rId15" Type="http://schemas.openxmlformats.org/officeDocument/2006/relationships/oleObject" Target="../embeddings/oleObject372.bin"/><Relationship Id="rId14" Type="http://schemas.openxmlformats.org/officeDocument/2006/relationships/image" Target="../media/image336.wmf"/><Relationship Id="rId13" Type="http://schemas.openxmlformats.org/officeDocument/2006/relationships/oleObject" Target="../embeddings/oleObject371.bin"/><Relationship Id="rId12" Type="http://schemas.openxmlformats.org/officeDocument/2006/relationships/oleObject" Target="../embeddings/oleObject370.bin"/><Relationship Id="rId11" Type="http://schemas.openxmlformats.org/officeDocument/2006/relationships/oleObject" Target="../embeddings/oleObject369.bin"/><Relationship Id="rId10" Type="http://schemas.openxmlformats.org/officeDocument/2006/relationships/image" Target="../media/image335.wmf"/><Relationship Id="rId1" Type="http://schemas.openxmlformats.org/officeDocument/2006/relationships/oleObject" Target="../embeddings/oleObject364.bin"/></Relationships>
</file>

<file path=ppt/slides/_rels/slide75.xml.rels><?xml version="1.0" encoding="UTF-8" standalone="yes"?>
<Relationships xmlns="http://schemas.openxmlformats.org/package/2006/relationships"><Relationship Id="rId9" Type="http://schemas.openxmlformats.org/officeDocument/2006/relationships/oleObject" Target="../embeddings/oleObject417.bin"/><Relationship Id="rId8" Type="http://schemas.openxmlformats.org/officeDocument/2006/relationships/image" Target="../media/image350.png"/><Relationship Id="rId7" Type="http://schemas.openxmlformats.org/officeDocument/2006/relationships/oleObject" Target="../embeddings/oleObject416.bin"/><Relationship Id="rId6" Type="http://schemas.openxmlformats.org/officeDocument/2006/relationships/image" Target="../media/image349.png"/><Relationship Id="rId5" Type="http://schemas.openxmlformats.org/officeDocument/2006/relationships/oleObject" Target="../embeddings/oleObject415.bin"/><Relationship Id="rId4" Type="http://schemas.openxmlformats.org/officeDocument/2006/relationships/image" Target="../media/image348.png"/><Relationship Id="rId3" Type="http://schemas.openxmlformats.org/officeDocument/2006/relationships/oleObject" Target="../embeddings/oleObject414.bin"/><Relationship Id="rId2" Type="http://schemas.openxmlformats.org/officeDocument/2006/relationships/image" Target="../media/image347.png"/><Relationship Id="rId17" Type="http://schemas.openxmlformats.org/officeDocument/2006/relationships/notesSlide" Target="../notesSlides/notesSlide18.xml"/><Relationship Id="rId16" Type="http://schemas.openxmlformats.org/officeDocument/2006/relationships/vmlDrawing" Target="../drawings/vmlDrawing65.vml"/><Relationship Id="rId15" Type="http://schemas.openxmlformats.org/officeDocument/2006/relationships/slideLayout" Target="../slideLayouts/slideLayout7.xml"/><Relationship Id="rId14" Type="http://schemas.openxmlformats.org/officeDocument/2006/relationships/image" Target="../media/image353.wmf"/><Relationship Id="rId13" Type="http://schemas.openxmlformats.org/officeDocument/2006/relationships/oleObject" Target="../embeddings/oleObject419.bin"/><Relationship Id="rId12" Type="http://schemas.openxmlformats.org/officeDocument/2006/relationships/image" Target="../media/image352.wmf"/><Relationship Id="rId11" Type="http://schemas.openxmlformats.org/officeDocument/2006/relationships/oleObject" Target="../embeddings/oleObject418.bin"/><Relationship Id="rId10" Type="http://schemas.openxmlformats.org/officeDocument/2006/relationships/image" Target="../media/image351.png"/><Relationship Id="rId1" Type="http://schemas.openxmlformats.org/officeDocument/2006/relationships/image" Target="../media/image346.png"/></Relationships>
</file>

<file path=ppt/slides/_rels/slide76.xml.rels><?xml version="1.0" encoding="UTF-8" standalone="yes"?>
<Relationships xmlns="http://schemas.openxmlformats.org/package/2006/relationships"><Relationship Id="rId9" Type="http://schemas.openxmlformats.org/officeDocument/2006/relationships/oleObject" Target="../embeddings/oleObject423.bin"/><Relationship Id="rId8" Type="http://schemas.openxmlformats.org/officeDocument/2006/relationships/image" Target="../media/image349.png"/><Relationship Id="rId7" Type="http://schemas.openxmlformats.org/officeDocument/2006/relationships/oleObject" Target="../embeddings/oleObject422.bin"/><Relationship Id="rId6" Type="http://schemas.openxmlformats.org/officeDocument/2006/relationships/image" Target="../media/image348.png"/><Relationship Id="rId5" Type="http://schemas.openxmlformats.org/officeDocument/2006/relationships/oleObject" Target="../embeddings/oleObject421.bin"/><Relationship Id="rId4" Type="http://schemas.openxmlformats.org/officeDocument/2006/relationships/image" Target="../media/image347.png"/><Relationship Id="rId3" Type="http://schemas.openxmlformats.org/officeDocument/2006/relationships/image" Target="../media/image354.wmf"/><Relationship Id="rId2" Type="http://schemas.openxmlformats.org/officeDocument/2006/relationships/oleObject" Target="../embeddings/oleObject420.bin"/><Relationship Id="rId17" Type="http://schemas.openxmlformats.org/officeDocument/2006/relationships/notesSlide" Target="../notesSlides/notesSlide19.xml"/><Relationship Id="rId16" Type="http://schemas.openxmlformats.org/officeDocument/2006/relationships/vmlDrawing" Target="../drawings/vmlDrawing66.vml"/><Relationship Id="rId15" Type="http://schemas.openxmlformats.org/officeDocument/2006/relationships/slideLayout" Target="../slideLayouts/slideLayout7.xml"/><Relationship Id="rId14" Type="http://schemas.openxmlformats.org/officeDocument/2006/relationships/image" Target="../media/image355.wmf"/><Relationship Id="rId13" Type="http://schemas.openxmlformats.org/officeDocument/2006/relationships/oleObject" Target="../embeddings/oleObject425.bin"/><Relationship Id="rId12" Type="http://schemas.openxmlformats.org/officeDocument/2006/relationships/image" Target="../media/image351.png"/><Relationship Id="rId11" Type="http://schemas.openxmlformats.org/officeDocument/2006/relationships/oleObject" Target="../embeddings/oleObject424.bin"/><Relationship Id="rId10" Type="http://schemas.openxmlformats.org/officeDocument/2006/relationships/image" Target="../media/image350.png"/><Relationship Id="rId1" Type="http://schemas.openxmlformats.org/officeDocument/2006/relationships/image" Target="../media/image346.png"/></Relationships>
</file>

<file path=ppt/slides/_rels/slide77.xml.rels><?xml version="1.0" encoding="UTF-8" standalone="yes"?>
<Relationships xmlns="http://schemas.openxmlformats.org/package/2006/relationships"><Relationship Id="rId9" Type="http://schemas.openxmlformats.org/officeDocument/2006/relationships/image" Target="../media/image360.png"/><Relationship Id="rId8" Type="http://schemas.openxmlformats.org/officeDocument/2006/relationships/oleObject" Target="../embeddings/oleObject429.bin"/><Relationship Id="rId7" Type="http://schemas.openxmlformats.org/officeDocument/2006/relationships/image" Target="../media/image359.png"/><Relationship Id="rId6" Type="http://schemas.openxmlformats.org/officeDocument/2006/relationships/oleObject" Target="../embeddings/oleObject428.bin"/><Relationship Id="rId5" Type="http://schemas.openxmlformats.org/officeDocument/2006/relationships/image" Target="../media/image358.png"/><Relationship Id="rId4" Type="http://schemas.openxmlformats.org/officeDocument/2006/relationships/oleObject" Target="../embeddings/oleObject427.bin"/><Relationship Id="rId3" Type="http://schemas.openxmlformats.org/officeDocument/2006/relationships/image" Target="../media/image357.png"/><Relationship Id="rId2" Type="http://schemas.openxmlformats.org/officeDocument/2006/relationships/image" Target="../media/image356.wmf"/><Relationship Id="rId14" Type="http://schemas.openxmlformats.org/officeDocument/2006/relationships/notesSlide" Target="../notesSlides/notesSlide20.xml"/><Relationship Id="rId13" Type="http://schemas.openxmlformats.org/officeDocument/2006/relationships/vmlDrawing" Target="../drawings/vmlDrawing67.vml"/><Relationship Id="rId12" Type="http://schemas.openxmlformats.org/officeDocument/2006/relationships/slideLayout" Target="../slideLayouts/slideLayout7.xml"/><Relationship Id="rId11" Type="http://schemas.openxmlformats.org/officeDocument/2006/relationships/image" Target="../media/image361.png"/><Relationship Id="rId10" Type="http://schemas.openxmlformats.org/officeDocument/2006/relationships/oleObject" Target="../embeddings/oleObject430.bin"/><Relationship Id="rId1" Type="http://schemas.openxmlformats.org/officeDocument/2006/relationships/oleObject" Target="../embeddings/oleObject426.bin"/></Relationships>
</file>

<file path=ppt/slides/_rels/slide78.xml.rels><?xml version="1.0" encoding="UTF-8" standalone="yes"?>
<Relationships xmlns="http://schemas.openxmlformats.org/package/2006/relationships"><Relationship Id="rId9" Type="http://schemas.openxmlformats.org/officeDocument/2006/relationships/image" Target="../media/image360.png"/><Relationship Id="rId8" Type="http://schemas.openxmlformats.org/officeDocument/2006/relationships/oleObject" Target="../embeddings/oleObject434.bin"/><Relationship Id="rId7" Type="http://schemas.openxmlformats.org/officeDocument/2006/relationships/image" Target="../media/image359.png"/><Relationship Id="rId6" Type="http://schemas.openxmlformats.org/officeDocument/2006/relationships/oleObject" Target="../embeddings/oleObject433.bin"/><Relationship Id="rId5" Type="http://schemas.openxmlformats.org/officeDocument/2006/relationships/image" Target="../media/image358.png"/><Relationship Id="rId4" Type="http://schemas.openxmlformats.org/officeDocument/2006/relationships/oleObject" Target="../embeddings/oleObject432.bin"/><Relationship Id="rId3" Type="http://schemas.openxmlformats.org/officeDocument/2006/relationships/image" Target="../media/image357.png"/><Relationship Id="rId2" Type="http://schemas.openxmlformats.org/officeDocument/2006/relationships/image" Target="../media/image356.wmf"/><Relationship Id="rId14" Type="http://schemas.openxmlformats.org/officeDocument/2006/relationships/notesSlide" Target="../notesSlides/notesSlide21.xml"/><Relationship Id="rId13" Type="http://schemas.openxmlformats.org/officeDocument/2006/relationships/vmlDrawing" Target="../drawings/vmlDrawing68.vml"/><Relationship Id="rId12" Type="http://schemas.openxmlformats.org/officeDocument/2006/relationships/slideLayout" Target="../slideLayouts/slideLayout7.xml"/><Relationship Id="rId11" Type="http://schemas.openxmlformats.org/officeDocument/2006/relationships/image" Target="../media/image361.png"/><Relationship Id="rId10" Type="http://schemas.openxmlformats.org/officeDocument/2006/relationships/oleObject" Target="../embeddings/oleObject435.bin"/><Relationship Id="rId1" Type="http://schemas.openxmlformats.org/officeDocument/2006/relationships/oleObject" Target="../embeddings/oleObject431.bin"/></Relationships>
</file>

<file path=ppt/slides/_rels/slide79.xml.rels><?xml version="1.0" encoding="UTF-8" standalone="yes"?>
<Relationships xmlns="http://schemas.openxmlformats.org/package/2006/relationships"><Relationship Id="rId9" Type="http://schemas.openxmlformats.org/officeDocument/2006/relationships/oleObject" Target="../embeddings/oleObject440.bin"/><Relationship Id="rId8" Type="http://schemas.openxmlformats.org/officeDocument/2006/relationships/image" Target="../media/image364.png"/><Relationship Id="rId7" Type="http://schemas.openxmlformats.org/officeDocument/2006/relationships/oleObject" Target="../embeddings/oleObject439.bin"/><Relationship Id="rId6" Type="http://schemas.openxmlformats.org/officeDocument/2006/relationships/image" Target="../media/image363.png"/><Relationship Id="rId5" Type="http://schemas.openxmlformats.org/officeDocument/2006/relationships/oleObject" Target="../embeddings/oleObject438.bin"/><Relationship Id="rId4" Type="http://schemas.openxmlformats.org/officeDocument/2006/relationships/image" Target="../media/image280.png"/><Relationship Id="rId3" Type="http://schemas.openxmlformats.org/officeDocument/2006/relationships/oleObject" Target="../embeddings/oleObject437.bin"/><Relationship Id="rId2" Type="http://schemas.openxmlformats.org/officeDocument/2006/relationships/image" Target="../media/image362.png"/><Relationship Id="rId12" Type="http://schemas.openxmlformats.org/officeDocument/2006/relationships/vmlDrawing" Target="../drawings/vmlDrawing69.vml"/><Relationship Id="rId11" Type="http://schemas.openxmlformats.org/officeDocument/2006/relationships/slideLayout" Target="../slideLayouts/slideLayout7.xml"/><Relationship Id="rId10" Type="http://schemas.openxmlformats.org/officeDocument/2006/relationships/image" Target="../media/image365.png"/><Relationship Id="rId1" Type="http://schemas.openxmlformats.org/officeDocument/2006/relationships/oleObject" Target="../embeddings/oleObject436.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9" Type="http://schemas.openxmlformats.org/officeDocument/2006/relationships/oleObject" Target="../embeddings/oleObject445.bin"/><Relationship Id="rId8" Type="http://schemas.openxmlformats.org/officeDocument/2006/relationships/image" Target="../media/image363.png"/><Relationship Id="rId7" Type="http://schemas.openxmlformats.org/officeDocument/2006/relationships/oleObject" Target="../embeddings/oleObject444.bin"/><Relationship Id="rId6" Type="http://schemas.openxmlformats.org/officeDocument/2006/relationships/image" Target="../media/image366.png"/><Relationship Id="rId5" Type="http://schemas.openxmlformats.org/officeDocument/2006/relationships/oleObject" Target="../embeddings/oleObject443.bin"/><Relationship Id="rId4" Type="http://schemas.openxmlformats.org/officeDocument/2006/relationships/image" Target="../media/image280.png"/><Relationship Id="rId3" Type="http://schemas.openxmlformats.org/officeDocument/2006/relationships/oleObject" Target="../embeddings/oleObject442.bin"/><Relationship Id="rId2" Type="http://schemas.openxmlformats.org/officeDocument/2006/relationships/image" Target="../media/image362.png"/><Relationship Id="rId16" Type="http://schemas.openxmlformats.org/officeDocument/2006/relationships/vmlDrawing" Target="../drawings/vmlDrawing70.vml"/><Relationship Id="rId15" Type="http://schemas.openxmlformats.org/officeDocument/2006/relationships/slideLayout" Target="../slideLayouts/slideLayout7.xml"/><Relationship Id="rId14" Type="http://schemas.openxmlformats.org/officeDocument/2006/relationships/hyperlink" Target="&#32467;&#26500;&#22270;&#31561;&#25928;&#21464;&#25442;&#20363;&#39064;.swf" TargetMode="External"/><Relationship Id="rId13" Type="http://schemas.openxmlformats.org/officeDocument/2006/relationships/slide" Target="slide1.xml"/><Relationship Id="rId12" Type="http://schemas.openxmlformats.org/officeDocument/2006/relationships/image" Target="../media/image365.png"/><Relationship Id="rId11" Type="http://schemas.openxmlformats.org/officeDocument/2006/relationships/oleObject" Target="../embeddings/oleObject446.bin"/><Relationship Id="rId10" Type="http://schemas.openxmlformats.org/officeDocument/2006/relationships/image" Target="../media/image364.png"/><Relationship Id="rId1" Type="http://schemas.openxmlformats.org/officeDocument/2006/relationships/oleObject" Target="../embeddings/oleObject441.bin"/></Relationships>
</file>

<file path=ppt/slides/_rels/slide81.xml.rels><?xml version="1.0" encoding="UTF-8" standalone="yes"?>
<Relationships xmlns="http://schemas.openxmlformats.org/package/2006/relationships"><Relationship Id="rId9" Type="http://schemas.openxmlformats.org/officeDocument/2006/relationships/notesSlide" Target="../notesSlides/notesSlide22.xml"/><Relationship Id="rId8" Type="http://schemas.openxmlformats.org/officeDocument/2006/relationships/vmlDrawing" Target="../drawings/vmlDrawing71.vml"/><Relationship Id="rId7" Type="http://schemas.openxmlformats.org/officeDocument/2006/relationships/slideLayout" Target="../slideLayouts/slideLayout7.xml"/><Relationship Id="rId6" Type="http://schemas.openxmlformats.org/officeDocument/2006/relationships/image" Target="../media/image369.png"/><Relationship Id="rId5" Type="http://schemas.openxmlformats.org/officeDocument/2006/relationships/oleObject" Target="../embeddings/oleObject449.bin"/><Relationship Id="rId4" Type="http://schemas.openxmlformats.org/officeDocument/2006/relationships/image" Target="../media/image368.png"/><Relationship Id="rId3" Type="http://schemas.openxmlformats.org/officeDocument/2006/relationships/oleObject" Target="../embeddings/oleObject448.bin"/><Relationship Id="rId2" Type="http://schemas.openxmlformats.org/officeDocument/2006/relationships/image" Target="../media/image367.png"/><Relationship Id="rId1" Type="http://schemas.openxmlformats.org/officeDocument/2006/relationships/oleObject" Target="../embeddings/oleObject447.bin"/></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vmlDrawing" Target="../drawings/vmlDrawing72.vml"/><Relationship Id="rId3" Type="http://schemas.openxmlformats.org/officeDocument/2006/relationships/slideLayout" Target="../slideLayouts/slideLayout7.xml"/><Relationship Id="rId2" Type="http://schemas.openxmlformats.org/officeDocument/2006/relationships/image" Target="../media/image370.emf"/><Relationship Id="rId1" Type="http://schemas.openxmlformats.org/officeDocument/2006/relationships/oleObject" Target="../embeddings/oleObject450.bin"/></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image" Target="../media/image371.png"/></Relationships>
</file>

<file path=ppt/slides/_rels/slide86.xml.rels><?xml version="1.0" encoding="UTF-8" standalone="yes"?>
<Relationships xmlns="http://schemas.openxmlformats.org/package/2006/relationships"><Relationship Id="rId5" Type="http://schemas.openxmlformats.org/officeDocument/2006/relationships/vmlDrawing" Target="../drawings/vmlDrawing73.vml"/><Relationship Id="rId4" Type="http://schemas.openxmlformats.org/officeDocument/2006/relationships/slideLayout" Target="../slideLayouts/slideLayout7.xml"/><Relationship Id="rId3" Type="http://schemas.openxmlformats.org/officeDocument/2006/relationships/image" Target="../media/image373.png"/><Relationship Id="rId2" Type="http://schemas.openxmlformats.org/officeDocument/2006/relationships/image" Target="../media/image372.png"/><Relationship Id="rId1" Type="http://schemas.openxmlformats.org/officeDocument/2006/relationships/oleObject" Target="../embeddings/oleObject451.bin"/></Relationships>
</file>

<file path=ppt/slides/_rels/slide87.xml.rels><?xml version="1.0" encoding="UTF-8" standalone="yes"?>
<Relationships xmlns="http://schemas.openxmlformats.org/package/2006/relationships"><Relationship Id="rId7" Type="http://schemas.openxmlformats.org/officeDocument/2006/relationships/notesSlide" Target="../notesSlides/notesSlide26.xml"/><Relationship Id="rId6" Type="http://schemas.openxmlformats.org/officeDocument/2006/relationships/vmlDrawing" Target="../drawings/vmlDrawing74.vml"/><Relationship Id="rId5" Type="http://schemas.openxmlformats.org/officeDocument/2006/relationships/slideLayout" Target="../slideLayouts/slideLayout7.xml"/><Relationship Id="rId4" Type="http://schemas.openxmlformats.org/officeDocument/2006/relationships/image" Target="../media/image375.wmf"/><Relationship Id="rId3" Type="http://schemas.openxmlformats.org/officeDocument/2006/relationships/oleObject" Target="../embeddings/oleObject453.bin"/><Relationship Id="rId2" Type="http://schemas.openxmlformats.org/officeDocument/2006/relationships/image" Target="../media/image374.wmf"/><Relationship Id="rId1" Type="http://schemas.openxmlformats.org/officeDocument/2006/relationships/oleObject" Target="../embeddings/oleObject452.bin"/></Relationships>
</file>

<file path=ppt/slides/_rels/slide88.xml.rels><?xml version="1.0" encoding="UTF-8" standalone="yes"?>
<Relationships xmlns="http://schemas.openxmlformats.org/package/2006/relationships"><Relationship Id="rId9" Type="http://schemas.openxmlformats.org/officeDocument/2006/relationships/oleObject" Target="../embeddings/oleObject458.bin"/><Relationship Id="rId8" Type="http://schemas.openxmlformats.org/officeDocument/2006/relationships/image" Target="../media/image379.wmf"/><Relationship Id="rId7" Type="http://schemas.openxmlformats.org/officeDocument/2006/relationships/oleObject" Target="../embeddings/oleObject457.bin"/><Relationship Id="rId6" Type="http://schemas.openxmlformats.org/officeDocument/2006/relationships/image" Target="../media/image378.wmf"/><Relationship Id="rId5" Type="http://schemas.openxmlformats.org/officeDocument/2006/relationships/oleObject" Target="../embeddings/oleObject456.bin"/><Relationship Id="rId4" Type="http://schemas.openxmlformats.org/officeDocument/2006/relationships/image" Target="../media/image377.wmf"/><Relationship Id="rId3" Type="http://schemas.openxmlformats.org/officeDocument/2006/relationships/oleObject" Target="../embeddings/oleObject455.bin"/><Relationship Id="rId2" Type="http://schemas.openxmlformats.org/officeDocument/2006/relationships/image" Target="../media/image376.emf"/><Relationship Id="rId16" Type="http://schemas.openxmlformats.org/officeDocument/2006/relationships/vmlDrawing" Target="../drawings/vmlDrawing75.vml"/><Relationship Id="rId15" Type="http://schemas.openxmlformats.org/officeDocument/2006/relationships/slideLayout" Target="../slideLayouts/slideLayout7.xml"/><Relationship Id="rId14" Type="http://schemas.openxmlformats.org/officeDocument/2006/relationships/image" Target="../media/image382.wmf"/><Relationship Id="rId13" Type="http://schemas.openxmlformats.org/officeDocument/2006/relationships/oleObject" Target="../embeddings/oleObject460.bin"/><Relationship Id="rId12" Type="http://schemas.openxmlformats.org/officeDocument/2006/relationships/image" Target="../media/image381.wmf"/><Relationship Id="rId11" Type="http://schemas.openxmlformats.org/officeDocument/2006/relationships/oleObject" Target="../embeddings/oleObject459.bin"/><Relationship Id="rId10" Type="http://schemas.openxmlformats.org/officeDocument/2006/relationships/image" Target="../media/image380.wmf"/><Relationship Id="rId1" Type="http://schemas.openxmlformats.org/officeDocument/2006/relationships/oleObject" Target="../embeddings/oleObject454.bin"/></Relationships>
</file>

<file path=ppt/slides/_rels/slide89.xml.rels><?xml version="1.0" encoding="UTF-8" standalone="yes"?>
<Relationships xmlns="http://schemas.openxmlformats.org/package/2006/relationships"><Relationship Id="rId8" Type="http://schemas.openxmlformats.org/officeDocument/2006/relationships/vmlDrawing" Target="../drawings/vmlDrawing76.vml"/><Relationship Id="rId7" Type="http://schemas.openxmlformats.org/officeDocument/2006/relationships/slideLayout" Target="../slideLayouts/slideLayout7.xml"/><Relationship Id="rId6" Type="http://schemas.openxmlformats.org/officeDocument/2006/relationships/image" Target="../media/image385.wmf"/><Relationship Id="rId5" Type="http://schemas.openxmlformats.org/officeDocument/2006/relationships/oleObject" Target="../embeddings/oleObject463.bin"/><Relationship Id="rId4" Type="http://schemas.openxmlformats.org/officeDocument/2006/relationships/image" Target="../media/image384.wmf"/><Relationship Id="rId3" Type="http://schemas.openxmlformats.org/officeDocument/2006/relationships/oleObject" Target="../embeddings/oleObject462.bin"/><Relationship Id="rId2" Type="http://schemas.openxmlformats.org/officeDocument/2006/relationships/image" Target="../media/image383.emf"/><Relationship Id="rId1" Type="http://schemas.openxmlformats.org/officeDocument/2006/relationships/oleObject" Target="../embeddings/oleObject461.bin"/></Relationships>
</file>

<file path=ppt/slides/_rels/slide9.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slideLayout" Target="../slideLayouts/slideLayout7.xml"/><Relationship Id="rId4" Type="http://schemas.openxmlformats.org/officeDocument/2006/relationships/slide" Target="slide105.xml"/><Relationship Id="rId3" Type="http://schemas.openxmlformats.org/officeDocument/2006/relationships/slide" Target="slide104.xml"/><Relationship Id="rId2" Type="http://schemas.openxmlformats.org/officeDocument/2006/relationships/image" Target="../media/image11.wmf"/><Relationship Id="rId1" Type="http://schemas.openxmlformats.org/officeDocument/2006/relationships/oleObject" Target="../embeddings/oleObject8.bin"/></Relationships>
</file>

<file path=ppt/slides/_rels/slide90.xml.rels><?xml version="1.0" encoding="UTF-8" standalone="yes"?>
<Relationships xmlns="http://schemas.openxmlformats.org/package/2006/relationships"><Relationship Id="rId9" Type="http://schemas.openxmlformats.org/officeDocument/2006/relationships/image" Target="../media/image390.wmf"/><Relationship Id="rId8" Type="http://schemas.openxmlformats.org/officeDocument/2006/relationships/oleObject" Target="../embeddings/oleObject467.bin"/><Relationship Id="rId7" Type="http://schemas.openxmlformats.org/officeDocument/2006/relationships/image" Target="../media/image389.wmf"/><Relationship Id="rId6" Type="http://schemas.openxmlformats.org/officeDocument/2006/relationships/oleObject" Target="../embeddings/oleObject466.bin"/><Relationship Id="rId5" Type="http://schemas.openxmlformats.org/officeDocument/2006/relationships/image" Target="../media/image388.wmf"/><Relationship Id="rId4" Type="http://schemas.openxmlformats.org/officeDocument/2006/relationships/oleObject" Target="../embeddings/oleObject465.bin"/><Relationship Id="rId3" Type="http://schemas.openxmlformats.org/officeDocument/2006/relationships/image" Target="../media/image387.wmf"/><Relationship Id="rId2" Type="http://schemas.openxmlformats.org/officeDocument/2006/relationships/oleObject" Target="../embeddings/oleObject464.bin"/><Relationship Id="rId15" Type="http://schemas.openxmlformats.org/officeDocument/2006/relationships/vmlDrawing" Target="../drawings/vmlDrawing77.vml"/><Relationship Id="rId14" Type="http://schemas.openxmlformats.org/officeDocument/2006/relationships/slideLayout" Target="../slideLayouts/slideLayout7.xml"/><Relationship Id="rId13" Type="http://schemas.openxmlformats.org/officeDocument/2006/relationships/image" Target="../media/image392.wmf"/><Relationship Id="rId12" Type="http://schemas.openxmlformats.org/officeDocument/2006/relationships/oleObject" Target="../embeddings/oleObject469.bin"/><Relationship Id="rId11" Type="http://schemas.openxmlformats.org/officeDocument/2006/relationships/image" Target="../media/image391.wmf"/><Relationship Id="rId10" Type="http://schemas.openxmlformats.org/officeDocument/2006/relationships/oleObject" Target="../embeddings/oleObject468.bin"/><Relationship Id="rId1" Type="http://schemas.openxmlformats.org/officeDocument/2006/relationships/image" Target="../media/image386.png"/></Relationships>
</file>

<file path=ppt/slides/_rels/slide91.xml.rels><?xml version="1.0" encoding="UTF-8" standalone="yes"?>
<Relationships xmlns="http://schemas.openxmlformats.org/package/2006/relationships"><Relationship Id="rId9" Type="http://schemas.openxmlformats.org/officeDocument/2006/relationships/image" Target="../media/image397.wmf"/><Relationship Id="rId8" Type="http://schemas.openxmlformats.org/officeDocument/2006/relationships/oleObject" Target="../embeddings/oleObject473.bin"/><Relationship Id="rId7" Type="http://schemas.openxmlformats.org/officeDocument/2006/relationships/image" Target="../media/image396.wmf"/><Relationship Id="rId6" Type="http://schemas.openxmlformats.org/officeDocument/2006/relationships/oleObject" Target="../embeddings/oleObject472.bin"/><Relationship Id="rId5" Type="http://schemas.openxmlformats.org/officeDocument/2006/relationships/image" Target="../media/image395.wmf"/><Relationship Id="rId4" Type="http://schemas.openxmlformats.org/officeDocument/2006/relationships/oleObject" Target="../embeddings/oleObject471.bin"/><Relationship Id="rId3" Type="http://schemas.openxmlformats.org/officeDocument/2006/relationships/image" Target="../media/image394.wmf"/><Relationship Id="rId2" Type="http://schemas.openxmlformats.org/officeDocument/2006/relationships/oleObject" Target="../embeddings/oleObject470.bin"/><Relationship Id="rId13" Type="http://schemas.openxmlformats.org/officeDocument/2006/relationships/vmlDrawing" Target="../drawings/vmlDrawing78.vml"/><Relationship Id="rId12" Type="http://schemas.openxmlformats.org/officeDocument/2006/relationships/slideLayout" Target="../slideLayouts/slideLayout7.xml"/><Relationship Id="rId11" Type="http://schemas.openxmlformats.org/officeDocument/2006/relationships/image" Target="../media/image398.wmf"/><Relationship Id="rId10" Type="http://schemas.openxmlformats.org/officeDocument/2006/relationships/oleObject" Target="../embeddings/oleObject474.bin"/><Relationship Id="rId1" Type="http://schemas.openxmlformats.org/officeDocument/2006/relationships/image" Target="../media/image393.png"/></Relationships>
</file>

<file path=ppt/slides/_rels/slide92.xml.rels><?xml version="1.0" encoding="UTF-8" standalone="yes"?>
<Relationships xmlns="http://schemas.openxmlformats.org/package/2006/relationships"><Relationship Id="rId9" Type="http://schemas.openxmlformats.org/officeDocument/2006/relationships/oleObject" Target="../embeddings/oleObject479.bin"/><Relationship Id="rId8" Type="http://schemas.openxmlformats.org/officeDocument/2006/relationships/image" Target="../media/image402.wmf"/><Relationship Id="rId7" Type="http://schemas.openxmlformats.org/officeDocument/2006/relationships/oleObject" Target="../embeddings/oleObject478.bin"/><Relationship Id="rId6" Type="http://schemas.openxmlformats.org/officeDocument/2006/relationships/image" Target="../media/image401.wmf"/><Relationship Id="rId5" Type="http://schemas.openxmlformats.org/officeDocument/2006/relationships/oleObject" Target="../embeddings/oleObject477.bin"/><Relationship Id="rId4" Type="http://schemas.openxmlformats.org/officeDocument/2006/relationships/image" Target="../media/image400.wmf"/><Relationship Id="rId3" Type="http://schemas.openxmlformats.org/officeDocument/2006/relationships/oleObject" Target="../embeddings/oleObject476.bin"/><Relationship Id="rId2" Type="http://schemas.openxmlformats.org/officeDocument/2006/relationships/image" Target="../media/image399.wmf"/><Relationship Id="rId15" Type="http://schemas.openxmlformats.org/officeDocument/2006/relationships/vmlDrawing" Target="../drawings/vmlDrawing79.vml"/><Relationship Id="rId14" Type="http://schemas.openxmlformats.org/officeDocument/2006/relationships/slideLayout" Target="../slideLayouts/slideLayout7.xml"/><Relationship Id="rId13" Type="http://schemas.openxmlformats.org/officeDocument/2006/relationships/image" Target="../media/image404.wmf"/><Relationship Id="rId12" Type="http://schemas.openxmlformats.org/officeDocument/2006/relationships/oleObject" Target="../embeddings/oleObject481.bin"/><Relationship Id="rId11" Type="http://schemas.openxmlformats.org/officeDocument/2006/relationships/image" Target="../media/image403.wmf"/><Relationship Id="rId10" Type="http://schemas.openxmlformats.org/officeDocument/2006/relationships/oleObject" Target="../embeddings/oleObject480.bin"/><Relationship Id="rId1" Type="http://schemas.openxmlformats.org/officeDocument/2006/relationships/oleObject" Target="../embeddings/oleObject475.bin"/></Relationships>
</file>

<file path=ppt/slides/_rels/slide93.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7.xml"/><Relationship Id="rId2" Type="http://schemas.openxmlformats.org/officeDocument/2006/relationships/image" Target="../media/image406.png"/><Relationship Id="rId1" Type="http://schemas.openxmlformats.org/officeDocument/2006/relationships/image" Target="../media/image405.png"/></Relationships>
</file>

<file path=ppt/slides/_rels/slide94.xml.rels><?xml version="1.0" encoding="UTF-8" standalone="yes"?>
<Relationships xmlns="http://schemas.openxmlformats.org/package/2006/relationships"><Relationship Id="rId9" Type="http://schemas.openxmlformats.org/officeDocument/2006/relationships/image" Target="../media/image406.png"/><Relationship Id="rId8" Type="http://schemas.openxmlformats.org/officeDocument/2006/relationships/image" Target="../media/image410.wmf"/><Relationship Id="rId7" Type="http://schemas.openxmlformats.org/officeDocument/2006/relationships/oleObject" Target="../embeddings/oleObject485.bin"/><Relationship Id="rId6" Type="http://schemas.openxmlformats.org/officeDocument/2006/relationships/image" Target="../media/image409.wmf"/><Relationship Id="rId5" Type="http://schemas.openxmlformats.org/officeDocument/2006/relationships/oleObject" Target="../embeddings/oleObject484.bin"/><Relationship Id="rId4" Type="http://schemas.openxmlformats.org/officeDocument/2006/relationships/image" Target="../media/image408.wmf"/><Relationship Id="rId3" Type="http://schemas.openxmlformats.org/officeDocument/2006/relationships/oleObject" Target="../embeddings/oleObject483.bin"/><Relationship Id="rId2" Type="http://schemas.openxmlformats.org/officeDocument/2006/relationships/image" Target="../media/image407.wmf"/><Relationship Id="rId11" Type="http://schemas.openxmlformats.org/officeDocument/2006/relationships/vmlDrawing" Target="../drawings/vmlDrawing80.vml"/><Relationship Id="rId10" Type="http://schemas.openxmlformats.org/officeDocument/2006/relationships/slideLayout" Target="../slideLayouts/slideLayout7.xml"/><Relationship Id="rId1" Type="http://schemas.openxmlformats.org/officeDocument/2006/relationships/oleObject" Target="../embeddings/oleObject482.bin"/></Relationships>
</file>

<file path=ppt/slides/_rels/slide9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406.png"/><Relationship Id="rId7" Type="http://schemas.openxmlformats.org/officeDocument/2006/relationships/slide" Target="slide1.xml"/><Relationship Id="rId6" Type="http://schemas.openxmlformats.org/officeDocument/2006/relationships/image" Target="../media/image413.wmf"/><Relationship Id="rId5" Type="http://schemas.openxmlformats.org/officeDocument/2006/relationships/oleObject" Target="../embeddings/oleObject488.bin"/><Relationship Id="rId4" Type="http://schemas.openxmlformats.org/officeDocument/2006/relationships/image" Target="../media/image412.wmf"/><Relationship Id="rId3" Type="http://schemas.openxmlformats.org/officeDocument/2006/relationships/oleObject" Target="../embeddings/oleObject487.bin"/><Relationship Id="rId2" Type="http://schemas.openxmlformats.org/officeDocument/2006/relationships/image" Target="../media/image411.wmf"/><Relationship Id="rId10" Type="http://schemas.openxmlformats.org/officeDocument/2006/relationships/vmlDrawing" Target="../drawings/vmlDrawing81.vml"/><Relationship Id="rId1" Type="http://schemas.openxmlformats.org/officeDocument/2006/relationships/oleObject" Target="../embeddings/oleObject486.bin"/></Relationships>
</file>

<file path=ppt/slides/_rels/slide96.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vmlDrawing" Target="../drawings/vmlDrawing82.vml"/><Relationship Id="rId4" Type="http://schemas.openxmlformats.org/officeDocument/2006/relationships/slideLayout" Target="../slideLayouts/slideLayout7.xml"/><Relationship Id="rId3" Type="http://schemas.openxmlformats.org/officeDocument/2006/relationships/image" Target="../media/image415.wmf"/><Relationship Id="rId2" Type="http://schemas.openxmlformats.org/officeDocument/2006/relationships/oleObject" Target="../embeddings/oleObject489.bin"/><Relationship Id="rId1" Type="http://schemas.openxmlformats.org/officeDocument/2006/relationships/image" Target="../media/image414.png"/></Relationships>
</file>

<file path=ppt/slides/_rels/slide97.xml.rels><?xml version="1.0" encoding="UTF-8" standalone="yes"?>
<Relationships xmlns="http://schemas.openxmlformats.org/package/2006/relationships"><Relationship Id="rId9" Type="http://schemas.openxmlformats.org/officeDocument/2006/relationships/vmlDrawing" Target="../drawings/vmlDrawing83.vml"/><Relationship Id="rId8" Type="http://schemas.openxmlformats.org/officeDocument/2006/relationships/slideLayout" Target="../slideLayouts/slideLayout7.xml"/><Relationship Id="rId7" Type="http://schemas.openxmlformats.org/officeDocument/2006/relationships/image" Target="../media/image418.wmf"/><Relationship Id="rId6" Type="http://schemas.openxmlformats.org/officeDocument/2006/relationships/oleObject" Target="../embeddings/oleObject492.bin"/><Relationship Id="rId5" Type="http://schemas.openxmlformats.org/officeDocument/2006/relationships/image" Target="../media/image417.wmf"/><Relationship Id="rId4" Type="http://schemas.openxmlformats.org/officeDocument/2006/relationships/oleObject" Target="../embeddings/oleObject491.bin"/><Relationship Id="rId3" Type="http://schemas.openxmlformats.org/officeDocument/2006/relationships/image" Target="../media/image416.png"/><Relationship Id="rId2" Type="http://schemas.openxmlformats.org/officeDocument/2006/relationships/oleObject" Target="../embeddings/oleObject490.bin"/><Relationship Id="rId1" Type="http://schemas.openxmlformats.org/officeDocument/2006/relationships/image" Target="../media/image414.png"/></Relationships>
</file>

<file path=ppt/slides/_rels/slide98.xml.rels><?xml version="1.0" encoding="UTF-8" standalone="yes"?>
<Relationships xmlns="http://schemas.openxmlformats.org/package/2006/relationships"><Relationship Id="rId9" Type="http://schemas.openxmlformats.org/officeDocument/2006/relationships/vmlDrawing" Target="../drawings/vmlDrawing84.vml"/><Relationship Id="rId8" Type="http://schemas.openxmlformats.org/officeDocument/2006/relationships/slideLayout" Target="../slideLayouts/slideLayout7.xml"/><Relationship Id="rId7" Type="http://schemas.openxmlformats.org/officeDocument/2006/relationships/image" Target="../media/image421.wmf"/><Relationship Id="rId6" Type="http://schemas.openxmlformats.org/officeDocument/2006/relationships/oleObject" Target="../embeddings/oleObject495.bin"/><Relationship Id="rId5" Type="http://schemas.openxmlformats.org/officeDocument/2006/relationships/image" Target="../media/image420.wmf"/><Relationship Id="rId4" Type="http://schemas.openxmlformats.org/officeDocument/2006/relationships/oleObject" Target="../embeddings/oleObject494.bin"/><Relationship Id="rId3" Type="http://schemas.openxmlformats.org/officeDocument/2006/relationships/image" Target="../media/image419.png"/><Relationship Id="rId2" Type="http://schemas.openxmlformats.org/officeDocument/2006/relationships/oleObject" Target="../embeddings/oleObject493.bin"/><Relationship Id="rId1" Type="http://schemas.openxmlformats.org/officeDocument/2006/relationships/image" Target="../media/image414.png"/></Relationships>
</file>

<file path=ppt/slides/_rels/slide99.xml.rels><?xml version="1.0" encoding="UTF-8" standalone="yes"?>
<Relationships xmlns="http://schemas.openxmlformats.org/package/2006/relationships"><Relationship Id="rId4" Type="http://schemas.openxmlformats.org/officeDocument/2006/relationships/vmlDrawing" Target="../drawings/vmlDrawing85.vml"/><Relationship Id="rId3" Type="http://schemas.openxmlformats.org/officeDocument/2006/relationships/slideLayout" Target="../slideLayouts/slideLayout7.xml"/><Relationship Id="rId2" Type="http://schemas.openxmlformats.org/officeDocument/2006/relationships/image" Target="../media/image422.wmf"/><Relationship Id="rId1" Type="http://schemas.openxmlformats.org/officeDocument/2006/relationships/oleObject" Target="../embeddings/oleObject496.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8002" name="Rectangle 6"/>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
        <p:nvSpPr>
          <p:cNvPr id="128003" name="Rectangle 2"/>
          <p:cNvSpPr>
            <a:spLocks noGrp="1" noRot="1"/>
          </p:cNvSpPr>
          <p:nvPr>
            <p:ph type="ctrTitle" idx="4294967295"/>
          </p:nvPr>
        </p:nvSpPr>
        <p:spPr>
          <a:xfrm>
            <a:off x="323850" y="1989138"/>
            <a:ext cx="8820150" cy="4724400"/>
          </a:xfrm>
          <a:ln/>
        </p:spPr>
        <p:txBody>
          <a:bodyPr vert="horz" wrap="square" lIns="91440" tIns="45720" rIns="91440" bIns="45720" anchor="ctr" anchorCtr="0"/>
          <a:lstStyle>
            <a:lvl1pPr lvl="0">
              <a:buClrTx/>
              <a:buSzTx/>
              <a:buFontTx/>
              <a:defRPr/>
            </a:lvl1pPr>
          </a:lstStyle>
          <a:p>
            <a:pPr lvl="0" algn="l" eaLnBrk="1" hangingPunct="1"/>
            <a:r>
              <a:rPr lang="en-US" altLang="zh-CN" sz="3200" dirty="0">
                <a:solidFill>
                  <a:schemeClr val="hlink"/>
                </a:solidFill>
                <a:latin typeface="宋体" panose="02010600030101010101" pitchFamily="2" charset="-122"/>
                <a:hlinkClick r:id="rId1" action="ppaction://hlinksldjump"/>
              </a:rPr>
              <a:t>§</a:t>
            </a:r>
            <a:r>
              <a:rPr lang="en-US" altLang="zh-CN" sz="3200" dirty="0">
                <a:solidFill>
                  <a:schemeClr val="hlink"/>
                </a:solidFill>
                <a:latin typeface="Times New Roman" panose="02020603050405020304" pitchFamily="18" charset="0"/>
                <a:cs typeface="Times New Roman" panose="02020603050405020304" pitchFamily="18" charset="0"/>
                <a:hlinkClick r:id="rId1" action="ppaction://hlinksldjump"/>
              </a:rPr>
              <a:t>2-1  </a:t>
            </a:r>
            <a:r>
              <a:rPr lang="zh-CN" altLang="en-US" sz="3200" dirty="0">
                <a:solidFill>
                  <a:schemeClr val="hlink"/>
                </a:solidFill>
                <a:latin typeface="Times New Roman" panose="02020603050405020304" pitchFamily="18" charset="0"/>
                <a:cs typeface="Times New Roman" panose="02020603050405020304" pitchFamily="18" charset="0"/>
                <a:hlinkClick r:id="rId1" action="ppaction://hlinksldjump"/>
              </a:rPr>
              <a:t>导论</a:t>
            </a:r>
            <a:r>
              <a:rPr lang="en-US" altLang="zh-CN" sz="3200" dirty="0">
                <a:solidFill>
                  <a:schemeClr val="hlink"/>
                </a:solidFill>
                <a:latin typeface="Times New Roman" panose="02020603050405020304" pitchFamily="18" charset="0"/>
                <a:cs typeface="Times New Roman" panose="02020603050405020304" pitchFamily="18" charset="0"/>
                <a:hlinkClick r:id="rId1" action="ppaction://hlinksldjump"/>
              </a:rPr>
              <a:t>(</a:t>
            </a:r>
            <a:r>
              <a:rPr lang="zh-CN" altLang="en-US" sz="3200" dirty="0">
                <a:solidFill>
                  <a:schemeClr val="hlink"/>
                </a:solidFill>
                <a:latin typeface="Times New Roman" panose="02020603050405020304" pitchFamily="18" charset="0"/>
                <a:cs typeface="Times New Roman" panose="02020603050405020304" pitchFamily="18" charset="0"/>
                <a:hlinkClick r:id="rId1" action="ppaction://hlinksldjump"/>
              </a:rPr>
              <a:t>I</a:t>
            </a:r>
            <a:r>
              <a:rPr lang="en-US" altLang="zh-CN" sz="3200" dirty="0">
                <a:solidFill>
                  <a:schemeClr val="hlink"/>
                </a:solidFill>
                <a:latin typeface="Times New Roman" panose="02020603050405020304" pitchFamily="18" charset="0"/>
                <a:cs typeface="Times New Roman" panose="02020603050405020304" pitchFamily="18" charset="0"/>
                <a:hlinkClick r:id="rId1" action="ppaction://hlinksldjump"/>
              </a:rPr>
              <a:t>ntroduction)</a:t>
            </a:r>
            <a:r>
              <a:rPr lang="zh-CN" altLang="en-US" sz="3200" dirty="0">
                <a:solidFill>
                  <a:schemeClr val="hlink"/>
                </a:solidFill>
                <a:latin typeface="Times New Roman" panose="02020603050405020304" pitchFamily="18" charset="0"/>
                <a:cs typeface="Times New Roman" panose="02020603050405020304" pitchFamily="18" charset="0"/>
                <a:hlinkClick r:id="rId1" action="ppaction://hlinksldjump"/>
              </a:rPr>
              <a:t> </a:t>
            </a:r>
            <a:br>
              <a:rPr lang="zh-CN" altLang="en-US" sz="3200" dirty="0">
                <a:solidFill>
                  <a:schemeClr val="hlink"/>
                </a:solidFill>
                <a:latin typeface="Times New Roman" panose="02020603050405020304" pitchFamily="18" charset="0"/>
                <a:cs typeface="Times New Roman" panose="02020603050405020304" pitchFamily="18" charset="0"/>
              </a:rPr>
            </a:br>
            <a:r>
              <a:rPr lang="en-US" altLang="zh-CN" sz="3200" dirty="0">
                <a:solidFill>
                  <a:schemeClr val="hlink"/>
                </a:solidFill>
                <a:latin typeface="Times New Roman" panose="02020603050405020304" pitchFamily="18" charset="0"/>
                <a:cs typeface="Times New Roman" panose="02020603050405020304" pitchFamily="18" charset="0"/>
                <a:hlinkClick r:id="rId2" action="ppaction://hlinksldjump"/>
              </a:rPr>
              <a:t>§2-2  </a:t>
            </a:r>
            <a:r>
              <a:rPr lang="zh-CN" altLang="en-US" sz="3200" dirty="0">
                <a:solidFill>
                  <a:schemeClr val="hlink"/>
                </a:solidFill>
                <a:latin typeface="Times New Roman" panose="02020603050405020304" pitchFamily="18" charset="0"/>
                <a:cs typeface="Times New Roman" panose="02020603050405020304" pitchFamily="18" charset="0"/>
                <a:hlinkClick r:id="rId2" action="ppaction://hlinksldjump"/>
              </a:rPr>
              <a:t>控制系统的微分方程</a:t>
            </a:r>
            <a:r>
              <a:rPr lang="en-US" altLang="zh-CN" sz="3200" dirty="0">
                <a:solidFill>
                  <a:schemeClr val="hlink"/>
                </a:solidFill>
                <a:latin typeface="Times New Roman" panose="02020603050405020304" pitchFamily="18" charset="0"/>
                <a:cs typeface="Times New Roman" panose="02020603050405020304" pitchFamily="18" charset="0"/>
                <a:hlinkClick r:id="rId2" action="ppaction://hlinksldjump"/>
              </a:rPr>
              <a:t>(</a:t>
            </a:r>
            <a:r>
              <a:rPr lang="zh-CN" altLang="en-US" sz="3200" dirty="0">
                <a:solidFill>
                  <a:schemeClr val="hlink"/>
                </a:solidFill>
                <a:latin typeface="Times New Roman" panose="02020603050405020304" pitchFamily="18" charset="0"/>
                <a:cs typeface="Times New Roman" panose="02020603050405020304" pitchFamily="18" charset="0"/>
                <a:hlinkClick r:id="rId2" action="ppaction://hlinksldjump"/>
              </a:rPr>
              <a:t>D</a:t>
            </a:r>
            <a:r>
              <a:rPr lang="en-US" altLang="zh-CN" sz="3200" dirty="0">
                <a:solidFill>
                  <a:schemeClr val="hlink"/>
                </a:solidFill>
                <a:latin typeface="Times New Roman" panose="02020603050405020304" pitchFamily="18" charset="0"/>
                <a:cs typeface="Times New Roman" panose="02020603050405020304" pitchFamily="18" charset="0"/>
                <a:hlinkClick r:id="rId2" action="ppaction://hlinksldjump"/>
              </a:rPr>
              <a:t>ifferential equation)</a:t>
            </a:r>
            <a:br>
              <a:rPr lang="zh-CN" altLang="en-US" sz="3200" dirty="0">
                <a:solidFill>
                  <a:schemeClr val="hlink"/>
                </a:solidFill>
                <a:latin typeface="Times New Roman" panose="02020603050405020304" pitchFamily="18" charset="0"/>
                <a:cs typeface="Times New Roman" panose="02020603050405020304" pitchFamily="18" charset="0"/>
                <a:hlinkClick r:id="rId2" action="ppaction://hlinksldjump"/>
              </a:rPr>
            </a:br>
            <a:r>
              <a:rPr lang="en-US" altLang="zh-CN" sz="3200" dirty="0">
                <a:solidFill>
                  <a:schemeClr val="hlink"/>
                </a:solidFill>
                <a:latin typeface="Times New Roman" panose="02020603050405020304" pitchFamily="18" charset="0"/>
                <a:cs typeface="Times New Roman" panose="02020603050405020304" pitchFamily="18" charset="0"/>
                <a:hlinkClick r:id="rId3" action="ppaction://hlinksldjump"/>
              </a:rPr>
              <a:t>§2-3  </a:t>
            </a:r>
            <a:r>
              <a:rPr lang="zh-CN" altLang="en-US" sz="3200" dirty="0">
                <a:solidFill>
                  <a:schemeClr val="hlink"/>
                </a:solidFill>
                <a:latin typeface="Times New Roman" panose="02020603050405020304" pitchFamily="18" charset="0"/>
                <a:cs typeface="Times New Roman" panose="02020603050405020304" pitchFamily="18" charset="0"/>
                <a:hlinkClick r:id="rId3" action="ppaction://hlinksldjump"/>
              </a:rPr>
              <a:t>拉普拉斯变换</a:t>
            </a:r>
            <a:r>
              <a:rPr lang="en-US" altLang="zh-CN" sz="3200" dirty="0">
                <a:solidFill>
                  <a:schemeClr val="hlink"/>
                </a:solidFill>
                <a:latin typeface="Times New Roman" panose="02020603050405020304" pitchFamily="18" charset="0"/>
                <a:cs typeface="Times New Roman" panose="02020603050405020304" pitchFamily="18" charset="0"/>
                <a:hlinkClick r:id="rId3" action="ppaction://hlinksldjump"/>
              </a:rPr>
              <a:t>(Laplace transformation)</a:t>
            </a:r>
            <a:br>
              <a:rPr lang="en-US" altLang="zh-CN" sz="3200" dirty="0">
                <a:solidFill>
                  <a:schemeClr val="hlink"/>
                </a:solidFill>
                <a:latin typeface="Times New Roman" panose="02020603050405020304" pitchFamily="18" charset="0"/>
                <a:cs typeface="Times New Roman" panose="02020603050405020304" pitchFamily="18" charset="0"/>
              </a:rPr>
            </a:br>
            <a:r>
              <a:rPr lang="en-US" altLang="zh-CN" sz="3200" dirty="0">
                <a:solidFill>
                  <a:schemeClr val="hlink"/>
                </a:solidFill>
                <a:latin typeface="Times New Roman" panose="02020603050405020304" pitchFamily="18" charset="0"/>
                <a:cs typeface="Times New Roman" panose="02020603050405020304" pitchFamily="18" charset="0"/>
                <a:hlinkClick r:id="rId4" action="ppaction://hlinksldjump"/>
              </a:rPr>
              <a:t>§2-4  </a:t>
            </a:r>
            <a:r>
              <a:rPr lang="zh-CN" altLang="en-US" sz="3200" dirty="0">
                <a:solidFill>
                  <a:schemeClr val="hlink"/>
                </a:solidFill>
                <a:latin typeface="Times New Roman" panose="02020603050405020304" pitchFamily="18" charset="0"/>
                <a:cs typeface="Times New Roman" panose="02020603050405020304" pitchFamily="18" charset="0"/>
                <a:hlinkClick r:id="rId4" action="ppaction://hlinksldjump"/>
              </a:rPr>
              <a:t>控制系统的传递函数描述</a:t>
            </a:r>
            <a:r>
              <a:rPr lang="en-US" altLang="zh-CN" sz="3200" dirty="0">
                <a:solidFill>
                  <a:schemeClr val="hlink"/>
                </a:solidFill>
                <a:latin typeface="Times New Roman" panose="02020603050405020304" pitchFamily="18" charset="0"/>
                <a:cs typeface="Times New Roman" panose="02020603050405020304" pitchFamily="18" charset="0"/>
                <a:hlinkClick r:id="rId4" action="ppaction://hlinksldjump"/>
              </a:rPr>
              <a:t>(</a:t>
            </a:r>
            <a:r>
              <a:rPr lang="zh-CN" altLang="en-US" sz="3200" dirty="0">
                <a:solidFill>
                  <a:schemeClr val="hlink"/>
                </a:solidFill>
                <a:latin typeface="Times New Roman" panose="02020603050405020304" pitchFamily="18" charset="0"/>
                <a:cs typeface="Times New Roman" panose="02020603050405020304" pitchFamily="18" charset="0"/>
                <a:hlinkClick r:id="rId4" action="ppaction://hlinksldjump"/>
              </a:rPr>
              <a:t>T</a:t>
            </a:r>
            <a:r>
              <a:rPr lang="en-US" altLang="zh-CN" sz="3200" dirty="0">
                <a:solidFill>
                  <a:schemeClr val="hlink"/>
                </a:solidFill>
                <a:latin typeface="Times New Roman" panose="02020603050405020304" pitchFamily="18" charset="0"/>
                <a:cs typeface="Times New Roman" panose="02020603050405020304" pitchFamily="18" charset="0"/>
                <a:hlinkClick r:id="rId4" action="ppaction://hlinksldjump"/>
              </a:rPr>
              <a:t>ransfer function description)</a:t>
            </a:r>
            <a:br>
              <a:rPr lang="zh-CN" altLang="en-US" sz="3200" dirty="0">
                <a:solidFill>
                  <a:schemeClr val="hlink"/>
                </a:solidFill>
                <a:latin typeface="Times New Roman" panose="02020603050405020304" pitchFamily="18" charset="0"/>
                <a:cs typeface="Times New Roman" panose="02020603050405020304" pitchFamily="18" charset="0"/>
                <a:hlinkClick r:id="rId4" action="ppaction://hlinksldjump"/>
              </a:rPr>
            </a:br>
            <a:r>
              <a:rPr lang="en-US" altLang="zh-CN" sz="3200" dirty="0">
                <a:solidFill>
                  <a:schemeClr val="hlink"/>
                </a:solidFill>
                <a:latin typeface="Times New Roman" panose="02020603050405020304" pitchFamily="18" charset="0"/>
                <a:cs typeface="Times New Roman" panose="02020603050405020304" pitchFamily="18" charset="0"/>
                <a:hlinkClick r:id="rId5" action="ppaction://hlinksldjump"/>
              </a:rPr>
              <a:t>§2-5  </a:t>
            </a:r>
            <a:r>
              <a:rPr lang="zh-CN" altLang="en-US" sz="3200" dirty="0">
                <a:solidFill>
                  <a:schemeClr val="hlink"/>
                </a:solidFill>
                <a:latin typeface="Times New Roman" panose="02020603050405020304" pitchFamily="18" charset="0"/>
                <a:cs typeface="Times New Roman" panose="02020603050405020304" pitchFamily="18" charset="0"/>
                <a:hlinkClick r:id="rId5" action="ppaction://hlinksldjump"/>
              </a:rPr>
              <a:t>控制系统的结构图</a:t>
            </a:r>
            <a:r>
              <a:rPr lang="en-US" altLang="zh-CN" sz="3200" dirty="0">
                <a:solidFill>
                  <a:schemeClr val="hlink"/>
                </a:solidFill>
                <a:latin typeface="Times New Roman" panose="02020603050405020304" pitchFamily="18" charset="0"/>
                <a:cs typeface="Times New Roman" panose="02020603050405020304" pitchFamily="18" charset="0"/>
                <a:hlinkClick r:id="rId5" action="ppaction://hlinksldjump"/>
              </a:rPr>
              <a:t>(</a:t>
            </a:r>
            <a:r>
              <a:rPr lang="zh-CN" altLang="en-US" sz="3200" dirty="0">
                <a:solidFill>
                  <a:schemeClr val="hlink"/>
                </a:solidFill>
                <a:latin typeface="Times New Roman" panose="02020603050405020304" pitchFamily="18" charset="0"/>
                <a:cs typeface="Times New Roman" panose="02020603050405020304" pitchFamily="18" charset="0"/>
                <a:hlinkClick r:id="rId5" action="ppaction://hlinksldjump"/>
              </a:rPr>
              <a:t>Block diagram</a:t>
            </a:r>
            <a:r>
              <a:rPr lang="en-US" altLang="zh-CN" sz="3200" dirty="0">
                <a:solidFill>
                  <a:schemeClr val="hlink"/>
                </a:solidFill>
                <a:latin typeface="Times New Roman" panose="02020603050405020304" pitchFamily="18" charset="0"/>
                <a:cs typeface="Times New Roman" panose="02020603050405020304" pitchFamily="18" charset="0"/>
                <a:hlinkClick r:id="rId5" action="ppaction://hlinksldjump"/>
              </a:rPr>
              <a:t>) </a:t>
            </a:r>
            <a:br>
              <a:rPr lang="en-US" altLang="zh-CN" sz="3200" dirty="0">
                <a:solidFill>
                  <a:schemeClr val="hlink"/>
                </a:solidFill>
                <a:latin typeface="Times New Roman" panose="02020603050405020304" pitchFamily="18" charset="0"/>
                <a:cs typeface="Times New Roman" panose="02020603050405020304" pitchFamily="18" charset="0"/>
                <a:hlinkClick r:id="rId5" action="ppaction://hlinksldjump"/>
              </a:rPr>
            </a:br>
            <a:r>
              <a:rPr lang="en-US" altLang="zh-CN" sz="3200" dirty="0">
                <a:solidFill>
                  <a:schemeClr val="hlink"/>
                </a:solidFill>
                <a:latin typeface="Times New Roman" panose="02020603050405020304" pitchFamily="18" charset="0"/>
                <a:cs typeface="Times New Roman" panose="02020603050405020304" pitchFamily="18" charset="0"/>
                <a:hlinkClick r:id="rId6" action="ppaction://hlinksldjump"/>
              </a:rPr>
              <a:t>§2-6  </a:t>
            </a:r>
            <a:r>
              <a:rPr lang="zh-CN" altLang="en-US" sz="3200" dirty="0">
                <a:solidFill>
                  <a:schemeClr val="hlink"/>
                </a:solidFill>
                <a:latin typeface="Times New Roman" panose="02020603050405020304" pitchFamily="18" charset="0"/>
                <a:cs typeface="Times New Roman" panose="02020603050405020304" pitchFamily="18" charset="0"/>
                <a:hlinkClick r:id="rId6" action="ppaction://hlinksldjump"/>
              </a:rPr>
              <a:t>控制系统的信号流图</a:t>
            </a:r>
            <a:r>
              <a:rPr lang="en-US" altLang="zh-CN" sz="3200" dirty="0">
                <a:solidFill>
                  <a:schemeClr val="hlink"/>
                </a:solidFill>
                <a:latin typeface="Times New Roman" panose="02020603050405020304" pitchFamily="18" charset="0"/>
                <a:cs typeface="Times New Roman" panose="02020603050405020304" pitchFamily="18" charset="0"/>
                <a:hlinkClick r:id="rId6" action="ppaction://hlinksldjump"/>
              </a:rPr>
              <a:t>(Signal</a:t>
            </a:r>
            <a:r>
              <a:rPr lang="zh-CN" altLang="en-US" sz="3200" dirty="0">
                <a:solidFill>
                  <a:schemeClr val="hlink"/>
                </a:solidFill>
                <a:latin typeface="Times New Roman" panose="02020603050405020304" pitchFamily="18" charset="0"/>
                <a:cs typeface="Times New Roman" panose="02020603050405020304" pitchFamily="18" charset="0"/>
                <a:hlinkClick r:id="rId6" action="ppaction://hlinksldjump"/>
              </a:rPr>
              <a:t>-</a:t>
            </a:r>
            <a:r>
              <a:rPr lang="en-US" altLang="zh-CN" sz="3200" dirty="0">
                <a:solidFill>
                  <a:schemeClr val="hlink"/>
                </a:solidFill>
                <a:latin typeface="Times New Roman" panose="02020603050405020304" pitchFamily="18" charset="0"/>
                <a:cs typeface="Times New Roman" panose="02020603050405020304" pitchFamily="18" charset="0"/>
                <a:hlinkClick r:id="rId6" action="ppaction://hlinksldjump"/>
              </a:rPr>
              <a:t>flow graph)</a:t>
            </a:r>
            <a:br>
              <a:rPr lang="en-US" altLang="zh-CN" sz="3200" dirty="0">
                <a:solidFill>
                  <a:schemeClr val="hlink"/>
                </a:solidFill>
                <a:latin typeface="Times New Roman" panose="02020603050405020304" pitchFamily="18" charset="0"/>
                <a:cs typeface="Times New Roman" panose="02020603050405020304" pitchFamily="18" charset="0"/>
                <a:hlinkClick r:id="rId6" action="ppaction://hlinksldjump"/>
              </a:rPr>
            </a:br>
            <a:r>
              <a:rPr lang="en-US" altLang="zh-CN" sz="3200" dirty="0">
                <a:solidFill>
                  <a:schemeClr val="hlink"/>
                </a:solidFill>
                <a:latin typeface="Times New Roman" panose="02020603050405020304" pitchFamily="18" charset="0"/>
                <a:cs typeface="Times New Roman" panose="02020603050405020304" pitchFamily="18" charset="0"/>
                <a:hlinkClick r:id="rId7" action="ppaction://hlinksldjump"/>
              </a:rPr>
              <a:t>§2-7  </a:t>
            </a:r>
            <a:r>
              <a:rPr lang="zh-CN" altLang="en-US" sz="3200" dirty="0">
                <a:solidFill>
                  <a:schemeClr val="hlink"/>
                </a:solidFill>
                <a:latin typeface="Times New Roman" panose="02020603050405020304" pitchFamily="18" charset="0"/>
                <a:cs typeface="Times New Roman" panose="02020603050405020304" pitchFamily="18" charset="0"/>
                <a:hlinkClick r:id="rId7" action="ppaction://hlinksldjump"/>
              </a:rPr>
              <a:t>控制系统的传递函数</a:t>
            </a:r>
            <a:r>
              <a:rPr lang="en-US" altLang="zh-CN" sz="3200" dirty="0">
                <a:solidFill>
                  <a:schemeClr val="hlink"/>
                </a:solidFill>
                <a:latin typeface="Times New Roman" panose="02020603050405020304" pitchFamily="18" charset="0"/>
                <a:cs typeface="Times New Roman" panose="02020603050405020304" pitchFamily="18" charset="0"/>
                <a:hlinkClick r:id="rId7" action="ppaction://hlinksldjump"/>
              </a:rPr>
              <a:t>(Transfer function description)</a:t>
            </a:r>
            <a:br>
              <a:rPr lang="en-US" altLang="zh-CN" sz="3200" dirty="0">
                <a:solidFill>
                  <a:schemeClr val="hlink"/>
                </a:solidFill>
                <a:latin typeface="Times New Roman" panose="02020603050405020304" pitchFamily="18" charset="0"/>
                <a:cs typeface="Times New Roman" panose="02020603050405020304" pitchFamily="18" charset="0"/>
                <a:hlinkClick r:id="rId7" action="ppaction://hlinksldjump"/>
              </a:rPr>
            </a:br>
            <a:br>
              <a:rPr lang="zh-CN" altLang="en-US" sz="3200" dirty="0">
                <a:solidFill>
                  <a:schemeClr val="hlink"/>
                </a:solidFill>
                <a:latin typeface="宋体" panose="02010600030101010101" pitchFamily="2" charset="-122"/>
              </a:rPr>
            </a:br>
            <a:endParaRPr lang="zh-CN" altLang="en-US" sz="3200" dirty="0">
              <a:solidFill>
                <a:schemeClr val="hlink"/>
              </a:solidFill>
              <a:latin typeface="Times New Roman" panose="02020603050405020304" pitchFamily="18" charset="0"/>
              <a:ea typeface="Times New Roman" panose="02020603050405020304" pitchFamily="18" charset="0"/>
            </a:endParaRPr>
          </a:p>
        </p:txBody>
      </p:sp>
      <p:sp>
        <p:nvSpPr>
          <p:cNvPr id="128004" name="Rectangle 4"/>
          <p:cNvSpPr/>
          <p:nvPr/>
        </p:nvSpPr>
        <p:spPr>
          <a:xfrm>
            <a:off x="0" y="-26987"/>
            <a:ext cx="9144000" cy="1868487"/>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lnSpc>
                <a:spcPts val="5000"/>
              </a:lnSpc>
              <a:spcBef>
                <a:spcPct val="0"/>
              </a:spcBef>
              <a:buClrTx/>
              <a:buSzTx/>
              <a:buFont typeface="Arial" panose="020B0604020202020204" pitchFamily="34" charset="0"/>
              <a:buNone/>
            </a:pPr>
            <a:r>
              <a:rPr lang="zh-CN" altLang="en-US" sz="4000" b="1" dirty="0">
                <a:solidFill>
                  <a:srgbClr val="000099"/>
                </a:solidFill>
                <a:latin typeface="Times New Roman" panose="02020603050405020304" pitchFamily="18" charset="0"/>
              </a:rPr>
              <a:t>第二章  控制系统数学模型</a:t>
            </a:r>
            <a:endParaRPr lang="en-US" altLang="zh-CN" sz="4000" b="1" dirty="0">
              <a:solidFill>
                <a:srgbClr val="000099"/>
              </a:solidFill>
              <a:latin typeface="Times New Roman" panose="02020603050405020304" pitchFamily="18" charset="0"/>
            </a:endParaRPr>
          </a:p>
          <a:p>
            <a:pPr marL="0" lvl="0" indent="0" algn="ctr" eaLnBrk="1" hangingPunct="1">
              <a:lnSpc>
                <a:spcPts val="3400"/>
              </a:lnSpc>
              <a:spcBef>
                <a:spcPct val="0"/>
              </a:spcBef>
              <a:buClrTx/>
              <a:buSzTx/>
              <a:buFont typeface="Arial" panose="020B0604020202020204" pitchFamily="34" charset="0"/>
              <a:buNone/>
            </a:pPr>
            <a:r>
              <a:rPr lang="en-US" altLang="zh-CN" sz="4000" dirty="0">
                <a:solidFill>
                  <a:srgbClr val="000099"/>
                </a:solidFill>
                <a:latin typeface="Times New Roman" panose="02020603050405020304" pitchFamily="18" charset="0"/>
                <a:cs typeface="Times New Roman" panose="02020603050405020304" pitchFamily="18" charset="0"/>
              </a:rPr>
              <a:t>Chapter 2 Mathematical </a:t>
            </a:r>
            <a:r>
              <a:rPr lang="zh-CN" altLang="en-US" sz="4000" dirty="0">
                <a:solidFill>
                  <a:srgbClr val="000099"/>
                </a:solidFill>
                <a:latin typeface="Times New Roman" panose="02020603050405020304" pitchFamily="18" charset="0"/>
              </a:rPr>
              <a:t>M</a:t>
            </a:r>
            <a:r>
              <a:rPr lang="en-US" altLang="zh-CN" sz="4000" dirty="0">
                <a:solidFill>
                  <a:srgbClr val="000099"/>
                </a:solidFill>
                <a:latin typeface="Times New Roman" panose="02020603050405020304" pitchFamily="18" charset="0"/>
                <a:cs typeface="Times New Roman" panose="02020603050405020304" pitchFamily="18" charset="0"/>
              </a:rPr>
              <a:t>odel</a:t>
            </a:r>
            <a:endParaRPr lang="en-US" altLang="zh-CN" sz="4000" dirty="0">
              <a:solidFill>
                <a:srgbClr val="000099"/>
              </a:solidFill>
              <a:latin typeface="Times New Roman" panose="02020603050405020304" pitchFamily="18" charset="0"/>
              <a:cs typeface="Times New Roman" panose="02020603050405020304" pitchFamily="18" charset="0"/>
            </a:endParaRPr>
          </a:p>
          <a:p>
            <a:pPr marL="0" lvl="0" indent="0" algn="ctr" eaLnBrk="1" hangingPunct="1">
              <a:lnSpc>
                <a:spcPts val="3400"/>
              </a:lnSpc>
              <a:spcBef>
                <a:spcPct val="0"/>
              </a:spcBef>
              <a:buClrTx/>
              <a:buSzTx/>
              <a:buFont typeface="Arial" panose="020B0604020202020204" pitchFamily="34" charset="0"/>
              <a:buNone/>
            </a:pPr>
            <a:r>
              <a:rPr lang="en-US" altLang="zh-CN" sz="4000" dirty="0">
                <a:solidFill>
                  <a:srgbClr val="000099"/>
                </a:solidFill>
                <a:latin typeface="Times New Roman" panose="02020603050405020304" pitchFamily="18" charset="0"/>
                <a:cs typeface="Times New Roman" panose="02020603050405020304" pitchFamily="18" charset="0"/>
              </a:rPr>
              <a:t>of </a:t>
            </a:r>
            <a:r>
              <a:rPr lang="zh-CN" altLang="en-US" sz="4000" dirty="0">
                <a:solidFill>
                  <a:srgbClr val="000099"/>
                </a:solidFill>
                <a:latin typeface="Times New Roman" panose="02020603050405020304" pitchFamily="18" charset="0"/>
              </a:rPr>
              <a:t>C</a:t>
            </a:r>
            <a:r>
              <a:rPr lang="en-US" altLang="zh-CN" sz="4000" dirty="0">
                <a:solidFill>
                  <a:srgbClr val="000099"/>
                </a:solidFill>
                <a:latin typeface="Times New Roman" panose="02020603050405020304" pitchFamily="18" charset="0"/>
                <a:cs typeface="Times New Roman" panose="02020603050405020304" pitchFamily="18" charset="0"/>
              </a:rPr>
              <a:t>ontrol </a:t>
            </a:r>
            <a:r>
              <a:rPr lang="zh-CN" altLang="en-US" sz="4000" dirty="0">
                <a:solidFill>
                  <a:srgbClr val="000099"/>
                </a:solidFill>
                <a:latin typeface="Times New Roman" panose="02020603050405020304" pitchFamily="18" charset="0"/>
              </a:rPr>
              <a:t>S</a:t>
            </a:r>
            <a:r>
              <a:rPr lang="en-US" altLang="zh-CN" sz="4000" dirty="0">
                <a:solidFill>
                  <a:srgbClr val="000099"/>
                </a:solidFill>
                <a:latin typeface="Times New Roman" panose="02020603050405020304" pitchFamily="18" charset="0"/>
                <a:cs typeface="Times New Roman" panose="02020603050405020304" pitchFamily="18" charset="0"/>
              </a:rPr>
              <a:t>ystem</a:t>
            </a:r>
            <a:r>
              <a:rPr lang="zh-CN" altLang="en-US" sz="4000" dirty="0">
                <a:solidFill>
                  <a:srgbClr val="000099"/>
                </a:solidFill>
                <a:latin typeface="Times New Roman" panose="02020603050405020304" pitchFamily="18" charset="0"/>
              </a:rPr>
              <a:t>s</a:t>
            </a:r>
            <a:r>
              <a:rPr lang="zh-CN" altLang="en-US" sz="4000" b="1" dirty="0">
                <a:latin typeface="Times New Roman" panose="02020603050405020304" pitchFamily="18" charset="0"/>
              </a:rPr>
              <a:t> </a:t>
            </a:r>
            <a:endParaRPr lang="zh-CN" altLang="en-US" sz="4000" b="1" dirty="0">
              <a:latin typeface="Times New Roman" panose="02020603050405020304" pitchFamily="18" charset="0"/>
            </a:endParaRPr>
          </a:p>
        </p:txBody>
      </p:sp>
      <p:sp>
        <p:nvSpPr>
          <p:cNvPr id="128005" name="灯片编号占位符 1"/>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1994" name="Text Box 42"/>
          <p:cNvSpPr txBox="1"/>
          <p:nvPr/>
        </p:nvSpPr>
        <p:spPr>
          <a:xfrm>
            <a:off x="5113338" y="3027363"/>
            <a:ext cx="3600450" cy="1200150"/>
          </a:xfrm>
          <a:prstGeom prst="rect">
            <a:avLst/>
          </a:prstGeom>
          <a:noFill/>
          <a:ln w="9525">
            <a:noFill/>
          </a:ln>
        </p:spPr>
        <p:txBody>
          <a:bodyPr anchor="b" anchorCtr="0">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Tx/>
              <a:buNone/>
            </a:pPr>
            <a:r>
              <a:rPr lang="zh-CN" altLang="en-US" sz="2400" b="1" dirty="0">
                <a:latin typeface="Times New Roman" panose="02020603050405020304" pitchFamily="18" charset="0"/>
              </a:rPr>
              <a:t>当电枢旋转时，主磁场在电枢绕组中感应的电动势为：</a:t>
            </a:r>
            <a:endParaRPr lang="en-US" altLang="zh-CN" b="1" dirty="0">
              <a:latin typeface="Times New Roman" panose="02020603050405020304" pitchFamily="18" charset="0"/>
            </a:endParaRPr>
          </a:p>
        </p:txBody>
      </p:sp>
      <p:sp>
        <p:nvSpPr>
          <p:cNvPr id="140291" name="Text Box 189"/>
          <p:cNvSpPr txBox="1"/>
          <p:nvPr/>
        </p:nvSpPr>
        <p:spPr>
          <a:xfrm>
            <a:off x="1979613" y="476250"/>
            <a:ext cx="5230812" cy="641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spcBef>
                <a:spcPct val="0"/>
              </a:spcBef>
              <a:buClrTx/>
              <a:buSzTx/>
              <a:buFontTx/>
              <a:buNone/>
            </a:pPr>
            <a:r>
              <a:rPr lang="zh-CN" altLang="en-US" sz="3600" b="1" dirty="0">
                <a:solidFill>
                  <a:srgbClr val="000099"/>
                </a:solidFill>
                <a:latin typeface="Times New Roman" panose="02020603050405020304" pitchFamily="18" charset="0"/>
                <a:ea typeface="楷体_GB2312" pitchFamily="49" charset="-122"/>
              </a:rPr>
              <a:t>直流电动机原理图</a:t>
            </a:r>
            <a:endParaRPr lang="zh-CN" altLang="en-US" sz="3600" b="1" dirty="0">
              <a:solidFill>
                <a:srgbClr val="000099"/>
              </a:solidFill>
              <a:latin typeface="Times New Roman" panose="02020603050405020304" pitchFamily="18" charset="0"/>
              <a:ea typeface="楷体_GB2312" pitchFamily="49" charset="-122"/>
            </a:endParaRPr>
          </a:p>
        </p:txBody>
      </p:sp>
      <p:sp>
        <p:nvSpPr>
          <p:cNvPr id="140292" name="Text Box 48"/>
          <p:cNvSpPr txBox="1"/>
          <p:nvPr/>
        </p:nvSpPr>
        <p:spPr>
          <a:xfrm>
            <a:off x="4932363" y="1341438"/>
            <a:ext cx="3960812" cy="1373187"/>
          </a:xfrm>
          <a:prstGeom prst="rect">
            <a:avLst/>
          </a:prstGeom>
          <a:noFill/>
          <a:ln w="9525">
            <a:noFill/>
          </a:ln>
        </p:spPr>
        <p:txBody>
          <a:bodyPr anchor="b" anchorCtr="0">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Tx/>
              <a:buNone/>
            </a:pPr>
            <a:r>
              <a:rPr lang="zh-CN" altLang="en-US" sz="2800" b="1" dirty="0">
                <a:solidFill>
                  <a:srgbClr val="000099"/>
                </a:solidFill>
                <a:latin typeface="Times New Roman" panose="02020603050405020304" pitchFamily="18" charset="0"/>
              </a:rPr>
              <a:t>直流电动机控制方式分为</a:t>
            </a:r>
            <a:r>
              <a:rPr lang="zh-CN" altLang="en-US" sz="2800" b="1" dirty="0">
                <a:solidFill>
                  <a:srgbClr val="DD230F"/>
                </a:solidFill>
                <a:latin typeface="Times New Roman" panose="02020603050405020304" pitchFamily="18" charset="0"/>
              </a:rPr>
              <a:t>电枢控制</a:t>
            </a:r>
            <a:r>
              <a:rPr lang="zh-CN" altLang="en-US" sz="2800" b="1" dirty="0">
                <a:solidFill>
                  <a:srgbClr val="000099"/>
                </a:solidFill>
                <a:latin typeface="Times New Roman" panose="02020603050405020304" pitchFamily="18" charset="0"/>
              </a:rPr>
              <a:t>和</a:t>
            </a:r>
            <a:r>
              <a:rPr lang="zh-CN" altLang="en-US" sz="2800" b="1" dirty="0">
                <a:solidFill>
                  <a:srgbClr val="DD230F"/>
                </a:solidFill>
                <a:latin typeface="Times New Roman" panose="02020603050405020304" pitchFamily="18" charset="0"/>
              </a:rPr>
              <a:t>磁场控制</a:t>
            </a:r>
            <a:r>
              <a:rPr lang="zh-CN" altLang="en-US" sz="2800" b="1" dirty="0">
                <a:solidFill>
                  <a:srgbClr val="000099"/>
                </a:solidFill>
                <a:latin typeface="Times New Roman" panose="02020603050405020304" pitchFamily="18" charset="0"/>
              </a:rPr>
              <a:t>两种形式。</a:t>
            </a:r>
            <a:endParaRPr lang="en-US" altLang="zh-CN" sz="2800" b="1" dirty="0">
              <a:solidFill>
                <a:srgbClr val="000099"/>
              </a:solidFill>
              <a:latin typeface="Times New Roman" panose="02020603050405020304" pitchFamily="18" charset="0"/>
            </a:endParaRPr>
          </a:p>
        </p:txBody>
      </p:sp>
      <p:graphicFrame>
        <p:nvGraphicFramePr>
          <p:cNvPr id="2" name="对象 1"/>
          <p:cNvGraphicFramePr>
            <a:graphicFrameLocks noChangeAspect="1"/>
          </p:cNvGraphicFramePr>
          <p:nvPr/>
        </p:nvGraphicFramePr>
        <p:xfrm>
          <a:off x="5864225" y="3783013"/>
          <a:ext cx="1462088" cy="531812"/>
        </p:xfrm>
        <a:graphic>
          <a:graphicData uri="http://schemas.openxmlformats.org/presentationml/2006/ole">
            <mc:AlternateContent xmlns:mc="http://schemas.openxmlformats.org/markup-compatibility/2006">
              <mc:Choice xmlns:v="urn:schemas-microsoft-com:vml" Requires="v">
                <p:oleObj spid="_x0000_s3084" name="" r:id="rId1" imgW="558800" imgH="203200" progId="Equation.DSMT4">
                  <p:embed/>
                </p:oleObj>
              </mc:Choice>
              <mc:Fallback>
                <p:oleObj name="" r:id="rId1" imgW="558800" imgH="203200" progId="Equation.DSMT4">
                  <p:embed/>
                  <p:pic>
                    <p:nvPicPr>
                      <p:cNvPr id="0" name="图片 3083"/>
                      <p:cNvPicPr/>
                      <p:nvPr/>
                    </p:nvPicPr>
                    <p:blipFill>
                      <a:blip r:embed="rId2"/>
                      <a:stretch>
                        <a:fillRect/>
                      </a:stretch>
                    </p:blipFill>
                    <p:spPr>
                      <a:xfrm>
                        <a:off x="5864225" y="3783013"/>
                        <a:ext cx="1462088" cy="531812"/>
                      </a:xfrm>
                      <a:prstGeom prst="rect">
                        <a:avLst/>
                      </a:prstGeom>
                      <a:noFill/>
                      <a:ln w="38100">
                        <a:noFill/>
                        <a:miter/>
                      </a:ln>
                    </p:spPr>
                  </p:pic>
                </p:oleObj>
              </mc:Fallback>
            </mc:AlternateContent>
          </a:graphicData>
        </a:graphic>
      </p:graphicFrame>
      <p:sp>
        <p:nvSpPr>
          <p:cNvPr id="42" name="AutoShape 44"/>
          <p:cNvSpPr/>
          <p:nvPr/>
        </p:nvSpPr>
        <p:spPr>
          <a:xfrm>
            <a:off x="4843463" y="5013325"/>
            <a:ext cx="1584325" cy="863600"/>
          </a:xfrm>
          <a:prstGeom prst="wedgeRoundRectCallout">
            <a:avLst>
              <a:gd name="adj1" fmla="val 78861"/>
              <a:gd name="adj2" fmla="val -135824"/>
              <a:gd name="adj3" fmla="val 16667"/>
            </a:avLst>
          </a:prstGeom>
          <a:solidFill>
            <a:srgbClr val="CCFFCC"/>
          </a:solidFill>
          <a:ln w="9525" cap="flat" cmpd="sng">
            <a:solidFill>
              <a:srgbClr val="C0C0C0"/>
            </a:solidFill>
            <a:prstDash val="solid"/>
            <a:miter/>
            <a:headEnd type="none" w="med" len="med"/>
            <a:tailEnd type="none" w="med" len="med"/>
          </a:ln>
        </p:spPr>
        <p:txBody>
          <a:bodyPr anchor="b"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Tx/>
              <a:buNone/>
            </a:pPr>
            <a:r>
              <a:rPr lang="en-US" altLang="zh-CN" sz="2000" b="1" i="1" dirty="0">
                <a:solidFill>
                  <a:srgbClr val="000099"/>
                </a:solidFill>
                <a:latin typeface="Times New Roman" panose="02020603050405020304" pitchFamily="18" charset="0"/>
              </a:rPr>
              <a:t>C</a:t>
            </a:r>
            <a:r>
              <a:rPr lang="en-US" altLang="zh-CN" sz="1600" b="1" i="1" dirty="0">
                <a:solidFill>
                  <a:srgbClr val="000099"/>
                </a:solidFill>
                <a:latin typeface="Times New Roman" panose="02020603050405020304" pitchFamily="18" charset="0"/>
              </a:rPr>
              <a:t>d</a:t>
            </a:r>
            <a:r>
              <a:rPr lang="zh-CN" altLang="en-US" sz="2000" b="1" dirty="0">
                <a:solidFill>
                  <a:srgbClr val="000099"/>
                </a:solidFill>
                <a:latin typeface="Times New Roman" panose="02020603050405020304" pitchFamily="18" charset="0"/>
              </a:rPr>
              <a:t>为电动势系数</a:t>
            </a:r>
            <a:endParaRPr lang="zh-CN" altLang="en-US" sz="2000" b="1" dirty="0">
              <a:solidFill>
                <a:srgbClr val="000099"/>
              </a:solidFill>
              <a:latin typeface="Times New Roman" panose="02020603050405020304" pitchFamily="18" charset="0"/>
            </a:endParaRPr>
          </a:p>
        </p:txBody>
      </p:sp>
      <p:sp>
        <p:nvSpPr>
          <p:cNvPr id="43" name="AutoShape 45"/>
          <p:cNvSpPr/>
          <p:nvPr/>
        </p:nvSpPr>
        <p:spPr>
          <a:xfrm>
            <a:off x="6659563" y="5048250"/>
            <a:ext cx="1873250" cy="863600"/>
          </a:xfrm>
          <a:prstGeom prst="wedgeRoundRectCallout">
            <a:avLst>
              <a:gd name="adj1" fmla="val -19870"/>
              <a:gd name="adj2" fmla="val -131597"/>
              <a:gd name="adj3" fmla="val 16667"/>
            </a:avLst>
          </a:prstGeom>
          <a:solidFill>
            <a:srgbClr val="CCFFCC"/>
          </a:solidFill>
          <a:ln w="9525" cap="flat" cmpd="sng">
            <a:solidFill>
              <a:srgbClr val="C0C0C0"/>
            </a:solidFill>
            <a:prstDash val="solid"/>
            <a:miter/>
            <a:headEnd type="none" w="med" len="med"/>
            <a:tailEnd type="none" w="med" len="med"/>
          </a:ln>
        </p:spPr>
        <p:txBody>
          <a:bodyPr anchor="b"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Tx/>
              <a:buNone/>
            </a:pPr>
            <a:r>
              <a:rPr lang="en-US" altLang="zh-CN" sz="2000" b="1" dirty="0">
                <a:solidFill>
                  <a:srgbClr val="000099"/>
                </a:solidFill>
                <a:latin typeface="Times New Roman" panose="02020603050405020304" pitchFamily="18" charset="0"/>
              </a:rPr>
              <a:t>ω</a:t>
            </a:r>
            <a:r>
              <a:rPr lang="zh-CN" altLang="en-US" sz="2000" b="1" dirty="0">
                <a:solidFill>
                  <a:srgbClr val="000099"/>
                </a:solidFill>
                <a:latin typeface="Times New Roman" panose="02020603050405020304" pitchFamily="18" charset="0"/>
              </a:rPr>
              <a:t>为电动机轴角速度</a:t>
            </a:r>
            <a:endParaRPr lang="zh-CN" altLang="en-US" sz="2000" b="1" dirty="0">
              <a:solidFill>
                <a:srgbClr val="000099"/>
              </a:solidFill>
              <a:latin typeface="Times New Roman" panose="02020603050405020304" pitchFamily="18" charset="0"/>
            </a:endParaRPr>
          </a:p>
        </p:txBody>
      </p:sp>
      <p:sp>
        <p:nvSpPr>
          <p:cNvPr id="44" name="Text Box 184">
            <a:hlinkClick r:id="rId3" action="ppaction://hlinksldjump"/>
          </p:cNvPr>
          <p:cNvSpPr txBox="1">
            <a:spLocks noChangeArrowheads="1"/>
          </p:cNvSpPr>
          <p:nvPr/>
        </p:nvSpPr>
        <p:spPr bwMode="auto">
          <a:xfrm>
            <a:off x="4594225" y="3357563"/>
            <a:ext cx="482600" cy="701675"/>
          </a:xfrm>
          <a:prstGeom prst="rect">
            <a:avLst/>
          </a:prstGeom>
          <a:gradFill rotWithShape="1">
            <a:gsLst>
              <a:gs pos="0">
                <a:srgbClr val="DD230F"/>
              </a:gs>
              <a:gs pos="50000">
                <a:schemeClr val="bg1"/>
              </a:gs>
              <a:gs pos="100000">
                <a:srgbClr val="DD230F"/>
              </a:gs>
            </a:gsLst>
            <a:lin ang="0" scaled="1"/>
          </a:gradFill>
          <a:ln>
            <a:noFill/>
          </a:ln>
        </p:spPr>
        <p:txBody>
          <a:bodyPr>
            <a:spAutoFit/>
          </a:bodyPr>
          <a:lstStyle>
            <a:lvl1pPr algn="l" eaLnBrk="0" hangingPunct="0">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lgn="l" eaLnBrk="0" hangingPunct="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lgn="l" eaLnBrk="0" hangingPunct="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lgn="l" eaLnBrk="0" hangingPunct="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lgn="l" eaLnBrk="0" hangingPunct="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zh-CN" altLang="en-US" sz="2000" b="1" i="0" u="none" strike="noStrike" kern="1200" cap="none" spc="0" normalizeH="0" baseline="0" noProof="0" dirty="0" smtClean="0">
                <a:ln>
                  <a:noFill/>
                </a:ln>
                <a:solidFill>
                  <a:srgbClr val="A50021"/>
                </a:solidFill>
                <a:effectLst/>
                <a:uLnTx/>
                <a:uFillTx/>
                <a:latin typeface="Times New Roman" panose="02020603050405020304" pitchFamily="18" charset="0"/>
                <a:ea typeface="楷体_GB2312" pitchFamily="49" charset="-122"/>
                <a:cs typeface="+mn-cs"/>
                <a:hlinkClick r:id="rId4" action="ppaction://hlinksldjump"/>
              </a:rPr>
              <a:t>推导</a:t>
            </a:r>
            <a:endParaRPr kumimoji="1" lang="zh-CN" altLang="en-US" sz="2000" b="1" i="0" u="none" strike="noStrike" kern="1200" cap="none" spc="0" normalizeH="0" baseline="0" noProof="0" dirty="0" smtClean="0">
              <a:ln>
                <a:noFill/>
              </a:ln>
              <a:solidFill>
                <a:srgbClr val="A50021"/>
              </a:solidFill>
              <a:effectLst/>
              <a:uLnTx/>
              <a:uFillTx/>
              <a:latin typeface="Times New Roman" panose="02020603050405020304" pitchFamily="18" charset="0"/>
              <a:ea typeface="楷体_GB2312" pitchFamily="49" charset="-122"/>
              <a:cs typeface="+mn-cs"/>
            </a:endParaRPr>
          </a:p>
        </p:txBody>
      </p:sp>
      <p:sp>
        <p:nvSpPr>
          <p:cNvPr id="140297" name="Rectangle 30"/>
          <p:cNvSpPr/>
          <p:nvPr/>
        </p:nvSpPr>
        <p:spPr>
          <a:xfrm>
            <a:off x="755650" y="1289050"/>
            <a:ext cx="506413" cy="17716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a:spcBef>
                <a:spcPct val="80000"/>
              </a:spcBef>
              <a:buClrTx/>
              <a:buSzTx/>
              <a:buFontTx/>
              <a:buNone/>
            </a:pPr>
            <a:r>
              <a:rPr lang="en-US" altLang="zh-CN" sz="2400" b="1" i="1" dirty="0">
                <a:solidFill>
                  <a:srgbClr val="000099"/>
                </a:solidFill>
                <a:latin typeface="Times New Roman" panose="02020603050405020304" pitchFamily="18" charset="0"/>
                <a:ea typeface="楷体_GB2312" pitchFamily="49" charset="-122"/>
              </a:rPr>
              <a:t>+</a:t>
            </a:r>
            <a:endParaRPr lang="en-US" altLang="zh-CN" sz="2400" b="1" i="1" dirty="0">
              <a:solidFill>
                <a:srgbClr val="000099"/>
              </a:solidFill>
              <a:latin typeface="Times New Roman" panose="02020603050405020304" pitchFamily="18" charset="0"/>
              <a:ea typeface="楷体_GB2312" pitchFamily="49" charset="-122"/>
            </a:endParaRPr>
          </a:p>
          <a:p>
            <a:pPr marL="0" lvl="0" indent="0" algn="r">
              <a:spcBef>
                <a:spcPct val="80000"/>
              </a:spcBef>
              <a:buClrTx/>
              <a:buSzTx/>
              <a:buFontTx/>
              <a:buNone/>
            </a:pPr>
            <a:r>
              <a:rPr lang="en-US" altLang="zh-CN" sz="2400" b="1" i="1" dirty="0">
                <a:solidFill>
                  <a:srgbClr val="000099"/>
                </a:solidFill>
                <a:latin typeface="Times New Roman" panose="02020603050405020304" pitchFamily="18" charset="0"/>
                <a:ea typeface="楷体_GB2312" pitchFamily="49" charset="-122"/>
              </a:rPr>
              <a:t>U</a:t>
            </a:r>
            <a:r>
              <a:rPr lang="en-US" altLang="zh-CN" sz="2400" b="1" baseline="-25000" dirty="0">
                <a:solidFill>
                  <a:srgbClr val="000099"/>
                </a:solidFill>
                <a:latin typeface="Times New Roman" panose="02020603050405020304" pitchFamily="18" charset="0"/>
                <a:ea typeface="楷体_GB2312" pitchFamily="49" charset="-122"/>
              </a:rPr>
              <a:t>a</a:t>
            </a:r>
            <a:endParaRPr lang="en-US" altLang="zh-CN" sz="2400" b="1" baseline="-25000" dirty="0">
              <a:solidFill>
                <a:srgbClr val="000099"/>
              </a:solidFill>
              <a:latin typeface="Times New Roman" panose="02020603050405020304" pitchFamily="18" charset="0"/>
              <a:ea typeface="楷体_GB2312" pitchFamily="49" charset="-122"/>
            </a:endParaRPr>
          </a:p>
          <a:p>
            <a:pPr marL="0" lvl="0" indent="0" algn="r">
              <a:spcBef>
                <a:spcPct val="80000"/>
              </a:spcBef>
              <a:buClrTx/>
              <a:buSzTx/>
              <a:buFontTx/>
              <a:buNone/>
            </a:pPr>
            <a:r>
              <a:rPr lang="zh-CN" altLang="en-US" sz="2400" b="1" i="1" dirty="0">
                <a:solidFill>
                  <a:srgbClr val="000099"/>
                </a:solidFill>
                <a:latin typeface="Times New Roman" panose="02020603050405020304" pitchFamily="18" charset="0"/>
                <a:ea typeface="楷体_GB2312" pitchFamily="49" charset="-122"/>
              </a:rPr>
              <a:t>－</a:t>
            </a:r>
            <a:endParaRPr lang="zh-CN" altLang="en-US" sz="2400" b="1" i="1" dirty="0">
              <a:solidFill>
                <a:srgbClr val="000099"/>
              </a:solidFill>
              <a:latin typeface="Times New Roman" panose="02020603050405020304" pitchFamily="18" charset="0"/>
              <a:ea typeface="楷体_GB2312" pitchFamily="49" charset="-122"/>
            </a:endParaRPr>
          </a:p>
        </p:txBody>
      </p:sp>
      <p:sp>
        <p:nvSpPr>
          <p:cNvPr id="140298" name="Rectangle 37"/>
          <p:cNvSpPr/>
          <p:nvPr/>
        </p:nvSpPr>
        <p:spPr>
          <a:xfrm>
            <a:off x="3438525" y="1276350"/>
            <a:ext cx="490538" cy="17716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a:spcBef>
                <a:spcPct val="80000"/>
              </a:spcBef>
              <a:buClrTx/>
              <a:buSzTx/>
              <a:buFontTx/>
              <a:buNone/>
            </a:pPr>
            <a:r>
              <a:rPr lang="en-US" altLang="zh-CN" sz="2400" b="1" i="1" dirty="0">
                <a:solidFill>
                  <a:srgbClr val="000099"/>
                </a:solidFill>
                <a:latin typeface="Times New Roman" panose="02020603050405020304" pitchFamily="18" charset="0"/>
                <a:ea typeface="楷体_GB2312" pitchFamily="49" charset="-122"/>
              </a:rPr>
              <a:t>+</a:t>
            </a:r>
            <a:endParaRPr lang="en-US" altLang="zh-CN" sz="2400" b="1" i="1" dirty="0">
              <a:solidFill>
                <a:srgbClr val="000099"/>
              </a:solidFill>
              <a:latin typeface="Times New Roman" panose="02020603050405020304" pitchFamily="18" charset="0"/>
              <a:ea typeface="楷体_GB2312" pitchFamily="49" charset="-122"/>
            </a:endParaRPr>
          </a:p>
          <a:p>
            <a:pPr marL="0" lvl="0" indent="0" algn="r">
              <a:spcBef>
                <a:spcPct val="80000"/>
              </a:spcBef>
              <a:buClrTx/>
              <a:buSzTx/>
              <a:buFontTx/>
              <a:buNone/>
            </a:pPr>
            <a:r>
              <a:rPr lang="en-US" altLang="zh-CN" sz="2400" b="1" i="1" dirty="0">
                <a:solidFill>
                  <a:srgbClr val="000099"/>
                </a:solidFill>
                <a:latin typeface="Times New Roman" panose="02020603050405020304" pitchFamily="18" charset="0"/>
                <a:ea typeface="楷体_GB2312" pitchFamily="49" charset="-122"/>
              </a:rPr>
              <a:t>U</a:t>
            </a:r>
            <a:r>
              <a:rPr lang="en-US" altLang="zh-CN" sz="2400" b="1" baseline="-25000" dirty="0">
                <a:solidFill>
                  <a:srgbClr val="000099"/>
                </a:solidFill>
                <a:latin typeface="Times New Roman" panose="02020603050405020304" pitchFamily="18" charset="0"/>
                <a:ea typeface="楷体_GB2312" pitchFamily="49" charset="-122"/>
              </a:rPr>
              <a:t>f</a:t>
            </a:r>
            <a:endParaRPr lang="en-US" altLang="zh-CN" sz="2400" b="1" baseline="-25000" dirty="0">
              <a:solidFill>
                <a:srgbClr val="000099"/>
              </a:solidFill>
              <a:latin typeface="Times New Roman" panose="02020603050405020304" pitchFamily="18" charset="0"/>
              <a:ea typeface="楷体_GB2312" pitchFamily="49" charset="-122"/>
            </a:endParaRPr>
          </a:p>
          <a:p>
            <a:pPr marL="0" lvl="0" indent="0" algn="r">
              <a:spcBef>
                <a:spcPct val="80000"/>
              </a:spcBef>
              <a:buClrTx/>
              <a:buSzTx/>
              <a:buFontTx/>
              <a:buNone/>
            </a:pPr>
            <a:r>
              <a:rPr lang="zh-CN" altLang="en-US" sz="2400" b="1" i="1" dirty="0">
                <a:solidFill>
                  <a:srgbClr val="000099"/>
                </a:solidFill>
                <a:latin typeface="Times New Roman" panose="02020603050405020304" pitchFamily="18" charset="0"/>
                <a:ea typeface="楷体_GB2312" pitchFamily="49" charset="-122"/>
              </a:rPr>
              <a:t>－</a:t>
            </a:r>
            <a:endParaRPr lang="zh-CN" altLang="en-US" sz="2400" b="1" i="1" dirty="0">
              <a:solidFill>
                <a:srgbClr val="000099"/>
              </a:solidFill>
              <a:latin typeface="Times New Roman" panose="02020603050405020304" pitchFamily="18" charset="0"/>
              <a:ea typeface="楷体_GB2312" pitchFamily="49" charset="-122"/>
            </a:endParaRPr>
          </a:p>
        </p:txBody>
      </p:sp>
      <p:grpSp>
        <p:nvGrpSpPr>
          <p:cNvPr id="140299" name="Group 11"/>
          <p:cNvGrpSpPr/>
          <p:nvPr/>
        </p:nvGrpSpPr>
        <p:grpSpPr>
          <a:xfrm>
            <a:off x="898525" y="1231900"/>
            <a:ext cx="2819400" cy="1833563"/>
            <a:chOff x="3548" y="0"/>
            <a:chExt cx="1776" cy="1155"/>
          </a:xfrm>
        </p:grpSpPr>
        <p:sp>
          <p:nvSpPr>
            <p:cNvPr id="140310" name="Freeform 4"/>
            <p:cNvSpPr/>
            <p:nvPr/>
          </p:nvSpPr>
          <p:spPr>
            <a:xfrm>
              <a:off x="3598" y="24"/>
              <a:ext cx="768" cy="1113"/>
            </a:xfrm>
            <a:custGeom>
              <a:avLst/>
              <a:gdLst>
                <a:gd name="txL" fmla="*/ 0 w 768"/>
                <a:gd name="txT" fmla="*/ 0 h 1113"/>
                <a:gd name="txR" fmla="*/ 768 w 768"/>
                <a:gd name="txB" fmla="*/ 1113 h 1113"/>
              </a:gdLst>
              <a:ahLst/>
              <a:cxnLst>
                <a:cxn ang="0">
                  <a:pos x="0" y="1113"/>
                </a:cxn>
                <a:cxn ang="0">
                  <a:pos x="768" y="1113"/>
                </a:cxn>
                <a:cxn ang="0">
                  <a:pos x="759" y="0"/>
                </a:cxn>
                <a:cxn ang="0">
                  <a:pos x="3" y="0"/>
                </a:cxn>
              </a:cxnLst>
              <a:rect l="txL" t="txT" r="txR" b="txB"/>
              <a:pathLst>
                <a:path w="768" h="1113">
                  <a:moveTo>
                    <a:pt x="0" y="1113"/>
                  </a:moveTo>
                  <a:lnTo>
                    <a:pt x="768" y="1113"/>
                  </a:lnTo>
                  <a:lnTo>
                    <a:pt x="759" y="0"/>
                  </a:lnTo>
                  <a:lnTo>
                    <a:pt x="3" y="0"/>
                  </a:lnTo>
                </a:path>
              </a:pathLst>
            </a:custGeom>
            <a:noFill/>
            <a:ln w="28575" cap="flat" cmpd="sng">
              <a:solidFill>
                <a:schemeClr val="tx1">
                  <a:alpha val="100000"/>
                </a:schemeClr>
              </a:solidFill>
              <a:prstDash val="solid"/>
              <a:round/>
              <a:headEnd type="none" w="med" len="med"/>
              <a:tailEnd type="none" w="med" len="med"/>
            </a:ln>
          </p:spPr>
          <p:txBody>
            <a:bodyPr/>
            <a:p>
              <a:endParaRPr lang="zh-CN" altLang="en-US"/>
            </a:p>
          </p:txBody>
        </p:sp>
        <p:sp>
          <p:nvSpPr>
            <p:cNvPr id="140311" name="Oval 6"/>
            <p:cNvSpPr/>
            <p:nvPr/>
          </p:nvSpPr>
          <p:spPr>
            <a:xfrm>
              <a:off x="3548" y="0"/>
              <a:ext cx="48" cy="48"/>
            </a:xfrm>
            <a:prstGeom prst="ellipse">
              <a:avLst/>
            </a:prstGeom>
            <a:no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Tx/>
                <a:buNone/>
              </a:pPr>
              <a:endParaRPr lang="zh-CN" altLang="en-US" sz="2400" dirty="0">
                <a:solidFill>
                  <a:srgbClr val="000099"/>
                </a:solidFill>
                <a:latin typeface="Times New Roman" panose="02020603050405020304" pitchFamily="18" charset="0"/>
              </a:endParaRPr>
            </a:p>
          </p:txBody>
        </p:sp>
        <p:sp>
          <p:nvSpPr>
            <p:cNvPr id="140312" name="Oval 7"/>
            <p:cNvSpPr/>
            <p:nvPr/>
          </p:nvSpPr>
          <p:spPr>
            <a:xfrm>
              <a:off x="3548" y="1107"/>
              <a:ext cx="48" cy="48"/>
            </a:xfrm>
            <a:prstGeom prst="ellipse">
              <a:avLst/>
            </a:prstGeom>
            <a:no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Tx/>
                <a:buNone/>
              </a:pPr>
              <a:endParaRPr lang="zh-CN" altLang="en-US" sz="2400" dirty="0">
                <a:solidFill>
                  <a:srgbClr val="000099"/>
                </a:solidFill>
                <a:latin typeface="Times New Roman" panose="02020603050405020304" pitchFamily="18" charset="0"/>
              </a:endParaRPr>
            </a:p>
          </p:txBody>
        </p:sp>
        <p:sp>
          <p:nvSpPr>
            <p:cNvPr id="140313" name="Freeform 18"/>
            <p:cNvSpPr/>
            <p:nvPr/>
          </p:nvSpPr>
          <p:spPr>
            <a:xfrm>
              <a:off x="4663" y="24"/>
              <a:ext cx="611" cy="354"/>
            </a:xfrm>
            <a:custGeom>
              <a:avLst/>
              <a:gdLst>
                <a:gd name="txL" fmla="*/ 0 w 611"/>
                <a:gd name="txT" fmla="*/ 0 h 315"/>
                <a:gd name="txR" fmla="*/ 611 w 611"/>
                <a:gd name="txB" fmla="*/ 315 h 315"/>
              </a:gdLst>
              <a:ahLst/>
              <a:cxnLst>
                <a:cxn ang="0">
                  <a:pos x="0" y="47590"/>
                </a:cxn>
                <a:cxn ang="0">
                  <a:pos x="0" y="0"/>
                </a:cxn>
                <a:cxn ang="0">
                  <a:pos x="611" y="0"/>
                </a:cxn>
              </a:cxnLst>
              <a:rect l="txL" t="txT" r="txR" b="txB"/>
              <a:pathLst>
                <a:path w="611" h="315">
                  <a:moveTo>
                    <a:pt x="0" y="315"/>
                  </a:moveTo>
                  <a:lnTo>
                    <a:pt x="0" y="0"/>
                  </a:lnTo>
                  <a:lnTo>
                    <a:pt x="611" y="0"/>
                  </a:lnTo>
                </a:path>
              </a:pathLst>
            </a:custGeom>
            <a:noFill/>
            <a:ln w="28575" cap="flat" cmpd="sng">
              <a:solidFill>
                <a:schemeClr val="tx1">
                  <a:alpha val="100000"/>
                </a:schemeClr>
              </a:solidFill>
              <a:prstDash val="solid"/>
              <a:round/>
              <a:headEnd type="none" w="med" len="med"/>
              <a:tailEnd type="none" w="med" len="med"/>
            </a:ln>
          </p:spPr>
          <p:txBody>
            <a:bodyPr/>
            <a:p>
              <a:endParaRPr lang="zh-CN" altLang="en-US"/>
            </a:p>
          </p:txBody>
        </p:sp>
        <p:sp>
          <p:nvSpPr>
            <p:cNvPr id="140314" name="Oval 20"/>
            <p:cNvSpPr/>
            <p:nvPr/>
          </p:nvSpPr>
          <p:spPr>
            <a:xfrm>
              <a:off x="5276" y="3"/>
              <a:ext cx="48" cy="48"/>
            </a:xfrm>
            <a:prstGeom prst="ellipse">
              <a:avLst/>
            </a:prstGeom>
            <a:no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Tx/>
                <a:buNone/>
              </a:pPr>
              <a:endParaRPr lang="zh-CN" altLang="en-US" sz="2400" dirty="0">
                <a:solidFill>
                  <a:srgbClr val="000099"/>
                </a:solidFill>
                <a:latin typeface="Times New Roman" panose="02020603050405020304" pitchFamily="18" charset="0"/>
              </a:endParaRPr>
            </a:p>
          </p:txBody>
        </p:sp>
        <p:sp>
          <p:nvSpPr>
            <p:cNvPr id="140315" name="Oval 21"/>
            <p:cNvSpPr/>
            <p:nvPr/>
          </p:nvSpPr>
          <p:spPr>
            <a:xfrm>
              <a:off x="5276" y="1107"/>
              <a:ext cx="48" cy="48"/>
            </a:xfrm>
            <a:prstGeom prst="ellipse">
              <a:avLst/>
            </a:prstGeom>
            <a:no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Tx/>
                <a:buNone/>
              </a:pPr>
              <a:endParaRPr lang="zh-CN" altLang="en-US" sz="2400" dirty="0">
                <a:solidFill>
                  <a:srgbClr val="000099"/>
                </a:solidFill>
                <a:latin typeface="Times New Roman" panose="02020603050405020304" pitchFamily="18" charset="0"/>
              </a:endParaRPr>
            </a:p>
          </p:txBody>
        </p:sp>
        <p:grpSp>
          <p:nvGrpSpPr>
            <p:cNvPr id="140316" name="Group 231"/>
            <p:cNvGrpSpPr/>
            <p:nvPr/>
          </p:nvGrpSpPr>
          <p:grpSpPr>
            <a:xfrm>
              <a:off x="4612" y="373"/>
              <a:ext cx="51" cy="409"/>
              <a:chOff x="1968" y="1636"/>
              <a:chExt cx="51" cy="409"/>
            </a:xfrm>
          </p:grpSpPr>
          <p:sp>
            <p:nvSpPr>
              <p:cNvPr id="140326" name="Arc 198"/>
              <p:cNvSpPr/>
              <p:nvPr/>
            </p:nvSpPr>
            <p:spPr>
              <a:xfrm flipH="1">
                <a:off x="1969" y="1636"/>
                <a:ext cx="50" cy="101"/>
              </a:xfrm>
              <a:custGeom>
                <a:avLst/>
                <a:gdLst>
                  <a:gd name="txL" fmla="*/ 0 w 21600"/>
                  <a:gd name="txT" fmla="*/ 0 h 43155"/>
                  <a:gd name="txR" fmla="*/ 21600 w 21600"/>
                  <a:gd name="txB" fmla="*/ 43155 h 43155"/>
                </a:gdLst>
                <a:ahLst/>
                <a:cxnLst>
                  <a:cxn ang="0">
                    <a:pos x="0" y="0"/>
                  </a:cxn>
                  <a:cxn ang="0">
                    <a:pos x="0" y="0"/>
                  </a:cxn>
                  <a:cxn ang="0">
                    <a:pos x="0" y="0"/>
                  </a:cxn>
                </a:cxnLst>
                <a:rect l="txL" t="txT" r="txR" b="txB"/>
                <a:pathLst>
                  <a:path w="21600" h="43155" fill="none">
                    <a:moveTo>
                      <a:pt x="-1" y="0"/>
                    </a:moveTo>
                    <a:cubicBezTo>
                      <a:pt x="11929" y="0"/>
                      <a:pt x="21600" y="9670"/>
                      <a:pt x="21600" y="21600"/>
                    </a:cubicBezTo>
                    <a:cubicBezTo>
                      <a:pt x="21600" y="32985"/>
                      <a:pt x="12761" y="42416"/>
                      <a:pt x="1399" y="43154"/>
                    </a:cubicBezTo>
                  </a:path>
                  <a:path w="21600" h="43155" stroke="0">
                    <a:moveTo>
                      <a:pt x="-1" y="0"/>
                    </a:moveTo>
                    <a:cubicBezTo>
                      <a:pt x="11929" y="0"/>
                      <a:pt x="21600" y="9670"/>
                      <a:pt x="21600" y="21600"/>
                    </a:cubicBezTo>
                    <a:cubicBezTo>
                      <a:pt x="21600" y="32985"/>
                      <a:pt x="12761" y="42416"/>
                      <a:pt x="1399" y="43154"/>
                    </a:cubicBezTo>
                    <a:lnTo>
                      <a:pt x="0" y="21600"/>
                    </a:lnTo>
                    <a:lnTo>
                      <a:pt x="-1" y="0"/>
                    </a:lnTo>
                    <a:close/>
                  </a:path>
                </a:pathLst>
              </a:custGeom>
              <a:noFill/>
              <a:ln w="28575" cap="flat" cmpd="sng">
                <a:solidFill>
                  <a:schemeClr val="tx1">
                    <a:alpha val="100000"/>
                  </a:schemeClr>
                </a:solidFill>
                <a:prstDash val="solid"/>
                <a:round/>
                <a:headEnd type="none" w="med" len="med"/>
                <a:tailEnd type="none" w="med" len="med"/>
              </a:ln>
            </p:spPr>
            <p:txBody>
              <a:bodyPr/>
              <a:p>
                <a:endParaRPr lang="zh-CN" altLang="en-US"/>
              </a:p>
            </p:txBody>
          </p:sp>
          <p:sp>
            <p:nvSpPr>
              <p:cNvPr id="140327" name="Arc 199"/>
              <p:cNvSpPr/>
              <p:nvPr/>
            </p:nvSpPr>
            <p:spPr>
              <a:xfrm flipH="1">
                <a:off x="1969" y="1739"/>
                <a:ext cx="50" cy="101"/>
              </a:xfrm>
              <a:custGeom>
                <a:avLst/>
                <a:gdLst>
                  <a:gd name="txL" fmla="*/ 0 w 21600"/>
                  <a:gd name="txT" fmla="*/ 0 h 43155"/>
                  <a:gd name="txR" fmla="*/ 21600 w 21600"/>
                  <a:gd name="txB" fmla="*/ 43155 h 43155"/>
                </a:gdLst>
                <a:ahLst/>
                <a:cxnLst>
                  <a:cxn ang="0">
                    <a:pos x="0" y="0"/>
                  </a:cxn>
                  <a:cxn ang="0">
                    <a:pos x="0" y="0"/>
                  </a:cxn>
                  <a:cxn ang="0">
                    <a:pos x="0" y="0"/>
                  </a:cxn>
                </a:cxnLst>
                <a:rect l="txL" t="txT" r="txR" b="txB"/>
                <a:pathLst>
                  <a:path w="21600" h="43155" fill="none">
                    <a:moveTo>
                      <a:pt x="-1" y="0"/>
                    </a:moveTo>
                    <a:cubicBezTo>
                      <a:pt x="11929" y="0"/>
                      <a:pt x="21600" y="9670"/>
                      <a:pt x="21600" y="21600"/>
                    </a:cubicBezTo>
                    <a:cubicBezTo>
                      <a:pt x="21600" y="32985"/>
                      <a:pt x="12761" y="42416"/>
                      <a:pt x="1399" y="43154"/>
                    </a:cubicBezTo>
                  </a:path>
                  <a:path w="21600" h="43155" stroke="0">
                    <a:moveTo>
                      <a:pt x="-1" y="0"/>
                    </a:moveTo>
                    <a:cubicBezTo>
                      <a:pt x="11929" y="0"/>
                      <a:pt x="21600" y="9670"/>
                      <a:pt x="21600" y="21600"/>
                    </a:cubicBezTo>
                    <a:cubicBezTo>
                      <a:pt x="21600" y="32985"/>
                      <a:pt x="12761" y="42416"/>
                      <a:pt x="1399" y="43154"/>
                    </a:cubicBezTo>
                    <a:lnTo>
                      <a:pt x="0" y="21600"/>
                    </a:lnTo>
                    <a:lnTo>
                      <a:pt x="-1" y="0"/>
                    </a:lnTo>
                    <a:close/>
                  </a:path>
                </a:pathLst>
              </a:custGeom>
              <a:noFill/>
              <a:ln w="28575" cap="flat" cmpd="sng">
                <a:solidFill>
                  <a:schemeClr val="tx1">
                    <a:alpha val="100000"/>
                  </a:schemeClr>
                </a:solidFill>
                <a:prstDash val="solid"/>
                <a:round/>
                <a:headEnd type="none" w="med" len="med"/>
                <a:tailEnd type="none" w="med" len="med"/>
              </a:ln>
            </p:spPr>
            <p:txBody>
              <a:bodyPr/>
              <a:p>
                <a:endParaRPr lang="zh-CN" altLang="en-US"/>
              </a:p>
            </p:txBody>
          </p:sp>
          <p:sp>
            <p:nvSpPr>
              <p:cNvPr id="140328" name="Arc 200"/>
              <p:cNvSpPr/>
              <p:nvPr/>
            </p:nvSpPr>
            <p:spPr>
              <a:xfrm flipH="1">
                <a:off x="1969" y="1841"/>
                <a:ext cx="50" cy="101"/>
              </a:xfrm>
              <a:custGeom>
                <a:avLst/>
                <a:gdLst>
                  <a:gd name="txL" fmla="*/ 0 w 21600"/>
                  <a:gd name="txT" fmla="*/ 0 h 43155"/>
                  <a:gd name="txR" fmla="*/ 21600 w 21600"/>
                  <a:gd name="txB" fmla="*/ 43155 h 43155"/>
                </a:gdLst>
                <a:ahLst/>
                <a:cxnLst>
                  <a:cxn ang="0">
                    <a:pos x="0" y="0"/>
                  </a:cxn>
                  <a:cxn ang="0">
                    <a:pos x="0" y="0"/>
                  </a:cxn>
                  <a:cxn ang="0">
                    <a:pos x="0" y="0"/>
                  </a:cxn>
                </a:cxnLst>
                <a:rect l="txL" t="txT" r="txR" b="txB"/>
                <a:pathLst>
                  <a:path w="21600" h="43155" fill="none">
                    <a:moveTo>
                      <a:pt x="-1" y="0"/>
                    </a:moveTo>
                    <a:cubicBezTo>
                      <a:pt x="11929" y="0"/>
                      <a:pt x="21600" y="9670"/>
                      <a:pt x="21600" y="21600"/>
                    </a:cubicBezTo>
                    <a:cubicBezTo>
                      <a:pt x="21600" y="32985"/>
                      <a:pt x="12761" y="42416"/>
                      <a:pt x="1399" y="43154"/>
                    </a:cubicBezTo>
                  </a:path>
                  <a:path w="21600" h="43155" stroke="0">
                    <a:moveTo>
                      <a:pt x="-1" y="0"/>
                    </a:moveTo>
                    <a:cubicBezTo>
                      <a:pt x="11929" y="0"/>
                      <a:pt x="21600" y="9670"/>
                      <a:pt x="21600" y="21600"/>
                    </a:cubicBezTo>
                    <a:cubicBezTo>
                      <a:pt x="21600" y="32985"/>
                      <a:pt x="12761" y="42416"/>
                      <a:pt x="1399" y="43154"/>
                    </a:cubicBezTo>
                    <a:lnTo>
                      <a:pt x="0" y="21600"/>
                    </a:lnTo>
                    <a:lnTo>
                      <a:pt x="-1" y="0"/>
                    </a:lnTo>
                    <a:close/>
                  </a:path>
                </a:pathLst>
              </a:custGeom>
              <a:noFill/>
              <a:ln w="28575" cap="flat" cmpd="sng">
                <a:solidFill>
                  <a:schemeClr val="tx1">
                    <a:alpha val="100000"/>
                  </a:schemeClr>
                </a:solidFill>
                <a:prstDash val="solid"/>
                <a:round/>
                <a:headEnd type="none" w="med" len="med"/>
                <a:tailEnd type="none" w="med" len="med"/>
              </a:ln>
            </p:spPr>
            <p:txBody>
              <a:bodyPr/>
              <a:p>
                <a:endParaRPr lang="zh-CN" altLang="en-US"/>
              </a:p>
            </p:txBody>
          </p:sp>
          <p:sp>
            <p:nvSpPr>
              <p:cNvPr id="140329" name="Arc 201"/>
              <p:cNvSpPr/>
              <p:nvPr/>
            </p:nvSpPr>
            <p:spPr>
              <a:xfrm flipH="1">
                <a:off x="1968" y="1944"/>
                <a:ext cx="50" cy="101"/>
              </a:xfrm>
              <a:custGeom>
                <a:avLst/>
                <a:gdLst>
                  <a:gd name="txL" fmla="*/ 0 w 21600"/>
                  <a:gd name="txT" fmla="*/ 0 h 43155"/>
                  <a:gd name="txR" fmla="*/ 21600 w 21600"/>
                  <a:gd name="txB" fmla="*/ 43155 h 43155"/>
                </a:gdLst>
                <a:ahLst/>
                <a:cxnLst>
                  <a:cxn ang="0">
                    <a:pos x="0" y="0"/>
                  </a:cxn>
                  <a:cxn ang="0">
                    <a:pos x="0" y="0"/>
                  </a:cxn>
                  <a:cxn ang="0">
                    <a:pos x="0" y="0"/>
                  </a:cxn>
                </a:cxnLst>
                <a:rect l="txL" t="txT" r="txR" b="txB"/>
                <a:pathLst>
                  <a:path w="21600" h="43155" fill="none">
                    <a:moveTo>
                      <a:pt x="-1" y="0"/>
                    </a:moveTo>
                    <a:cubicBezTo>
                      <a:pt x="11929" y="0"/>
                      <a:pt x="21600" y="9670"/>
                      <a:pt x="21600" y="21600"/>
                    </a:cubicBezTo>
                    <a:cubicBezTo>
                      <a:pt x="21600" y="32985"/>
                      <a:pt x="12761" y="42416"/>
                      <a:pt x="1399" y="43154"/>
                    </a:cubicBezTo>
                  </a:path>
                  <a:path w="21600" h="43155" stroke="0">
                    <a:moveTo>
                      <a:pt x="-1" y="0"/>
                    </a:moveTo>
                    <a:cubicBezTo>
                      <a:pt x="11929" y="0"/>
                      <a:pt x="21600" y="9670"/>
                      <a:pt x="21600" y="21600"/>
                    </a:cubicBezTo>
                    <a:cubicBezTo>
                      <a:pt x="21600" y="32985"/>
                      <a:pt x="12761" y="42416"/>
                      <a:pt x="1399" y="43154"/>
                    </a:cubicBezTo>
                    <a:lnTo>
                      <a:pt x="0" y="21600"/>
                    </a:lnTo>
                    <a:lnTo>
                      <a:pt x="-1" y="0"/>
                    </a:lnTo>
                    <a:close/>
                  </a:path>
                </a:pathLst>
              </a:custGeom>
              <a:noFill/>
              <a:ln w="28575" cap="flat" cmpd="sng">
                <a:solidFill>
                  <a:schemeClr val="tx1">
                    <a:alpha val="100000"/>
                  </a:schemeClr>
                </a:solidFill>
                <a:prstDash val="solid"/>
                <a:round/>
                <a:headEnd type="none" w="med" len="med"/>
                <a:tailEnd type="none" w="med" len="med"/>
              </a:ln>
            </p:spPr>
            <p:txBody>
              <a:bodyPr/>
              <a:p>
                <a:endParaRPr lang="zh-CN" altLang="en-US"/>
              </a:p>
            </p:txBody>
          </p:sp>
        </p:grpSp>
        <p:sp>
          <p:nvSpPr>
            <p:cNvPr id="140317" name="Freeform 228"/>
            <p:cNvSpPr/>
            <p:nvPr/>
          </p:nvSpPr>
          <p:spPr>
            <a:xfrm flipV="1">
              <a:off x="4663" y="777"/>
              <a:ext cx="611" cy="357"/>
            </a:xfrm>
            <a:custGeom>
              <a:avLst/>
              <a:gdLst>
                <a:gd name="txL" fmla="*/ 0 w 611"/>
                <a:gd name="txT" fmla="*/ 0 h 315"/>
                <a:gd name="txR" fmla="*/ 611 w 611"/>
                <a:gd name="txB" fmla="*/ 315 h 315"/>
              </a:gdLst>
              <a:ahLst/>
              <a:cxnLst>
                <a:cxn ang="0">
                  <a:pos x="0" y="68595"/>
                </a:cxn>
                <a:cxn ang="0">
                  <a:pos x="0" y="0"/>
                </a:cxn>
                <a:cxn ang="0">
                  <a:pos x="611" y="0"/>
                </a:cxn>
              </a:cxnLst>
              <a:rect l="txL" t="txT" r="txR" b="txB"/>
              <a:pathLst>
                <a:path w="611" h="315">
                  <a:moveTo>
                    <a:pt x="0" y="315"/>
                  </a:moveTo>
                  <a:lnTo>
                    <a:pt x="0" y="0"/>
                  </a:lnTo>
                  <a:lnTo>
                    <a:pt x="611" y="0"/>
                  </a:lnTo>
                </a:path>
              </a:pathLst>
            </a:custGeom>
            <a:noFill/>
            <a:ln w="28575" cap="flat" cmpd="sng">
              <a:solidFill>
                <a:schemeClr val="tx1">
                  <a:alpha val="100000"/>
                </a:schemeClr>
              </a:solidFill>
              <a:prstDash val="solid"/>
              <a:round/>
              <a:headEnd type="none" w="med" len="med"/>
              <a:tailEnd type="none" w="med" len="med"/>
            </a:ln>
          </p:spPr>
          <p:txBody>
            <a:bodyPr/>
            <a:p>
              <a:endParaRPr lang="zh-CN" altLang="en-US"/>
            </a:p>
          </p:txBody>
        </p:sp>
        <p:grpSp>
          <p:nvGrpSpPr>
            <p:cNvPr id="140318" name="Group 24"/>
            <p:cNvGrpSpPr/>
            <p:nvPr/>
          </p:nvGrpSpPr>
          <p:grpSpPr>
            <a:xfrm>
              <a:off x="4208" y="393"/>
              <a:ext cx="288" cy="305"/>
              <a:chOff x="3840" y="393"/>
              <a:chExt cx="288" cy="305"/>
            </a:xfrm>
          </p:grpSpPr>
          <p:sp>
            <p:nvSpPr>
              <p:cNvPr id="140319" name="Oval 9"/>
              <p:cNvSpPr/>
              <p:nvPr/>
            </p:nvSpPr>
            <p:spPr>
              <a:xfrm>
                <a:off x="3840" y="410"/>
                <a:ext cx="288" cy="288"/>
              </a:xfrm>
              <a:prstGeom prst="ellipse">
                <a:avLst/>
              </a:prstGeom>
              <a:solidFill>
                <a:schemeClr val="bg1"/>
              </a:solid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Tx/>
                  <a:buNone/>
                </a:pPr>
                <a:endParaRPr lang="en-US" altLang="zh-CN" sz="2000" b="1" dirty="0">
                  <a:solidFill>
                    <a:srgbClr val="000099"/>
                  </a:solidFill>
                  <a:latin typeface="Times New Roman" panose="02020603050405020304" pitchFamily="18" charset="0"/>
                </a:endParaRPr>
              </a:p>
            </p:txBody>
          </p:sp>
          <p:grpSp>
            <p:nvGrpSpPr>
              <p:cNvPr id="140320" name="Group 26"/>
              <p:cNvGrpSpPr/>
              <p:nvPr/>
            </p:nvGrpSpPr>
            <p:grpSpPr>
              <a:xfrm>
                <a:off x="3850" y="393"/>
                <a:ext cx="267" cy="260"/>
                <a:chOff x="4745" y="2568"/>
                <a:chExt cx="267" cy="260"/>
              </a:xfrm>
            </p:grpSpPr>
            <p:sp>
              <p:nvSpPr>
                <p:cNvPr id="140321" name="Rectangle 27"/>
                <p:cNvSpPr/>
                <p:nvPr/>
              </p:nvSpPr>
              <p:spPr>
                <a:xfrm>
                  <a:off x="4745" y="2568"/>
                  <a:ext cx="267" cy="2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Tx/>
                    <a:buNone/>
                  </a:pPr>
                  <a:r>
                    <a:rPr lang="en-US" altLang="zh-CN" sz="2000" b="1" dirty="0">
                      <a:solidFill>
                        <a:srgbClr val="000099"/>
                      </a:solidFill>
                      <a:latin typeface="Times New Roman" panose="02020603050405020304" pitchFamily="18" charset="0"/>
                    </a:rPr>
                    <a:t>M</a:t>
                  </a:r>
                  <a:endParaRPr lang="zh-CN" altLang="en-US" sz="2000" b="1" dirty="0">
                    <a:solidFill>
                      <a:srgbClr val="000099"/>
                    </a:solidFill>
                    <a:latin typeface="Times New Roman" panose="02020603050405020304" pitchFamily="18" charset="0"/>
                  </a:endParaRPr>
                </a:p>
              </p:txBody>
            </p:sp>
            <p:grpSp>
              <p:nvGrpSpPr>
                <p:cNvPr id="140322" name="Group 28"/>
                <p:cNvGrpSpPr/>
                <p:nvPr/>
              </p:nvGrpSpPr>
              <p:grpSpPr>
                <a:xfrm>
                  <a:off x="4785" y="2795"/>
                  <a:ext cx="192" cy="33"/>
                  <a:chOff x="4735" y="2933"/>
                  <a:chExt cx="192" cy="33"/>
                </a:xfrm>
              </p:grpSpPr>
              <p:sp>
                <p:nvSpPr>
                  <p:cNvPr id="140323" name="Line 29"/>
                  <p:cNvSpPr/>
                  <p:nvPr/>
                </p:nvSpPr>
                <p:spPr>
                  <a:xfrm>
                    <a:off x="4735" y="2933"/>
                    <a:ext cx="192" cy="0"/>
                  </a:xfrm>
                  <a:prstGeom prst="line">
                    <a:avLst/>
                  </a:prstGeom>
                  <a:ln w="19050" cap="flat" cmpd="sng">
                    <a:solidFill>
                      <a:srgbClr val="000000"/>
                    </a:solidFill>
                    <a:prstDash val="solid"/>
                    <a:headEnd type="none" w="med" len="med"/>
                    <a:tailEnd type="none" w="med" len="med"/>
                  </a:ln>
                </p:spPr>
              </p:sp>
              <p:sp>
                <p:nvSpPr>
                  <p:cNvPr id="140324" name="Line 29"/>
                  <p:cNvSpPr/>
                  <p:nvPr/>
                </p:nvSpPr>
                <p:spPr>
                  <a:xfrm>
                    <a:off x="4848" y="2965"/>
                    <a:ext cx="73" cy="0"/>
                  </a:xfrm>
                  <a:prstGeom prst="line">
                    <a:avLst/>
                  </a:prstGeom>
                  <a:ln w="19050" cap="flat" cmpd="sng">
                    <a:solidFill>
                      <a:srgbClr val="000000"/>
                    </a:solidFill>
                    <a:prstDash val="solid"/>
                    <a:headEnd type="none" w="med" len="med"/>
                    <a:tailEnd type="none" w="med" len="med"/>
                  </a:ln>
                </p:spPr>
              </p:sp>
              <p:sp>
                <p:nvSpPr>
                  <p:cNvPr id="140325" name="Line 29"/>
                  <p:cNvSpPr/>
                  <p:nvPr/>
                </p:nvSpPr>
                <p:spPr>
                  <a:xfrm>
                    <a:off x="4740" y="2966"/>
                    <a:ext cx="73" cy="0"/>
                  </a:xfrm>
                  <a:prstGeom prst="line">
                    <a:avLst/>
                  </a:prstGeom>
                  <a:ln w="19050" cap="flat" cmpd="sng">
                    <a:solidFill>
                      <a:srgbClr val="000000"/>
                    </a:solidFill>
                    <a:prstDash val="solid"/>
                    <a:headEnd type="none" w="med" len="med"/>
                    <a:tailEnd type="none" w="med" len="med"/>
                  </a:ln>
                </p:spPr>
              </p:sp>
            </p:grpSp>
          </p:grpSp>
        </p:grpSp>
      </p:grpSp>
      <p:grpSp>
        <p:nvGrpSpPr>
          <p:cNvPr id="140300" name="Group 25"/>
          <p:cNvGrpSpPr/>
          <p:nvPr/>
        </p:nvGrpSpPr>
        <p:grpSpPr>
          <a:xfrm>
            <a:off x="2946400" y="1196975"/>
            <a:ext cx="447675" cy="457200"/>
            <a:chOff x="4512" y="1968"/>
            <a:chExt cx="282" cy="288"/>
          </a:xfrm>
        </p:grpSpPr>
        <p:sp>
          <p:nvSpPr>
            <p:cNvPr id="140308" name="Rectangle 26"/>
            <p:cNvSpPr/>
            <p:nvPr/>
          </p:nvSpPr>
          <p:spPr>
            <a:xfrm>
              <a:off x="4560" y="1968"/>
              <a:ext cx="234"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spcBef>
                  <a:spcPct val="0"/>
                </a:spcBef>
                <a:buClrTx/>
                <a:buSzTx/>
                <a:buFontTx/>
                <a:buNone/>
              </a:pPr>
              <a:r>
                <a:rPr lang="en-US" altLang="zh-CN" sz="2400" b="1" i="1" dirty="0">
                  <a:solidFill>
                    <a:srgbClr val="000099"/>
                  </a:solidFill>
                  <a:latin typeface="Times New Roman" panose="02020603050405020304" pitchFamily="18" charset="0"/>
                </a:rPr>
                <a:t>I</a:t>
              </a:r>
              <a:r>
                <a:rPr lang="en-US" altLang="zh-CN" sz="2400" b="1" baseline="-25000" dirty="0">
                  <a:solidFill>
                    <a:srgbClr val="000099"/>
                  </a:solidFill>
                  <a:latin typeface="Times New Roman" panose="02020603050405020304" pitchFamily="18" charset="0"/>
                </a:rPr>
                <a:t>f</a:t>
              </a:r>
              <a:endParaRPr lang="en-US" altLang="zh-CN" sz="2400" b="1" baseline="-25000" dirty="0">
                <a:solidFill>
                  <a:srgbClr val="000099"/>
                </a:solidFill>
                <a:latin typeface="Times New Roman" panose="02020603050405020304" pitchFamily="18" charset="0"/>
              </a:endParaRPr>
            </a:p>
          </p:txBody>
        </p:sp>
        <p:sp>
          <p:nvSpPr>
            <p:cNvPr id="140309" name="Line 27"/>
            <p:cNvSpPr/>
            <p:nvPr/>
          </p:nvSpPr>
          <p:spPr>
            <a:xfrm flipH="1">
              <a:off x="4512" y="2016"/>
              <a:ext cx="192" cy="0"/>
            </a:xfrm>
            <a:prstGeom prst="line">
              <a:avLst/>
            </a:prstGeom>
            <a:ln w="28575" cap="flat" cmpd="sng">
              <a:solidFill>
                <a:srgbClr val="FF0000"/>
              </a:solidFill>
              <a:prstDash val="solid"/>
              <a:headEnd type="none" w="med" len="med"/>
              <a:tailEnd type="stealth" w="med" len="lg"/>
            </a:ln>
          </p:spPr>
        </p:sp>
      </p:grpSp>
      <p:grpSp>
        <p:nvGrpSpPr>
          <p:cNvPr id="140301" name="Group 31"/>
          <p:cNvGrpSpPr/>
          <p:nvPr/>
        </p:nvGrpSpPr>
        <p:grpSpPr>
          <a:xfrm>
            <a:off x="1427163" y="1196975"/>
            <a:ext cx="404812" cy="457200"/>
            <a:chOff x="3504" y="1968"/>
            <a:chExt cx="255" cy="288"/>
          </a:xfrm>
        </p:grpSpPr>
        <p:sp>
          <p:nvSpPr>
            <p:cNvPr id="140306" name="Rectangle 32"/>
            <p:cNvSpPr/>
            <p:nvPr/>
          </p:nvSpPr>
          <p:spPr>
            <a:xfrm>
              <a:off x="3504" y="1968"/>
              <a:ext cx="255"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spcBef>
                  <a:spcPct val="0"/>
                </a:spcBef>
                <a:buClrTx/>
                <a:buSzTx/>
                <a:buFontTx/>
                <a:buNone/>
              </a:pPr>
              <a:r>
                <a:rPr lang="en-US" altLang="zh-CN" sz="2400" b="1" i="1" dirty="0">
                  <a:solidFill>
                    <a:srgbClr val="000099"/>
                  </a:solidFill>
                  <a:latin typeface="Times New Roman" panose="02020603050405020304" pitchFamily="18" charset="0"/>
                </a:rPr>
                <a:t>I</a:t>
              </a:r>
              <a:r>
                <a:rPr lang="en-US" altLang="zh-CN" sz="2400" b="1" baseline="-25000" dirty="0">
                  <a:solidFill>
                    <a:srgbClr val="000099"/>
                  </a:solidFill>
                  <a:latin typeface="Times New Roman" panose="02020603050405020304" pitchFamily="18" charset="0"/>
                </a:rPr>
                <a:t>a</a:t>
              </a:r>
              <a:endParaRPr lang="en-US" altLang="zh-CN" sz="2400" b="1" baseline="-25000" dirty="0">
                <a:solidFill>
                  <a:srgbClr val="000099"/>
                </a:solidFill>
                <a:latin typeface="Times New Roman" panose="02020603050405020304" pitchFamily="18" charset="0"/>
              </a:endParaRPr>
            </a:p>
          </p:txBody>
        </p:sp>
        <p:sp>
          <p:nvSpPr>
            <p:cNvPr id="140307" name="Line 33"/>
            <p:cNvSpPr/>
            <p:nvPr/>
          </p:nvSpPr>
          <p:spPr>
            <a:xfrm>
              <a:off x="3504" y="2016"/>
              <a:ext cx="240" cy="0"/>
            </a:xfrm>
            <a:prstGeom prst="line">
              <a:avLst/>
            </a:prstGeom>
            <a:ln w="28575" cap="flat" cmpd="sng">
              <a:solidFill>
                <a:srgbClr val="FF0000"/>
              </a:solidFill>
              <a:prstDash val="solid"/>
              <a:headEnd type="none" w="med" len="med"/>
              <a:tailEnd type="stealth" w="med" len="lg"/>
            </a:ln>
          </p:spPr>
        </p:sp>
      </p:grpSp>
      <p:sp>
        <p:nvSpPr>
          <p:cNvPr id="140302" name="AutoShape 38"/>
          <p:cNvSpPr/>
          <p:nvPr/>
        </p:nvSpPr>
        <p:spPr>
          <a:xfrm>
            <a:off x="323850" y="3789363"/>
            <a:ext cx="1727200" cy="504825"/>
          </a:xfrm>
          <a:prstGeom prst="wedgeRoundRectCallout">
            <a:avLst>
              <a:gd name="adj1" fmla="val 26472"/>
              <a:gd name="adj2" fmla="val -184907"/>
              <a:gd name="adj3" fmla="val 16667"/>
            </a:avLst>
          </a:prstGeom>
          <a:solidFill>
            <a:srgbClr val="CCFFCC"/>
          </a:solidFill>
          <a:ln w="9525" cap="flat" cmpd="sng">
            <a:solidFill>
              <a:srgbClr val="C0C0C0"/>
            </a:solidFill>
            <a:prstDash val="solid"/>
            <a:miter/>
            <a:headEnd type="none" w="med" len="med"/>
            <a:tailEnd type="none" w="med" len="med"/>
          </a:ln>
        </p:spPr>
        <p:txBody>
          <a:bodyPr anchor="b"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Tx/>
              <a:buNone/>
            </a:pPr>
            <a:r>
              <a:rPr lang="zh-CN" altLang="en-US" sz="2400" b="1" dirty="0">
                <a:solidFill>
                  <a:srgbClr val="000099"/>
                </a:solidFill>
                <a:latin typeface="Times New Roman" panose="02020603050405020304" pitchFamily="18" charset="0"/>
              </a:rPr>
              <a:t>电枢回路</a:t>
            </a:r>
            <a:endParaRPr lang="zh-CN" altLang="en-US" sz="2400" b="1" dirty="0">
              <a:solidFill>
                <a:srgbClr val="000099"/>
              </a:solidFill>
              <a:latin typeface="Times New Roman" panose="02020603050405020304" pitchFamily="18" charset="0"/>
            </a:endParaRPr>
          </a:p>
        </p:txBody>
      </p:sp>
      <p:sp>
        <p:nvSpPr>
          <p:cNvPr id="140303" name="AutoShape 39"/>
          <p:cNvSpPr/>
          <p:nvPr/>
        </p:nvSpPr>
        <p:spPr>
          <a:xfrm>
            <a:off x="2555875" y="3860800"/>
            <a:ext cx="1727200" cy="504825"/>
          </a:xfrm>
          <a:prstGeom prst="wedgeRoundRectCallout">
            <a:avLst>
              <a:gd name="adj1" fmla="val -30056"/>
              <a:gd name="adj2" fmla="val -191509"/>
              <a:gd name="adj3" fmla="val 16667"/>
            </a:avLst>
          </a:prstGeom>
          <a:solidFill>
            <a:srgbClr val="CCFFCC"/>
          </a:solidFill>
          <a:ln w="9525" cap="flat" cmpd="sng">
            <a:solidFill>
              <a:srgbClr val="C0C0C0"/>
            </a:solidFill>
            <a:prstDash val="solid"/>
            <a:miter/>
            <a:headEnd type="none" w="med" len="med"/>
            <a:tailEnd type="none" w="med" len="med"/>
          </a:ln>
        </p:spPr>
        <p:txBody>
          <a:bodyPr anchor="b"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Tx/>
              <a:buNone/>
            </a:pPr>
            <a:r>
              <a:rPr lang="zh-CN" altLang="en-US" sz="2400" b="1" dirty="0">
                <a:solidFill>
                  <a:srgbClr val="000099"/>
                </a:solidFill>
                <a:latin typeface="Times New Roman" panose="02020603050405020304" pitchFamily="18" charset="0"/>
              </a:rPr>
              <a:t>励磁回路</a:t>
            </a:r>
            <a:endParaRPr lang="zh-CN" altLang="en-US" sz="2400" b="1" dirty="0">
              <a:solidFill>
                <a:srgbClr val="000099"/>
              </a:solidFill>
              <a:latin typeface="Times New Roman" panose="02020603050405020304" pitchFamily="18" charset="0"/>
            </a:endParaRPr>
          </a:p>
        </p:txBody>
      </p:sp>
      <p:sp>
        <p:nvSpPr>
          <p:cNvPr id="140304" name="Rectangle 50"/>
          <p:cNvSpPr/>
          <p:nvPr/>
        </p:nvSpPr>
        <p:spPr>
          <a:xfrm>
            <a:off x="179388" y="4797425"/>
            <a:ext cx="4608512" cy="946150"/>
          </a:xfrm>
          <a:prstGeom prst="rect">
            <a:avLst/>
          </a:prstGeom>
          <a:noFill/>
          <a:ln w="9525">
            <a:noFill/>
          </a:ln>
        </p:spPr>
        <p:txBody>
          <a:bodyPr anchor="b" anchorCtr="0">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Tx/>
              <a:buNone/>
            </a:pPr>
            <a:r>
              <a:rPr lang="zh-CN" altLang="en-US" sz="2800" b="1" dirty="0">
                <a:solidFill>
                  <a:srgbClr val="000099"/>
                </a:solidFill>
                <a:latin typeface="Times New Roman" panose="02020603050405020304" pitchFamily="18" charset="0"/>
              </a:rPr>
              <a:t>电枢和励磁绕阻分别由两个独立的直流电源供电。</a:t>
            </a:r>
            <a:endParaRPr lang="zh-CN" altLang="en-US" sz="2800" b="1" dirty="0">
              <a:solidFill>
                <a:srgbClr val="000099"/>
              </a:solidFill>
              <a:latin typeface="Times New Roman" panose="02020603050405020304" pitchFamily="18" charset="0"/>
            </a:endParaRPr>
          </a:p>
        </p:txBody>
      </p:sp>
      <p:sp>
        <p:nvSpPr>
          <p:cNvPr id="140305" name="灯片编号占位符 2"/>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81994"/>
                                        </p:tgtEl>
                                        <p:attrNameLst>
                                          <p:attrName>style.visibility</p:attrName>
                                        </p:attrNameLst>
                                      </p:cBhvr>
                                      <p:to>
                                        <p:strVal val="visible"/>
                                      </p:to>
                                    </p:set>
                                    <p:animEffect transition="in" filter="dissolve">
                                      <p:cBhvr>
                                        <p:cTn id="7" dur="500"/>
                                        <p:tgtEl>
                                          <p:spTgt spid="381994"/>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dissolve">
                                      <p:cBhvr>
                                        <p:cTn id="15" dur="500"/>
                                        <p:tgtEl>
                                          <p:spTgt spid="42"/>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dissolve">
                                      <p:cBhvr>
                                        <p:cTn id="18" dur="500"/>
                                        <p:tgtEl>
                                          <p:spTgt spid="43"/>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dissolve">
                                      <p:cBhvr>
                                        <p:cTn id="2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994" grpId="0"/>
      <p:bldP spid="42" grpId="0" animBg="1"/>
      <p:bldP spid="43" grpId="0" animBg="1"/>
      <p:bldP spid="44"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8050" name="内容占位符 2"/>
          <p:cNvSpPr>
            <a:spLocks noGrp="1"/>
          </p:cNvSpPr>
          <p:nvPr>
            <p:ph idx="1"/>
          </p:nvPr>
        </p:nvSpPr>
        <p:spPr>
          <a:xfrm>
            <a:off x="301625" y="620713"/>
            <a:ext cx="8540750" cy="2087562"/>
          </a:xfrm>
          <a:ln/>
        </p:spPr>
        <p:txBody>
          <a:bodyPr vert="horz" wrap="square" lIns="91440" tIns="45720" rIns="91440" bIns="45720" anchor="t" anchorCtr="0"/>
          <a:p>
            <a:pPr marL="0" indent="0">
              <a:buNone/>
            </a:pPr>
            <a:r>
              <a:rPr lang="zh-CN" altLang="en-US" b="1" dirty="0">
                <a:latin typeface="Times New Roman" panose="02020603050405020304" pitchFamily="18" charset="0"/>
              </a:rPr>
              <a:t>例</a:t>
            </a:r>
            <a:r>
              <a:rPr lang="en-US" altLang="zh-CN" b="1" dirty="0">
                <a:latin typeface="Times New Roman" panose="02020603050405020304" pitchFamily="18" charset="0"/>
              </a:rPr>
              <a:t>30</a:t>
            </a:r>
            <a:r>
              <a:rPr lang="en-US" altLang="zh-CN" b="1" dirty="0"/>
              <a:t> </a:t>
            </a:r>
            <a:r>
              <a:rPr lang="zh-CN" altLang="en-US" b="1" dirty="0"/>
              <a:t>根据下图位置随动系统的结构图，试求系统在给定值        作用下的传递函数及在负载力矩 </a:t>
            </a:r>
            <a:r>
              <a:rPr lang="en-US" altLang="zh-CN" b="1" dirty="0"/>
              <a:t>     </a:t>
            </a:r>
            <a:r>
              <a:rPr lang="zh-CN" altLang="en-US" b="1" dirty="0"/>
              <a:t>作用下的传递函数，并求两信号同时作用下，系统总输出的拉普拉斯变换式。</a:t>
            </a:r>
            <a:endParaRPr lang="en-US" altLang="zh-CN" b="1" dirty="0"/>
          </a:p>
        </p:txBody>
      </p:sp>
      <p:graphicFrame>
        <p:nvGraphicFramePr>
          <p:cNvPr id="258051" name="Object 4"/>
          <p:cNvGraphicFramePr>
            <a:graphicFrameLocks noChangeAspect="1"/>
          </p:cNvGraphicFramePr>
          <p:nvPr/>
        </p:nvGraphicFramePr>
        <p:xfrm>
          <a:off x="2484438" y="1125538"/>
          <a:ext cx="850900" cy="593725"/>
        </p:xfrm>
        <a:graphic>
          <a:graphicData uri="http://schemas.openxmlformats.org/presentationml/2006/ole">
            <mc:AlternateContent xmlns:mc="http://schemas.openxmlformats.org/markup-compatibility/2006">
              <mc:Choice xmlns:v="urn:schemas-microsoft-com:vml" Requires="v">
                <p:oleObj spid="_x0000_s3566" name="" r:id="rId1" imgW="330200" imgH="228600" progId="Equation.DSMT4">
                  <p:embed/>
                </p:oleObj>
              </mc:Choice>
              <mc:Fallback>
                <p:oleObj name="" r:id="rId1" imgW="330200" imgH="228600" progId="Equation.DSMT4">
                  <p:embed/>
                  <p:pic>
                    <p:nvPicPr>
                      <p:cNvPr id="0" name="图片 3565"/>
                      <p:cNvPicPr/>
                      <p:nvPr/>
                    </p:nvPicPr>
                    <p:blipFill>
                      <a:blip r:embed="rId2"/>
                      <a:stretch>
                        <a:fillRect/>
                      </a:stretch>
                    </p:blipFill>
                    <p:spPr>
                      <a:xfrm>
                        <a:off x="2484438" y="1125538"/>
                        <a:ext cx="850900" cy="593725"/>
                      </a:xfrm>
                      <a:prstGeom prst="rect">
                        <a:avLst/>
                      </a:prstGeom>
                      <a:noFill/>
                      <a:ln w="38100">
                        <a:noFill/>
                        <a:miter/>
                      </a:ln>
                    </p:spPr>
                  </p:pic>
                </p:oleObj>
              </mc:Fallback>
            </mc:AlternateContent>
          </a:graphicData>
        </a:graphic>
      </p:graphicFrame>
      <p:graphicFrame>
        <p:nvGraphicFramePr>
          <p:cNvPr id="258052" name="Object 5"/>
          <p:cNvGraphicFramePr>
            <a:graphicFrameLocks noChangeAspect="1"/>
          </p:cNvGraphicFramePr>
          <p:nvPr/>
        </p:nvGraphicFramePr>
        <p:xfrm>
          <a:off x="755650" y="1628775"/>
          <a:ext cx="655638" cy="593725"/>
        </p:xfrm>
        <a:graphic>
          <a:graphicData uri="http://schemas.openxmlformats.org/presentationml/2006/ole">
            <mc:AlternateContent xmlns:mc="http://schemas.openxmlformats.org/markup-compatibility/2006">
              <mc:Choice xmlns:v="urn:schemas-microsoft-com:vml" Requires="v">
                <p:oleObj spid="_x0000_s3563" name="" r:id="rId3" imgW="254000" imgH="228600" progId="Equation.DSMT4">
                  <p:embed/>
                </p:oleObj>
              </mc:Choice>
              <mc:Fallback>
                <p:oleObj name="" r:id="rId3" imgW="254000" imgH="228600" progId="Equation.DSMT4">
                  <p:embed/>
                  <p:pic>
                    <p:nvPicPr>
                      <p:cNvPr id="0" name="图片 3562"/>
                      <p:cNvPicPr/>
                      <p:nvPr/>
                    </p:nvPicPr>
                    <p:blipFill>
                      <a:blip r:embed="rId4"/>
                      <a:stretch>
                        <a:fillRect/>
                      </a:stretch>
                    </p:blipFill>
                    <p:spPr>
                      <a:xfrm>
                        <a:off x="755650" y="1628775"/>
                        <a:ext cx="655638" cy="593725"/>
                      </a:xfrm>
                      <a:prstGeom prst="rect">
                        <a:avLst/>
                      </a:prstGeom>
                      <a:noFill/>
                      <a:ln w="38100">
                        <a:noFill/>
                        <a:miter/>
                      </a:ln>
                    </p:spPr>
                  </p:pic>
                </p:oleObj>
              </mc:Fallback>
            </mc:AlternateContent>
          </a:graphicData>
        </a:graphic>
      </p:graphicFrame>
      <p:sp>
        <p:nvSpPr>
          <p:cNvPr id="231430" name="TextBox 7"/>
          <p:cNvSpPr txBox="1"/>
          <p:nvPr/>
        </p:nvSpPr>
        <p:spPr>
          <a:xfrm>
            <a:off x="179388" y="4759325"/>
            <a:ext cx="7350125" cy="5794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r>
              <a:rPr lang="zh-CN" altLang="en-US" b="1" dirty="0"/>
              <a:t>解 </a:t>
            </a:r>
            <a:r>
              <a:rPr lang="en-US" altLang="zh-CN" b="1" dirty="0">
                <a:latin typeface="Times New Roman" panose="02020603050405020304" pitchFamily="18" charset="0"/>
                <a:cs typeface="Times New Roman" panose="02020603050405020304" pitchFamily="18" charset="0"/>
              </a:rPr>
              <a:t>(1) </a:t>
            </a:r>
            <a:r>
              <a:rPr lang="zh-CN" altLang="en-US" b="1" dirty="0"/>
              <a:t>求       作用下系统的闭环传递函数</a:t>
            </a:r>
            <a:endParaRPr lang="zh-CN" altLang="en-US" b="1" dirty="0"/>
          </a:p>
        </p:txBody>
      </p:sp>
      <p:pic>
        <p:nvPicPr>
          <p:cNvPr id="231431" name="Picture 5"/>
          <p:cNvPicPr>
            <a:picLocks noChangeAspect="1"/>
          </p:cNvPicPr>
          <p:nvPr/>
        </p:nvPicPr>
        <p:blipFill>
          <a:blip r:embed="rId5"/>
          <a:stretch>
            <a:fillRect/>
          </a:stretch>
        </p:blipFill>
        <p:spPr>
          <a:xfrm>
            <a:off x="250825" y="2687638"/>
            <a:ext cx="8543925" cy="2071687"/>
          </a:xfrm>
          <a:prstGeom prst="rect">
            <a:avLst/>
          </a:prstGeom>
          <a:noFill/>
          <a:ln w="9525">
            <a:noFill/>
          </a:ln>
        </p:spPr>
      </p:pic>
      <p:graphicFrame>
        <p:nvGraphicFramePr>
          <p:cNvPr id="231432" name="Object 8"/>
          <p:cNvGraphicFramePr>
            <a:graphicFrameLocks noChangeAspect="1"/>
          </p:cNvGraphicFramePr>
          <p:nvPr/>
        </p:nvGraphicFramePr>
        <p:xfrm>
          <a:off x="1776413" y="4779963"/>
          <a:ext cx="850900" cy="593725"/>
        </p:xfrm>
        <a:graphic>
          <a:graphicData uri="http://schemas.openxmlformats.org/presentationml/2006/ole">
            <mc:AlternateContent xmlns:mc="http://schemas.openxmlformats.org/markup-compatibility/2006">
              <mc:Choice xmlns:v="urn:schemas-microsoft-com:vml" Requires="v">
                <p:oleObj spid="_x0000_s3564" name="" r:id="rId6" imgW="330200" imgH="228600" progId="Equation.DSMT4">
                  <p:embed/>
                </p:oleObj>
              </mc:Choice>
              <mc:Fallback>
                <p:oleObj name="" r:id="rId6" imgW="330200" imgH="228600" progId="Equation.DSMT4">
                  <p:embed/>
                  <p:pic>
                    <p:nvPicPr>
                      <p:cNvPr id="0" name="图片 3563"/>
                      <p:cNvPicPr/>
                      <p:nvPr/>
                    </p:nvPicPr>
                    <p:blipFill>
                      <a:blip r:embed="rId2"/>
                      <a:stretch>
                        <a:fillRect/>
                      </a:stretch>
                    </p:blipFill>
                    <p:spPr>
                      <a:xfrm>
                        <a:off x="1776413" y="4779963"/>
                        <a:ext cx="850900" cy="593725"/>
                      </a:xfrm>
                      <a:prstGeom prst="rect">
                        <a:avLst/>
                      </a:prstGeom>
                      <a:noFill/>
                      <a:ln w="38100">
                        <a:noFill/>
                        <a:miter/>
                      </a:ln>
                    </p:spPr>
                  </p:pic>
                </p:oleObj>
              </mc:Fallback>
            </mc:AlternateContent>
          </a:graphicData>
        </a:graphic>
      </p:graphicFrame>
      <p:graphicFrame>
        <p:nvGraphicFramePr>
          <p:cNvPr id="231433" name="Object 9"/>
          <p:cNvGraphicFramePr>
            <a:graphicFrameLocks noChangeAspect="1"/>
          </p:cNvGraphicFramePr>
          <p:nvPr/>
        </p:nvGraphicFramePr>
        <p:xfrm>
          <a:off x="276225" y="5332413"/>
          <a:ext cx="8510588" cy="1120775"/>
        </p:xfrm>
        <a:graphic>
          <a:graphicData uri="http://schemas.openxmlformats.org/presentationml/2006/ole">
            <mc:AlternateContent xmlns:mc="http://schemas.openxmlformats.org/markup-compatibility/2006">
              <mc:Choice xmlns:v="urn:schemas-microsoft-com:vml" Requires="v">
                <p:oleObj spid="_x0000_s3559" name="" r:id="rId7" imgW="3302000" imgH="431800" progId="Equation.3">
                  <p:embed/>
                </p:oleObj>
              </mc:Choice>
              <mc:Fallback>
                <p:oleObj name="" r:id="rId7" imgW="3302000" imgH="431800" progId="Equation.3">
                  <p:embed/>
                  <p:pic>
                    <p:nvPicPr>
                      <p:cNvPr id="0" name="图片 3558"/>
                      <p:cNvPicPr/>
                      <p:nvPr/>
                    </p:nvPicPr>
                    <p:blipFill>
                      <a:blip r:embed="rId8"/>
                      <a:stretch>
                        <a:fillRect/>
                      </a:stretch>
                    </p:blipFill>
                    <p:spPr>
                      <a:xfrm>
                        <a:off x="276225" y="5332413"/>
                        <a:ext cx="8510588" cy="1120775"/>
                      </a:xfrm>
                      <a:prstGeom prst="rect">
                        <a:avLst/>
                      </a:prstGeom>
                      <a:noFill/>
                      <a:ln w="38100">
                        <a:noFill/>
                        <a:miter/>
                      </a:ln>
                    </p:spPr>
                  </p:pic>
                </p:oleObj>
              </mc:Fallback>
            </mc:AlternateContent>
          </a:graphicData>
        </a:graphic>
      </p:graphicFrame>
      <p:grpSp>
        <p:nvGrpSpPr>
          <p:cNvPr id="258057" name="组合 2"/>
          <p:cNvGrpSpPr/>
          <p:nvPr/>
        </p:nvGrpSpPr>
        <p:grpSpPr>
          <a:xfrm>
            <a:off x="250825" y="2708275"/>
            <a:ext cx="8543925" cy="2098675"/>
            <a:chOff x="250825" y="2708275"/>
            <a:chExt cx="8543925" cy="2098675"/>
          </a:xfrm>
        </p:grpSpPr>
        <p:pic>
          <p:nvPicPr>
            <p:cNvPr id="258059" name="Picture 3"/>
            <p:cNvPicPr>
              <a:picLocks noChangeAspect="1"/>
            </p:cNvPicPr>
            <p:nvPr/>
          </p:nvPicPr>
          <p:blipFill>
            <a:blip r:embed="rId9"/>
            <a:stretch>
              <a:fillRect/>
            </a:stretch>
          </p:blipFill>
          <p:spPr>
            <a:xfrm>
              <a:off x="250825" y="2708275"/>
              <a:ext cx="8543925" cy="2098675"/>
            </a:xfrm>
            <a:prstGeom prst="rect">
              <a:avLst/>
            </a:prstGeom>
            <a:noFill/>
            <a:ln w="9525">
              <a:noFill/>
            </a:ln>
          </p:spPr>
        </p:pic>
        <p:sp>
          <p:nvSpPr>
            <p:cNvPr id="2" name="文本框 1"/>
            <p:cNvSpPr txBox="1"/>
            <p:nvPr/>
          </p:nvSpPr>
          <p:spPr>
            <a:xfrm>
              <a:off x="5219700" y="2820988"/>
              <a:ext cx="431800" cy="584200"/>
            </a:xfrm>
            <a:prstGeom prst="rect">
              <a:avLst/>
            </a:prstGeom>
            <a:noFill/>
          </p:spPr>
          <p:txBody>
            <a:bodyPr>
              <a:spAutoFit/>
            </a:bodyPr>
            <a:lstStyle/>
            <a:p>
              <a:pPr marR="0" defTabSz="914400">
                <a:buClrTx/>
                <a:buSzTx/>
                <a:buFontTx/>
                <a:buNone/>
                <a:defRPr/>
              </a:pPr>
              <a:r>
                <a:rPr kumimoji="1" lang="en-US" altLang="zh-CN" kern="1200" cap="none" spc="0" normalizeH="0" baseline="0" noProof="0" dirty="0">
                  <a:solidFill>
                    <a:schemeClr val="tx2">
                      <a:lumMod val="50000"/>
                    </a:schemeClr>
                  </a:solidFill>
                  <a:latin typeface="Times New Roman" panose="02020603050405020304" pitchFamily="18" charset="0"/>
                  <a:ea typeface="宋体" panose="02010600030101010101" pitchFamily="2" charset="-122"/>
                  <a:cs typeface="+mn-cs"/>
                </a:rPr>
                <a:t>-</a:t>
              </a:r>
              <a:endParaRPr kumimoji="1" lang="zh-CN" altLang="en-US" kern="1200" cap="none" spc="0" normalizeH="0" baseline="0" noProof="0" dirty="0">
                <a:solidFill>
                  <a:schemeClr val="tx2">
                    <a:lumMod val="50000"/>
                  </a:schemeClr>
                </a:solidFill>
                <a:latin typeface="Times New Roman" panose="02020603050405020304" pitchFamily="18" charset="0"/>
                <a:ea typeface="宋体" panose="02010600030101010101" pitchFamily="2" charset="-122"/>
                <a:cs typeface="+mn-cs"/>
              </a:endParaRPr>
            </a:p>
          </p:txBody>
        </p:sp>
      </p:grpSp>
      <p:sp>
        <p:nvSpPr>
          <p:cNvPr id="258058" name="灯片编号占位符 2"/>
          <p:cNvSpPr txBox="1">
            <a:spLocks noGrp="1"/>
          </p:cNvSpPr>
          <p:nvPr>
            <p:ph type="sldNum" sz="quarter" idx="12"/>
          </p:nvPr>
        </p:nvSpPr>
        <p:spPr>
          <a:xfrm>
            <a:off x="6553200" y="6408738"/>
            <a:ext cx="2289175" cy="476250"/>
          </a:xfrm>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rgbClr val="002699"/>
                </a:solidFill>
              </a:rPr>
            </a:fld>
            <a:endParaRPr lang="en-US" altLang="zh-CN" sz="1400" b="1" dirty="0">
              <a:solidFill>
                <a:srgbClr val="0026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1431"/>
                                        </p:tgtEl>
                                        <p:attrNameLst>
                                          <p:attrName>style.visibility</p:attrName>
                                        </p:attrNameLst>
                                      </p:cBhvr>
                                      <p:to>
                                        <p:strVal val="visible"/>
                                      </p:to>
                                    </p:set>
                                    <p:animEffect transition="in" filter="fade">
                                      <p:cBhvr>
                                        <p:cTn id="7" dur="500"/>
                                        <p:tgtEl>
                                          <p:spTgt spid="2314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1430"/>
                                        </p:tgtEl>
                                        <p:attrNameLst>
                                          <p:attrName>style.visibility</p:attrName>
                                        </p:attrNameLst>
                                      </p:cBhvr>
                                      <p:to>
                                        <p:strVal val="visible"/>
                                      </p:to>
                                    </p:set>
                                    <p:animEffect transition="in" filter="fade">
                                      <p:cBhvr>
                                        <p:cTn id="10" dur="500"/>
                                        <p:tgtEl>
                                          <p:spTgt spid="231430"/>
                                        </p:tgtEl>
                                      </p:cBhvr>
                                    </p:animEffect>
                                  </p:childTnLst>
                                </p:cTn>
                              </p:par>
                              <p:par>
                                <p:cTn id="11" presetID="10" presetClass="entr" presetSubtype="0" fill="hold" nodeType="withEffect">
                                  <p:stCondLst>
                                    <p:cond delay="0"/>
                                  </p:stCondLst>
                                  <p:childTnLst>
                                    <p:set>
                                      <p:cBhvr>
                                        <p:cTn id="12" dur="1" fill="hold">
                                          <p:stCondLst>
                                            <p:cond delay="0"/>
                                          </p:stCondLst>
                                        </p:cTn>
                                        <p:tgtEl>
                                          <p:spTgt spid="231432"/>
                                        </p:tgtEl>
                                        <p:attrNameLst>
                                          <p:attrName>style.visibility</p:attrName>
                                        </p:attrNameLst>
                                      </p:cBhvr>
                                      <p:to>
                                        <p:strVal val="visible"/>
                                      </p:to>
                                    </p:set>
                                    <p:animEffect transition="in" filter="fade">
                                      <p:cBhvr>
                                        <p:cTn id="13" dur="500"/>
                                        <p:tgtEl>
                                          <p:spTgt spid="23143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1433"/>
                                        </p:tgtEl>
                                        <p:attrNameLst>
                                          <p:attrName>style.visibility</p:attrName>
                                        </p:attrNameLst>
                                      </p:cBhvr>
                                      <p:to>
                                        <p:strVal val="visible"/>
                                      </p:to>
                                    </p:set>
                                    <p:animEffect transition="in" filter="fade">
                                      <p:cBhvr>
                                        <p:cTn id="18" dur="500"/>
                                        <p:tgtEl>
                                          <p:spTgt spid="2314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30"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9074" name="灯片编号占位符 1"/>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sp>
        <p:nvSpPr>
          <p:cNvPr id="232451" name="TextBox 2"/>
          <p:cNvSpPr txBox="1"/>
          <p:nvPr/>
        </p:nvSpPr>
        <p:spPr>
          <a:xfrm>
            <a:off x="463550" y="1331913"/>
            <a:ext cx="7350125" cy="5794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r>
              <a:rPr lang="zh-CN" altLang="en-US" b="1" dirty="0"/>
              <a:t>解 </a:t>
            </a:r>
            <a:r>
              <a:rPr lang="en-US" altLang="zh-CN" b="1" dirty="0">
                <a:latin typeface="Times New Roman" panose="02020603050405020304" pitchFamily="18" charset="0"/>
                <a:cs typeface="Times New Roman" panose="02020603050405020304" pitchFamily="18" charset="0"/>
              </a:rPr>
              <a:t>(2) </a:t>
            </a:r>
            <a:r>
              <a:rPr lang="zh-CN" altLang="en-US" b="1" dirty="0"/>
              <a:t>求       作用下系统的闭环传递函数</a:t>
            </a:r>
            <a:endParaRPr lang="zh-CN" altLang="en-US" b="1" dirty="0"/>
          </a:p>
        </p:txBody>
      </p:sp>
      <p:sp>
        <p:nvSpPr>
          <p:cNvPr id="259076" name="TextBox 3"/>
          <p:cNvSpPr txBox="1"/>
          <p:nvPr/>
        </p:nvSpPr>
        <p:spPr>
          <a:xfrm>
            <a:off x="395288" y="620713"/>
            <a:ext cx="2287587"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r>
              <a:rPr lang="zh-CN" altLang="en-US" b="1" dirty="0"/>
              <a:t>例</a:t>
            </a:r>
            <a:r>
              <a:rPr lang="en-US" altLang="zh-CN" b="1" dirty="0"/>
              <a:t>30</a:t>
            </a:r>
            <a:r>
              <a:rPr lang="zh-CN" altLang="en-US" b="1" dirty="0"/>
              <a:t>（续）</a:t>
            </a:r>
            <a:endParaRPr lang="zh-CN" altLang="en-US" b="1" dirty="0"/>
          </a:p>
        </p:txBody>
      </p:sp>
      <p:graphicFrame>
        <p:nvGraphicFramePr>
          <p:cNvPr id="232453" name="Object 5"/>
          <p:cNvGraphicFramePr>
            <a:graphicFrameLocks noChangeAspect="1"/>
          </p:cNvGraphicFramePr>
          <p:nvPr/>
        </p:nvGraphicFramePr>
        <p:xfrm>
          <a:off x="2189163" y="1341438"/>
          <a:ext cx="654050" cy="593725"/>
        </p:xfrm>
        <a:graphic>
          <a:graphicData uri="http://schemas.openxmlformats.org/presentationml/2006/ole">
            <mc:AlternateContent xmlns:mc="http://schemas.openxmlformats.org/markup-compatibility/2006">
              <mc:Choice xmlns:v="urn:schemas-microsoft-com:vml" Requires="v">
                <p:oleObj spid="_x0000_s3568" name="" r:id="rId1" imgW="254000" imgH="228600" progId="Equation.DSMT4">
                  <p:embed/>
                </p:oleObj>
              </mc:Choice>
              <mc:Fallback>
                <p:oleObj name="" r:id="rId1" imgW="254000" imgH="228600" progId="Equation.DSMT4">
                  <p:embed/>
                  <p:pic>
                    <p:nvPicPr>
                      <p:cNvPr id="0" name="图片 3567"/>
                      <p:cNvPicPr/>
                      <p:nvPr/>
                    </p:nvPicPr>
                    <p:blipFill>
                      <a:blip r:embed="rId2"/>
                      <a:stretch>
                        <a:fillRect/>
                      </a:stretch>
                    </p:blipFill>
                    <p:spPr>
                      <a:xfrm>
                        <a:off x="2189163" y="1341438"/>
                        <a:ext cx="654050" cy="593725"/>
                      </a:xfrm>
                      <a:prstGeom prst="rect">
                        <a:avLst/>
                      </a:prstGeom>
                      <a:noFill/>
                      <a:ln w="38100">
                        <a:noFill/>
                        <a:miter/>
                      </a:ln>
                    </p:spPr>
                  </p:pic>
                </p:oleObj>
              </mc:Fallback>
            </mc:AlternateContent>
          </a:graphicData>
        </a:graphic>
      </p:graphicFrame>
      <p:graphicFrame>
        <p:nvGraphicFramePr>
          <p:cNvPr id="232454" name="Object 6"/>
          <p:cNvGraphicFramePr>
            <a:graphicFrameLocks noChangeAspect="1"/>
          </p:cNvGraphicFramePr>
          <p:nvPr/>
        </p:nvGraphicFramePr>
        <p:xfrm>
          <a:off x="168275" y="2092325"/>
          <a:ext cx="8867775" cy="1120775"/>
        </p:xfrm>
        <a:graphic>
          <a:graphicData uri="http://schemas.openxmlformats.org/presentationml/2006/ole">
            <mc:AlternateContent xmlns:mc="http://schemas.openxmlformats.org/markup-compatibility/2006">
              <mc:Choice xmlns:v="urn:schemas-microsoft-com:vml" Requires="v">
                <p:oleObj spid="_x0000_s3569" name="" r:id="rId3" imgW="3441700" imgH="431800" progId="Equation.DSMT4">
                  <p:embed/>
                </p:oleObj>
              </mc:Choice>
              <mc:Fallback>
                <p:oleObj name="" r:id="rId3" imgW="3441700" imgH="431800" progId="Equation.DSMT4">
                  <p:embed/>
                  <p:pic>
                    <p:nvPicPr>
                      <p:cNvPr id="0" name="图片 3568"/>
                      <p:cNvPicPr/>
                      <p:nvPr/>
                    </p:nvPicPr>
                    <p:blipFill>
                      <a:blip r:embed="rId4"/>
                      <a:stretch>
                        <a:fillRect/>
                      </a:stretch>
                    </p:blipFill>
                    <p:spPr>
                      <a:xfrm>
                        <a:off x="168275" y="2092325"/>
                        <a:ext cx="8867775" cy="1120775"/>
                      </a:xfrm>
                      <a:prstGeom prst="rect">
                        <a:avLst/>
                      </a:prstGeom>
                      <a:noFill/>
                      <a:ln w="38100">
                        <a:noFill/>
                        <a:miter/>
                      </a:ln>
                    </p:spPr>
                  </p:pic>
                </p:oleObj>
              </mc:Fallback>
            </mc:AlternateContent>
          </a:graphicData>
        </a:graphic>
      </p:graphicFrame>
      <p:sp>
        <p:nvSpPr>
          <p:cNvPr id="232455" name="TextBox 6"/>
          <p:cNvSpPr txBox="1"/>
          <p:nvPr/>
        </p:nvSpPr>
        <p:spPr>
          <a:xfrm>
            <a:off x="900113" y="3429000"/>
            <a:ext cx="3309937" cy="5794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r>
              <a:rPr lang="zh-CN" altLang="en-US" b="1" dirty="0"/>
              <a:t> </a:t>
            </a:r>
            <a:r>
              <a:rPr lang="en-US" altLang="zh-CN" b="1" dirty="0">
                <a:latin typeface="Times New Roman" panose="02020603050405020304" pitchFamily="18" charset="0"/>
                <a:cs typeface="Times New Roman" panose="02020603050405020304" pitchFamily="18" charset="0"/>
              </a:rPr>
              <a:t>(3) </a:t>
            </a:r>
            <a:r>
              <a:rPr lang="zh-CN" altLang="en-US" b="1" dirty="0"/>
              <a:t>求系统总输出</a:t>
            </a:r>
            <a:endParaRPr lang="zh-CN" altLang="en-US" b="1" dirty="0"/>
          </a:p>
        </p:txBody>
      </p:sp>
      <p:graphicFrame>
        <p:nvGraphicFramePr>
          <p:cNvPr id="232456" name="Object 8"/>
          <p:cNvGraphicFramePr>
            <a:graphicFrameLocks noChangeAspect="1"/>
          </p:cNvGraphicFramePr>
          <p:nvPr/>
        </p:nvGraphicFramePr>
        <p:xfrm>
          <a:off x="2282825" y="4149725"/>
          <a:ext cx="5103813" cy="592138"/>
        </p:xfrm>
        <a:graphic>
          <a:graphicData uri="http://schemas.openxmlformats.org/presentationml/2006/ole">
            <mc:AlternateContent xmlns:mc="http://schemas.openxmlformats.org/markup-compatibility/2006">
              <mc:Choice xmlns:v="urn:schemas-microsoft-com:vml" Requires="v">
                <p:oleObj spid="_x0000_s3567" name="" r:id="rId5" imgW="1981200" imgH="228600" progId="Equation.DSMT4">
                  <p:embed/>
                </p:oleObj>
              </mc:Choice>
              <mc:Fallback>
                <p:oleObj name="" r:id="rId5" imgW="1981200" imgH="228600" progId="Equation.DSMT4">
                  <p:embed/>
                  <p:pic>
                    <p:nvPicPr>
                      <p:cNvPr id="0" name="图片 3566"/>
                      <p:cNvPicPr/>
                      <p:nvPr/>
                    </p:nvPicPr>
                    <p:blipFill>
                      <a:blip r:embed="rId6"/>
                      <a:stretch>
                        <a:fillRect/>
                      </a:stretch>
                    </p:blipFill>
                    <p:spPr>
                      <a:xfrm>
                        <a:off x="2282825" y="4149725"/>
                        <a:ext cx="5103813" cy="592138"/>
                      </a:xfrm>
                      <a:prstGeom prst="rect">
                        <a:avLst/>
                      </a:prstGeom>
                      <a:noFill/>
                      <a:ln w="38100">
                        <a:noFill/>
                        <a:miter/>
                      </a:ln>
                    </p:spPr>
                  </p:pic>
                </p:oleObj>
              </mc:Fallback>
            </mc:AlternateContent>
          </a:graphicData>
        </a:graphic>
      </p:graphicFrame>
      <p:sp>
        <p:nvSpPr>
          <p:cNvPr id="232457" name="AutoShape 14"/>
          <p:cNvSpPr/>
          <p:nvPr/>
        </p:nvSpPr>
        <p:spPr>
          <a:xfrm>
            <a:off x="1619250" y="5157788"/>
            <a:ext cx="5257800" cy="1143000"/>
          </a:xfrm>
          <a:prstGeom prst="wedgeRectCallout">
            <a:avLst>
              <a:gd name="adj1" fmla="val -27523"/>
              <a:gd name="adj2" fmla="val -87361"/>
            </a:avLst>
          </a:prstGeom>
          <a:solidFill>
            <a:srgbClr val="CCFFFF"/>
          </a:solidFill>
          <a:ln w="9525" cap="flat" cmpd="sng">
            <a:solidFill>
              <a:srgbClr val="C0C0C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just" eaLnBrk="1" hangingPunct="1">
              <a:spcBef>
                <a:spcPct val="0"/>
              </a:spcBef>
              <a:buClrTx/>
              <a:buSzTx/>
              <a:buFont typeface="Arial" panose="020B0604020202020204" pitchFamily="34" charset="0"/>
              <a:buNone/>
            </a:pPr>
            <a:r>
              <a:rPr lang="zh-CN" altLang="en-US" b="1" dirty="0">
                <a:latin typeface="Times New Roman" panose="02020603050405020304" pitchFamily="18" charset="0"/>
              </a:rPr>
              <a:t>在</a:t>
            </a:r>
            <a:r>
              <a:rPr lang="zh-CN" altLang="en-US" b="1" i="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b="1" i="1" baseline="-25000" dirty="0">
                <a:latin typeface="Times New Roman" panose="02020603050405020304" pitchFamily="18" charset="0"/>
                <a:cs typeface="Times New Roman" panose="02020603050405020304" pitchFamily="18" charset="0"/>
                <a:sym typeface="Symbol" panose="05050102010706020507" pitchFamily="18" charset="2"/>
              </a:rPr>
              <a:t>r </a:t>
            </a:r>
            <a:r>
              <a:rPr lang="zh-CN" altLang="en-US" b="1" dirty="0">
                <a:latin typeface="Times New Roman" panose="02020603050405020304" pitchFamily="18" charset="0"/>
              </a:rPr>
              <a:t>和</a:t>
            </a:r>
            <a:r>
              <a:rPr lang="en-US" altLang="zh-CN" b="1" i="1" dirty="0">
                <a:latin typeface="Times New Roman" panose="02020603050405020304" pitchFamily="18" charset="0"/>
              </a:rPr>
              <a:t>M</a:t>
            </a:r>
            <a:r>
              <a:rPr lang="en-US" altLang="zh-CN" b="1" i="1" baseline="-25000" dirty="0">
                <a:latin typeface="Times New Roman" panose="02020603050405020304" pitchFamily="18" charset="0"/>
              </a:rPr>
              <a:t>L</a:t>
            </a:r>
            <a:r>
              <a:rPr lang="zh-CN" altLang="en-US" b="1" dirty="0">
                <a:latin typeface="Times New Roman" panose="02020603050405020304" pitchFamily="18" charset="0"/>
              </a:rPr>
              <a:t>同时作用下，系统的总输出为两部分叠加。</a:t>
            </a:r>
            <a:r>
              <a:rPr lang="zh-CN" altLang="en-US" b="1" dirty="0">
                <a:solidFill>
                  <a:schemeClr val="tx1"/>
                </a:solidFill>
                <a:latin typeface="Times New Roman" panose="02020603050405020304" pitchFamily="18" charset="0"/>
                <a:ea typeface="华文行楷" panose="02010800040101010101" pitchFamily="2" charset="-122"/>
              </a:rPr>
              <a:t> </a:t>
            </a:r>
            <a:endParaRPr lang="zh-CN" altLang="en-US" b="1" dirty="0">
              <a:solidFill>
                <a:schemeClr val="tx1"/>
              </a:solidFill>
              <a:latin typeface="Times New Roman" panose="02020603050405020304" pitchFamily="18" charset="0"/>
              <a:ea typeface="华文行楷" panose="02010800040101010101" pitchFamily="2" charset="-122"/>
            </a:endParaRPr>
          </a:p>
        </p:txBody>
      </p:sp>
      <p:sp>
        <p:nvSpPr>
          <p:cNvPr id="232459" name="AutoShape 14"/>
          <p:cNvSpPr/>
          <p:nvPr/>
        </p:nvSpPr>
        <p:spPr>
          <a:xfrm>
            <a:off x="1187450" y="5145088"/>
            <a:ext cx="7199313" cy="1155700"/>
          </a:xfrm>
          <a:prstGeom prst="wedgeRectCallout">
            <a:avLst>
              <a:gd name="adj1" fmla="val -20278"/>
              <a:gd name="adj2" fmla="val -82361"/>
            </a:avLst>
          </a:prstGeom>
          <a:solidFill>
            <a:srgbClr val="CCFFFF"/>
          </a:solidFill>
          <a:ln w="9525" cap="flat" cmpd="sng">
            <a:solidFill>
              <a:srgbClr val="C0C0C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just" eaLnBrk="1" hangingPunct="1">
              <a:spcBef>
                <a:spcPct val="0"/>
              </a:spcBef>
              <a:buClrTx/>
              <a:buSzTx/>
              <a:buFont typeface="Arial" panose="020B0604020202020204" pitchFamily="34" charset="0"/>
              <a:buNone/>
            </a:pPr>
            <a:r>
              <a:rPr lang="zh-CN" altLang="en-US" b="1" dirty="0">
                <a:latin typeface="Times New Roman" panose="02020603050405020304" pitchFamily="18" charset="0"/>
              </a:rPr>
              <a:t>在</a:t>
            </a:r>
            <a:r>
              <a:rPr lang="zh-CN" altLang="en-US" b="1" i="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b="1" i="1" baseline="-25000" dirty="0">
                <a:latin typeface="Times New Roman" panose="02020603050405020304" pitchFamily="18" charset="0"/>
                <a:cs typeface="Times New Roman" panose="02020603050405020304" pitchFamily="18" charset="0"/>
                <a:sym typeface="Symbol" panose="05050102010706020507" pitchFamily="18" charset="2"/>
              </a:rPr>
              <a:t>r</a:t>
            </a:r>
            <a:r>
              <a:rPr lang="en-US" altLang="zh-CN" b="1" dirty="0">
                <a:latin typeface="Times New Roman" panose="02020603050405020304" pitchFamily="18" charset="0"/>
              </a:rPr>
              <a:t>=0</a:t>
            </a:r>
            <a:r>
              <a:rPr lang="zh-CN" altLang="en-US" b="1" dirty="0">
                <a:latin typeface="Times New Roman" panose="02020603050405020304" pitchFamily="18" charset="0"/>
              </a:rPr>
              <a:t>的系统简化结构图，其中</a:t>
            </a:r>
            <a:r>
              <a:rPr lang="zh-CN" altLang="en-US" b="1" i="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b="1" i="1" baseline="-25000" dirty="0">
                <a:latin typeface="Times New Roman" panose="02020603050405020304" pitchFamily="18" charset="0"/>
                <a:cs typeface="Times New Roman" panose="02020603050405020304" pitchFamily="18" charset="0"/>
                <a:sym typeface="Symbol" panose="05050102010706020507" pitchFamily="18" charset="2"/>
              </a:rPr>
              <a:t>cn</a:t>
            </a:r>
            <a:r>
              <a:rPr lang="en-US" altLang="zh-CN" b="1" dirty="0">
                <a:latin typeface="Times New Roman" panose="02020603050405020304" pitchFamily="18" charset="0"/>
              </a:rPr>
              <a:t>(</a:t>
            </a:r>
            <a:r>
              <a:rPr lang="en-US" altLang="zh-CN" b="1" i="1" dirty="0">
                <a:latin typeface="Times New Roman" panose="02020603050405020304" pitchFamily="18" charset="0"/>
              </a:rPr>
              <a:t>t</a:t>
            </a:r>
            <a:r>
              <a:rPr lang="en-US" altLang="zh-CN" b="1" dirty="0">
                <a:latin typeface="Times New Roman" panose="02020603050405020304" pitchFamily="18" charset="0"/>
              </a:rPr>
              <a:t>)</a:t>
            </a:r>
            <a:r>
              <a:rPr lang="zh-CN" altLang="en-US" b="1" dirty="0">
                <a:latin typeface="Times New Roman" panose="02020603050405020304" pitchFamily="18" charset="0"/>
              </a:rPr>
              <a:t>表示在干扰作用下系统的输出信号。</a:t>
            </a:r>
            <a:endParaRPr lang="zh-CN" altLang="en-US" b="1" dirty="0">
              <a:solidFill>
                <a:schemeClr val="tx1"/>
              </a:solidFill>
              <a:latin typeface="Times New Roman" panose="02020603050405020304" pitchFamily="18" charset="0"/>
              <a:ea typeface="华文行楷" panose="02010800040101010101" pitchFamily="2" charset="-122"/>
            </a:endParaRPr>
          </a:p>
        </p:txBody>
      </p:sp>
      <p:grpSp>
        <p:nvGrpSpPr>
          <p:cNvPr id="2" name="组合 1"/>
          <p:cNvGrpSpPr/>
          <p:nvPr/>
        </p:nvGrpSpPr>
        <p:grpSpPr>
          <a:xfrm>
            <a:off x="425450" y="1855788"/>
            <a:ext cx="8064500" cy="2759075"/>
            <a:chOff x="569913" y="1843813"/>
            <a:chExt cx="8064500" cy="2758350"/>
          </a:xfrm>
        </p:grpSpPr>
        <p:pic>
          <p:nvPicPr>
            <p:cNvPr id="259085" name="Picture 18"/>
            <p:cNvPicPr>
              <a:picLocks noChangeAspect="1"/>
            </p:cNvPicPr>
            <p:nvPr/>
          </p:nvPicPr>
          <p:blipFill>
            <a:blip r:embed="rId7"/>
            <a:stretch>
              <a:fillRect/>
            </a:stretch>
          </p:blipFill>
          <p:spPr>
            <a:xfrm>
              <a:off x="569913" y="1938338"/>
              <a:ext cx="8064500" cy="2663825"/>
            </a:xfrm>
            <a:prstGeom prst="rect">
              <a:avLst/>
            </a:prstGeom>
            <a:noFill/>
            <a:ln w="9525">
              <a:noFill/>
            </a:ln>
          </p:spPr>
        </p:pic>
        <p:sp>
          <p:nvSpPr>
            <p:cNvPr id="12" name="文本框 11"/>
            <p:cNvSpPr txBox="1"/>
            <p:nvPr/>
          </p:nvSpPr>
          <p:spPr>
            <a:xfrm>
              <a:off x="1851026" y="2359614"/>
              <a:ext cx="431800" cy="585634"/>
            </a:xfrm>
            <a:prstGeom prst="rect">
              <a:avLst/>
            </a:prstGeom>
            <a:noFill/>
          </p:spPr>
          <p:txBody>
            <a:bodyPr>
              <a:spAutoFit/>
            </a:bodyPr>
            <a:lstStyle/>
            <a:p>
              <a:pPr marR="0" defTabSz="914400">
                <a:buClrTx/>
                <a:buSzTx/>
                <a:buFontTx/>
                <a:buNone/>
                <a:defRPr/>
              </a:pPr>
              <a:r>
                <a:rPr kumimoji="1" lang="en-US" altLang="zh-CN" kern="1200" cap="none" spc="0" normalizeH="0" baseline="0" noProof="0" dirty="0">
                  <a:solidFill>
                    <a:schemeClr val="tx2">
                      <a:lumMod val="50000"/>
                    </a:schemeClr>
                  </a:solidFill>
                  <a:latin typeface="Times New Roman" panose="02020603050405020304" pitchFamily="18" charset="0"/>
                  <a:ea typeface="宋体" panose="02010600030101010101" pitchFamily="2" charset="-122"/>
                  <a:cs typeface="+mn-cs"/>
                </a:rPr>
                <a:t>-</a:t>
              </a:r>
              <a:endParaRPr kumimoji="1" lang="zh-CN" altLang="en-US" kern="1200" cap="none" spc="0" normalizeH="0" baseline="0" noProof="0" dirty="0">
                <a:solidFill>
                  <a:schemeClr val="tx2">
                    <a:lumMod val="50000"/>
                  </a:schemeClr>
                </a:solidFill>
                <a:latin typeface="Times New Roman" panose="02020603050405020304" pitchFamily="18" charset="0"/>
                <a:ea typeface="宋体" panose="02010600030101010101" pitchFamily="2" charset="-122"/>
                <a:cs typeface="+mn-cs"/>
              </a:endParaRPr>
            </a:p>
          </p:txBody>
        </p:sp>
        <p:sp>
          <p:nvSpPr>
            <p:cNvPr id="259087" name="文本框 12"/>
            <p:cNvSpPr txBox="1"/>
            <p:nvPr/>
          </p:nvSpPr>
          <p:spPr>
            <a:xfrm>
              <a:off x="1233116" y="1843813"/>
              <a:ext cx="432048" cy="5847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spcBef>
                  <a:spcPct val="0"/>
                </a:spcBef>
                <a:buClrTx/>
                <a:buSzTx/>
                <a:buFontTx/>
                <a:buNone/>
              </a:pPr>
              <a:r>
                <a:rPr lang="en-US" altLang="zh-CN" b="1" dirty="0">
                  <a:solidFill>
                    <a:srgbClr val="000000"/>
                  </a:solidFill>
                  <a:latin typeface="Times New Roman" panose="02020603050405020304" pitchFamily="18" charset="0"/>
                </a:rPr>
                <a:t>-</a:t>
              </a:r>
              <a:endParaRPr lang="zh-CN" altLang="en-US" b="1" dirty="0">
                <a:solidFill>
                  <a:srgbClr val="000000"/>
                </a:solidFill>
                <a:latin typeface="Times New Roman" panose="02020603050405020304" pitchFamily="18" charset="0"/>
              </a:endParaRPr>
            </a:p>
          </p:txBody>
        </p:sp>
      </p:grpSp>
      <p:sp>
        <p:nvSpPr>
          <p:cNvPr id="259084" name="灯片编号占位符 2"/>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dirty="0">
                <a:solidFill>
                  <a:srgbClr val="002699"/>
                </a:solidFill>
              </a:rPr>
            </a:fld>
            <a:endParaRPr lang="en-US" altLang="zh-CN" sz="1400" dirty="0">
              <a:solidFill>
                <a:srgbClr val="0026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2451">
                                            <p:txEl>
                                              <p:charRg st="0" end="27"/>
                                            </p:txEl>
                                          </p:spTgt>
                                        </p:tgtEl>
                                        <p:attrNameLst>
                                          <p:attrName>style.visibility</p:attrName>
                                        </p:attrNameLst>
                                      </p:cBhvr>
                                      <p:to>
                                        <p:strVal val="visible"/>
                                      </p:to>
                                    </p:set>
                                    <p:animEffect transition="in" filter="fade">
                                      <p:cBhvr>
                                        <p:cTn id="7" dur="500"/>
                                        <p:tgtEl>
                                          <p:spTgt spid="232451">
                                            <p:txEl>
                                              <p:charRg st="0" end="2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32453"/>
                                        </p:tgtEl>
                                        <p:attrNameLst>
                                          <p:attrName>style.visibility</p:attrName>
                                        </p:attrNameLst>
                                      </p:cBhvr>
                                      <p:to>
                                        <p:strVal val="visible"/>
                                      </p:to>
                                    </p:set>
                                    <p:animEffect transition="in" filter="fade">
                                      <p:cBhvr>
                                        <p:cTn id="10" dur="500"/>
                                        <p:tgtEl>
                                          <p:spTgt spid="23245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par>
                                <p:cTn id="15" presetID="10" presetClass="entr" presetSubtype="0" fill="hold" grpId="0" nodeType="withEffect">
                                  <p:stCondLst>
                                    <p:cond delay="0"/>
                                  </p:stCondLst>
                                  <p:childTnLst>
                                    <p:set>
                                      <p:cBhvr>
                                        <p:cTn id="16" dur="1" fill="hold">
                                          <p:stCondLst>
                                            <p:cond delay="0"/>
                                          </p:stCondLst>
                                        </p:cTn>
                                        <p:tgtEl>
                                          <p:spTgt spid="232459"/>
                                        </p:tgtEl>
                                        <p:attrNameLst>
                                          <p:attrName>style.visibility</p:attrName>
                                        </p:attrNameLst>
                                      </p:cBhvr>
                                      <p:to>
                                        <p:strVal val="visible"/>
                                      </p:to>
                                    </p:set>
                                    <p:animEffect transition="in" filter="fade">
                                      <p:cBhvr>
                                        <p:cTn id="17" dur="500"/>
                                        <p:tgtEl>
                                          <p:spTgt spid="23245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2454"/>
                                        </p:tgtEl>
                                        <p:attrNameLst>
                                          <p:attrName>style.visibility</p:attrName>
                                        </p:attrNameLst>
                                      </p:cBhvr>
                                      <p:to>
                                        <p:strVal val="visible"/>
                                      </p:to>
                                    </p:set>
                                    <p:animEffect transition="in" filter="fade">
                                      <p:cBhvr>
                                        <p:cTn id="22" dur="500"/>
                                        <p:tgtEl>
                                          <p:spTgt spid="232454"/>
                                        </p:tgtEl>
                                      </p:cBhvr>
                                    </p:animEffect>
                                  </p:childTnLst>
                                </p:cTn>
                              </p:par>
                              <p:par>
                                <p:cTn id="23" presetID="10" presetClass="exit" presetSubtype="0" fill="hold" grpId="1" nodeType="withEffect">
                                  <p:stCondLst>
                                    <p:cond delay="0"/>
                                  </p:stCondLst>
                                  <p:childTnLst>
                                    <p:animEffect transition="out" filter="fade">
                                      <p:cBhvr>
                                        <p:cTn id="24" dur="500"/>
                                        <p:tgtEl>
                                          <p:spTgt spid="232459"/>
                                        </p:tgtEl>
                                      </p:cBhvr>
                                    </p:animEffect>
                                    <p:set>
                                      <p:cBhvr>
                                        <p:cTn id="25" dur="1" fill="hold">
                                          <p:stCondLst>
                                            <p:cond delay="499"/>
                                          </p:stCondLst>
                                        </p:cTn>
                                        <p:tgtEl>
                                          <p:spTgt spid="232459"/>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32455"/>
                                        </p:tgtEl>
                                        <p:attrNameLst>
                                          <p:attrName>style.visibility</p:attrName>
                                        </p:attrNameLst>
                                      </p:cBhvr>
                                      <p:to>
                                        <p:strVal val="visible"/>
                                      </p:to>
                                    </p:set>
                                    <p:animEffect transition="in" filter="fade">
                                      <p:cBhvr>
                                        <p:cTn id="30" dur="500"/>
                                        <p:tgtEl>
                                          <p:spTgt spid="232455"/>
                                        </p:tgtEl>
                                      </p:cBhvr>
                                    </p:animEffect>
                                  </p:childTnLst>
                                </p:cTn>
                              </p:par>
                              <p:par>
                                <p:cTn id="31" presetID="10" presetClass="entr" presetSubtype="0" fill="hold" nodeType="withEffect">
                                  <p:stCondLst>
                                    <p:cond delay="0"/>
                                  </p:stCondLst>
                                  <p:childTnLst>
                                    <p:set>
                                      <p:cBhvr>
                                        <p:cTn id="32" dur="1" fill="hold">
                                          <p:stCondLst>
                                            <p:cond delay="0"/>
                                          </p:stCondLst>
                                        </p:cTn>
                                        <p:tgtEl>
                                          <p:spTgt spid="232456"/>
                                        </p:tgtEl>
                                        <p:attrNameLst>
                                          <p:attrName>style.visibility</p:attrName>
                                        </p:attrNameLst>
                                      </p:cBhvr>
                                      <p:to>
                                        <p:strVal val="visible"/>
                                      </p:to>
                                    </p:set>
                                    <p:animEffect transition="in" filter="fade">
                                      <p:cBhvr>
                                        <p:cTn id="33" dur="500"/>
                                        <p:tgtEl>
                                          <p:spTgt spid="23245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32457"/>
                                        </p:tgtEl>
                                        <p:attrNameLst>
                                          <p:attrName>style.visibility</p:attrName>
                                        </p:attrNameLst>
                                      </p:cBhvr>
                                      <p:to>
                                        <p:strVal val="visible"/>
                                      </p:to>
                                    </p:set>
                                    <p:animEffect transition="in" filter="fade">
                                      <p:cBhvr>
                                        <p:cTn id="38" dur="500"/>
                                        <p:tgtEl>
                                          <p:spTgt spid="2324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55" grpId="0"/>
      <p:bldP spid="232457" grpId="0" animBg="1"/>
      <p:bldP spid="232459" grpId="0" animBg="1"/>
      <p:bldP spid="232459" grpId="1"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0098" name="灯片编号占位符 5"/>
          <p:cNvSpPr txBox="1">
            <a:spLocks noGrp="1"/>
          </p:cNvSpPr>
          <p:nvPr/>
        </p:nvSpPr>
        <p:spPr>
          <a:xfrm>
            <a:off x="6553200" y="6337300"/>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rgbClr val="002699"/>
                </a:solidFill>
              </a:rPr>
            </a:fld>
            <a:endParaRPr lang="en-US" altLang="zh-CN" sz="1400" b="1" dirty="0">
              <a:solidFill>
                <a:srgbClr val="002699"/>
              </a:solidFill>
            </a:endParaRPr>
          </a:p>
        </p:txBody>
      </p:sp>
      <p:sp>
        <p:nvSpPr>
          <p:cNvPr id="260099" name="Rectangle 2"/>
          <p:cNvSpPr>
            <a:spLocks noGrp="1" noRot="1"/>
          </p:cNvSpPr>
          <p:nvPr>
            <p:ph type="title" idx="4294967295"/>
          </p:nvPr>
        </p:nvSpPr>
        <p:spPr>
          <a:xfrm>
            <a:off x="228600" y="144463"/>
            <a:ext cx="8736013" cy="908050"/>
          </a:xfrm>
          <a:ln/>
        </p:spPr>
        <p:txBody>
          <a:bodyPr vert="horz" wrap="square" lIns="91440" tIns="45720" rIns="91440" bIns="45720" anchor="ctr" anchorCtr="0"/>
          <a:p>
            <a:pPr eaLnBrk="1" hangingPunct="1">
              <a:lnSpc>
                <a:spcPts val="3100"/>
              </a:lnSpc>
            </a:pPr>
            <a:r>
              <a:rPr lang="en-US" altLang="zh-CN" sz="3600" b="1" dirty="0">
                <a:latin typeface="Times New Roman" panose="02020603050405020304" pitchFamily="18" charset="0"/>
              </a:rPr>
              <a:t>5.  </a:t>
            </a:r>
            <a:r>
              <a:rPr lang="zh-CN" altLang="en-US" sz="3600" b="1" dirty="0">
                <a:latin typeface="Times New Roman" panose="02020603050405020304" pitchFamily="18" charset="0"/>
              </a:rPr>
              <a:t>闭环系统的误差传递函数</a:t>
            </a:r>
            <a:br>
              <a:rPr lang="en-US" altLang="zh-CN" sz="3600" b="1" dirty="0">
                <a:latin typeface="Times New Roman" panose="02020603050405020304" pitchFamily="18" charset="0"/>
              </a:rPr>
            </a:br>
            <a:r>
              <a:rPr lang="en-US" altLang="zh-CN" sz="3600" dirty="0">
                <a:latin typeface="Times New Roman" panose="02020603050405020304" pitchFamily="18" charset="0"/>
                <a:cs typeface="Times New Roman" panose="02020603050405020304" pitchFamily="18" charset="0"/>
              </a:rPr>
              <a:t>(</a:t>
            </a:r>
            <a:r>
              <a:rPr lang="zh-CN" altLang="en-US" sz="3600" dirty="0">
                <a:latin typeface="Times New Roman" panose="02020603050405020304" pitchFamily="18" charset="0"/>
              </a:rPr>
              <a:t>E</a:t>
            </a:r>
            <a:r>
              <a:rPr lang="en-US" altLang="zh-CN" sz="3600" dirty="0">
                <a:latin typeface="Times New Roman" panose="02020603050405020304" pitchFamily="18" charset="0"/>
                <a:cs typeface="Times New Roman" panose="02020603050405020304" pitchFamily="18" charset="0"/>
              </a:rPr>
              <a:t>rror transfer function of close-loop system)</a:t>
            </a:r>
            <a:r>
              <a:rPr lang="zh-CN" altLang="en-US" sz="3600" b="1" dirty="0"/>
              <a:t> </a:t>
            </a:r>
            <a:endParaRPr lang="zh-CN" altLang="en-US" sz="3600" b="1" dirty="0"/>
          </a:p>
        </p:txBody>
      </p:sp>
      <p:graphicFrame>
        <p:nvGraphicFramePr>
          <p:cNvPr id="233476" name="Object 4"/>
          <p:cNvGraphicFramePr>
            <a:graphicFrameLocks noChangeAspect="1"/>
          </p:cNvGraphicFramePr>
          <p:nvPr/>
        </p:nvGraphicFramePr>
        <p:xfrm>
          <a:off x="-33337" y="4502150"/>
          <a:ext cx="4797425" cy="939800"/>
        </p:xfrm>
        <a:graphic>
          <a:graphicData uri="http://schemas.openxmlformats.org/presentationml/2006/ole">
            <mc:AlternateContent xmlns:mc="http://schemas.openxmlformats.org/markup-compatibility/2006">
              <mc:Choice xmlns:v="urn:schemas-microsoft-com:vml" Requires="v">
                <p:oleObj spid="_x0000_s3570" name="" r:id="rId1" imgW="2222500" imgH="431800" progId="Equation.DSMT4">
                  <p:embed/>
                </p:oleObj>
              </mc:Choice>
              <mc:Fallback>
                <p:oleObj name="" r:id="rId1" imgW="2222500" imgH="431800" progId="Equation.DSMT4">
                  <p:embed/>
                  <p:pic>
                    <p:nvPicPr>
                      <p:cNvPr id="0" name="图片 3569"/>
                      <p:cNvPicPr/>
                      <p:nvPr/>
                    </p:nvPicPr>
                    <p:blipFill>
                      <a:blip r:embed="rId2"/>
                      <a:stretch>
                        <a:fillRect/>
                      </a:stretch>
                    </p:blipFill>
                    <p:spPr>
                      <a:xfrm>
                        <a:off x="-33337" y="4502150"/>
                        <a:ext cx="4797425" cy="939800"/>
                      </a:xfrm>
                      <a:prstGeom prst="rect">
                        <a:avLst/>
                      </a:prstGeom>
                      <a:noFill/>
                      <a:ln w="38100">
                        <a:noFill/>
                        <a:miter/>
                      </a:ln>
                    </p:spPr>
                  </p:pic>
                </p:oleObj>
              </mc:Fallback>
            </mc:AlternateContent>
          </a:graphicData>
        </a:graphic>
      </p:graphicFrame>
      <p:graphicFrame>
        <p:nvGraphicFramePr>
          <p:cNvPr id="233477" name="Object 9"/>
          <p:cNvGraphicFramePr>
            <a:graphicFrameLocks noChangeAspect="1"/>
          </p:cNvGraphicFramePr>
          <p:nvPr/>
        </p:nvGraphicFramePr>
        <p:xfrm>
          <a:off x="76200" y="1044575"/>
          <a:ext cx="4572000" cy="1879600"/>
        </p:xfrm>
        <a:graphic>
          <a:graphicData uri="http://schemas.openxmlformats.org/presentationml/2006/ole">
            <mc:AlternateContent xmlns:mc="http://schemas.openxmlformats.org/markup-compatibility/2006">
              <mc:Choice xmlns:v="urn:schemas-microsoft-com:vml" Requires="v">
                <p:oleObj spid="_x0000_s3571" name="" r:id="rId3" imgW="2409825" imgH="990600" progId="Paint.Picture">
                  <p:embed/>
                </p:oleObj>
              </mc:Choice>
              <mc:Fallback>
                <p:oleObj name="" r:id="rId3" imgW="2409825" imgH="990600" progId="Paint.Picture">
                  <p:embed/>
                  <p:pic>
                    <p:nvPicPr>
                      <p:cNvPr id="0" name="图片 3570"/>
                      <p:cNvPicPr/>
                      <p:nvPr/>
                    </p:nvPicPr>
                    <p:blipFill>
                      <a:blip r:embed="rId4"/>
                      <a:stretch>
                        <a:fillRect/>
                      </a:stretch>
                    </p:blipFill>
                    <p:spPr>
                      <a:xfrm>
                        <a:off x="76200" y="1044575"/>
                        <a:ext cx="4572000" cy="1879600"/>
                      </a:xfrm>
                      <a:prstGeom prst="rect">
                        <a:avLst/>
                      </a:prstGeom>
                      <a:noFill/>
                      <a:ln w="38100">
                        <a:noFill/>
                        <a:miter/>
                      </a:ln>
                    </p:spPr>
                  </p:pic>
                </p:oleObj>
              </mc:Fallback>
            </mc:AlternateContent>
          </a:graphicData>
        </a:graphic>
      </p:graphicFrame>
      <p:graphicFrame>
        <p:nvGraphicFramePr>
          <p:cNvPr id="233478" name="Object 10"/>
          <p:cNvGraphicFramePr>
            <a:graphicFrameLocks noChangeAspect="1"/>
          </p:cNvGraphicFramePr>
          <p:nvPr/>
        </p:nvGraphicFramePr>
        <p:xfrm>
          <a:off x="152400" y="2986088"/>
          <a:ext cx="4114800" cy="1365250"/>
        </p:xfrm>
        <a:graphic>
          <a:graphicData uri="http://schemas.openxmlformats.org/presentationml/2006/ole">
            <mc:AlternateContent xmlns:mc="http://schemas.openxmlformats.org/markup-compatibility/2006">
              <mc:Choice xmlns:v="urn:schemas-microsoft-com:vml" Requires="v">
                <p:oleObj spid="_x0000_s3572" name="" r:id="rId5" imgW="2409825" imgH="800100" progId="Paint.Picture">
                  <p:embed/>
                </p:oleObj>
              </mc:Choice>
              <mc:Fallback>
                <p:oleObj name="" r:id="rId5" imgW="2409825" imgH="800100" progId="Paint.Picture">
                  <p:embed/>
                  <p:pic>
                    <p:nvPicPr>
                      <p:cNvPr id="0" name="图片 3571"/>
                      <p:cNvPicPr/>
                      <p:nvPr/>
                    </p:nvPicPr>
                    <p:blipFill>
                      <a:blip r:embed="rId6"/>
                      <a:stretch>
                        <a:fillRect/>
                      </a:stretch>
                    </p:blipFill>
                    <p:spPr>
                      <a:xfrm>
                        <a:off x="152400" y="2986088"/>
                        <a:ext cx="4114800" cy="1365250"/>
                      </a:xfrm>
                      <a:prstGeom prst="rect">
                        <a:avLst/>
                      </a:prstGeom>
                      <a:noFill/>
                      <a:ln w="38100">
                        <a:noFill/>
                        <a:miter/>
                      </a:ln>
                    </p:spPr>
                  </p:pic>
                </p:oleObj>
              </mc:Fallback>
            </mc:AlternateContent>
          </a:graphicData>
        </a:graphic>
      </p:graphicFrame>
      <p:graphicFrame>
        <p:nvGraphicFramePr>
          <p:cNvPr id="233479" name="Object 13"/>
          <p:cNvGraphicFramePr>
            <a:graphicFrameLocks noChangeAspect="1"/>
          </p:cNvGraphicFramePr>
          <p:nvPr/>
        </p:nvGraphicFramePr>
        <p:xfrm>
          <a:off x="4648200" y="2903538"/>
          <a:ext cx="4343400" cy="1631950"/>
        </p:xfrm>
        <a:graphic>
          <a:graphicData uri="http://schemas.openxmlformats.org/presentationml/2006/ole">
            <mc:AlternateContent xmlns:mc="http://schemas.openxmlformats.org/markup-compatibility/2006">
              <mc:Choice xmlns:v="urn:schemas-microsoft-com:vml" Requires="v">
                <p:oleObj spid="_x0000_s3576" name="" r:id="rId7" imgW="2228850" imgH="838200" progId="Paint.Picture">
                  <p:embed/>
                </p:oleObj>
              </mc:Choice>
              <mc:Fallback>
                <p:oleObj name="" r:id="rId7" imgW="2228850" imgH="838200" progId="Paint.Picture">
                  <p:embed/>
                  <p:pic>
                    <p:nvPicPr>
                      <p:cNvPr id="0" name="图片 3575"/>
                      <p:cNvPicPr/>
                      <p:nvPr/>
                    </p:nvPicPr>
                    <p:blipFill>
                      <a:blip r:embed="rId8"/>
                      <a:stretch>
                        <a:fillRect/>
                      </a:stretch>
                    </p:blipFill>
                    <p:spPr>
                      <a:xfrm>
                        <a:off x="4648200" y="2903538"/>
                        <a:ext cx="4343400" cy="1631950"/>
                      </a:xfrm>
                      <a:prstGeom prst="rect">
                        <a:avLst/>
                      </a:prstGeom>
                      <a:noFill/>
                      <a:ln w="38100">
                        <a:noFill/>
                        <a:miter/>
                      </a:ln>
                    </p:spPr>
                  </p:pic>
                </p:oleObj>
              </mc:Fallback>
            </mc:AlternateContent>
          </a:graphicData>
        </a:graphic>
      </p:graphicFrame>
      <p:sp>
        <p:nvSpPr>
          <p:cNvPr id="233480" name="AutoShape 15"/>
          <p:cNvSpPr/>
          <p:nvPr/>
        </p:nvSpPr>
        <p:spPr>
          <a:xfrm rot="5430037">
            <a:off x="6264275" y="4713288"/>
            <a:ext cx="725488" cy="304800"/>
          </a:xfrm>
          <a:prstGeom prst="notchedRightArrow">
            <a:avLst>
              <a:gd name="adj1" fmla="val 50000"/>
              <a:gd name="adj2" fmla="val 43747"/>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sp>
        <p:nvSpPr>
          <p:cNvPr id="233481" name="AutoShape 16"/>
          <p:cNvSpPr/>
          <p:nvPr/>
        </p:nvSpPr>
        <p:spPr>
          <a:xfrm rot="5430037">
            <a:off x="2095500" y="4389438"/>
            <a:ext cx="533400" cy="304800"/>
          </a:xfrm>
          <a:prstGeom prst="notchedRightArrow">
            <a:avLst>
              <a:gd name="adj1" fmla="val 50000"/>
              <a:gd name="adj2" fmla="val 43750"/>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graphicFrame>
        <p:nvGraphicFramePr>
          <p:cNvPr id="233482" name="Object 10"/>
          <p:cNvGraphicFramePr>
            <a:graphicFrameLocks noChangeAspect="1"/>
          </p:cNvGraphicFramePr>
          <p:nvPr/>
        </p:nvGraphicFramePr>
        <p:xfrm>
          <a:off x="4232275" y="5192713"/>
          <a:ext cx="4900613" cy="996950"/>
        </p:xfrm>
        <a:graphic>
          <a:graphicData uri="http://schemas.openxmlformats.org/presentationml/2006/ole">
            <mc:AlternateContent xmlns:mc="http://schemas.openxmlformats.org/markup-compatibility/2006">
              <mc:Choice xmlns:v="urn:schemas-microsoft-com:vml" Requires="v">
                <p:oleObj spid="_x0000_s3573" name="" r:id="rId9" imgW="2324100" imgH="431800" progId="Equation.DSMT4">
                  <p:embed/>
                </p:oleObj>
              </mc:Choice>
              <mc:Fallback>
                <p:oleObj name="" r:id="rId9" imgW="2324100" imgH="431800" progId="Equation.DSMT4">
                  <p:embed/>
                  <p:pic>
                    <p:nvPicPr>
                      <p:cNvPr id="0" name="图片 3572"/>
                      <p:cNvPicPr/>
                      <p:nvPr/>
                    </p:nvPicPr>
                    <p:blipFill>
                      <a:blip r:embed="rId10"/>
                      <a:stretch>
                        <a:fillRect/>
                      </a:stretch>
                    </p:blipFill>
                    <p:spPr>
                      <a:xfrm>
                        <a:off x="4232275" y="5192713"/>
                        <a:ext cx="4900613" cy="996950"/>
                      </a:xfrm>
                      <a:prstGeom prst="rect">
                        <a:avLst/>
                      </a:prstGeom>
                      <a:noFill/>
                      <a:ln w="38100">
                        <a:noFill/>
                        <a:miter/>
                      </a:ln>
                    </p:spPr>
                  </p:pic>
                </p:oleObj>
              </mc:Fallback>
            </mc:AlternateContent>
          </a:graphicData>
        </a:graphic>
      </p:graphicFrame>
      <p:sp>
        <p:nvSpPr>
          <p:cNvPr id="233483" name="Rectangle 18"/>
          <p:cNvSpPr/>
          <p:nvPr/>
        </p:nvSpPr>
        <p:spPr>
          <a:xfrm>
            <a:off x="304800" y="5732463"/>
            <a:ext cx="8534400" cy="10668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just" eaLnBrk="1" hangingPunct="1">
              <a:spcBef>
                <a:spcPct val="0"/>
              </a:spcBef>
              <a:buClrTx/>
              <a:buSzTx/>
              <a:buFont typeface="Arial" panose="020B0604020202020204" pitchFamily="34" charset="0"/>
              <a:buNone/>
            </a:pPr>
            <a:r>
              <a:rPr lang="zh-CN" altLang="en-US" b="1" dirty="0">
                <a:latin typeface="Times New Roman" panose="02020603050405020304" pitchFamily="18" charset="0"/>
              </a:rPr>
              <a:t>系统的总误差</a:t>
            </a:r>
            <a:r>
              <a:rPr lang="en-US" altLang="zh-CN" b="1" dirty="0">
                <a:latin typeface="Times New Roman" panose="02020603050405020304" pitchFamily="18" charset="0"/>
              </a:rPr>
              <a:t>:</a:t>
            </a:r>
            <a:endParaRPr lang="en-US" altLang="zh-CN" b="1" dirty="0">
              <a:latin typeface="Times New Roman" panose="02020603050405020304" pitchFamily="18" charset="0"/>
            </a:endParaRPr>
          </a:p>
          <a:p>
            <a:pPr marL="0" lvl="0" indent="0">
              <a:spcBef>
                <a:spcPct val="0"/>
              </a:spcBef>
              <a:buClrTx/>
              <a:buSzTx/>
              <a:buFont typeface="Arial" panose="020B0604020202020204" pitchFamily="34" charset="0"/>
              <a:buNone/>
            </a:pPr>
            <a:r>
              <a:rPr lang="en-US" altLang="zh-CN" b="1" i="1" dirty="0">
                <a:latin typeface="Times New Roman" panose="02020603050405020304" pitchFamily="18" charset="0"/>
              </a:rPr>
              <a:t>                     E</a:t>
            </a:r>
            <a:r>
              <a:rPr lang="en-US" altLang="zh-CN" b="1" i="1" baseline="-25000" dirty="0">
                <a:latin typeface="Times New Roman" panose="02020603050405020304" pitchFamily="18" charset="0"/>
              </a:rPr>
              <a:t>∑</a:t>
            </a:r>
            <a:r>
              <a:rPr lang="en-US" altLang="zh-CN" b="1" dirty="0">
                <a:latin typeface="Times New Roman" panose="02020603050405020304" pitchFamily="18" charset="0"/>
              </a:rPr>
              <a:t>(</a:t>
            </a:r>
            <a:r>
              <a:rPr lang="en-US" altLang="zh-CN" b="1" i="1" dirty="0">
                <a:latin typeface="Times New Roman" panose="02020603050405020304" pitchFamily="18" charset="0"/>
              </a:rPr>
              <a:t>s</a:t>
            </a:r>
            <a:r>
              <a:rPr lang="en-US" altLang="zh-CN" b="1" dirty="0">
                <a:latin typeface="Times New Roman" panose="02020603050405020304" pitchFamily="18" charset="0"/>
              </a:rPr>
              <a:t>)=</a:t>
            </a:r>
            <a:r>
              <a:rPr lang="en-US" altLang="zh-CN" b="1" i="1" dirty="0">
                <a:latin typeface="Times New Roman" panose="02020603050405020304" pitchFamily="18" charset="0"/>
              </a:rPr>
              <a:t> G</a:t>
            </a:r>
            <a:r>
              <a:rPr lang="en-US" altLang="zh-CN" b="1" i="1" baseline="-25000" dirty="0">
                <a:latin typeface="Times New Roman" panose="02020603050405020304" pitchFamily="18" charset="0"/>
              </a:rPr>
              <a:t>B</a:t>
            </a:r>
            <a:r>
              <a:rPr lang="en-US" altLang="zh-CN" b="1" i="1" baseline="-30000" dirty="0">
                <a:latin typeface="Times New Roman" panose="02020603050405020304" pitchFamily="18" charset="0"/>
              </a:rPr>
              <a:t>e</a:t>
            </a:r>
            <a:r>
              <a:rPr lang="en-US" altLang="zh-CN" b="1" dirty="0">
                <a:latin typeface="Times New Roman" panose="02020603050405020304" pitchFamily="18" charset="0"/>
              </a:rPr>
              <a:t>(</a:t>
            </a:r>
            <a:r>
              <a:rPr lang="en-US" altLang="zh-CN" b="1" i="1" dirty="0">
                <a:latin typeface="Times New Roman" panose="02020603050405020304" pitchFamily="18" charset="0"/>
              </a:rPr>
              <a:t>s</a:t>
            </a:r>
            <a:r>
              <a:rPr lang="en-US" altLang="zh-CN" b="1" dirty="0">
                <a:latin typeface="Times New Roman" panose="02020603050405020304" pitchFamily="18" charset="0"/>
              </a:rPr>
              <a:t>)</a:t>
            </a:r>
            <a:r>
              <a:rPr lang="en-US" altLang="zh-CN" b="1" i="1" dirty="0">
                <a:latin typeface="Times New Roman" panose="02020603050405020304" pitchFamily="18" charset="0"/>
              </a:rPr>
              <a:t>R</a:t>
            </a:r>
            <a:r>
              <a:rPr lang="en-US" altLang="zh-CN" b="1" dirty="0">
                <a:latin typeface="Times New Roman" panose="02020603050405020304" pitchFamily="18" charset="0"/>
              </a:rPr>
              <a:t>(</a:t>
            </a:r>
            <a:r>
              <a:rPr lang="en-US" altLang="zh-CN" b="1" i="1" dirty="0">
                <a:latin typeface="Times New Roman" panose="02020603050405020304" pitchFamily="18" charset="0"/>
              </a:rPr>
              <a:t>s</a:t>
            </a:r>
            <a:r>
              <a:rPr lang="en-US" altLang="zh-CN" b="1" dirty="0">
                <a:latin typeface="Times New Roman" panose="02020603050405020304" pitchFamily="18" charset="0"/>
              </a:rPr>
              <a:t>)+</a:t>
            </a:r>
            <a:r>
              <a:rPr lang="en-US" altLang="zh-CN" b="1" i="1" dirty="0">
                <a:latin typeface="Times New Roman" panose="02020603050405020304" pitchFamily="18" charset="0"/>
              </a:rPr>
              <a:t> G</a:t>
            </a:r>
            <a:r>
              <a:rPr lang="en-US" altLang="zh-CN" b="1" i="1" baseline="-25000" dirty="0">
                <a:latin typeface="Times New Roman" panose="02020603050405020304" pitchFamily="18" charset="0"/>
              </a:rPr>
              <a:t>B</a:t>
            </a:r>
            <a:r>
              <a:rPr lang="en-US" altLang="zh-CN" b="1" i="1" baseline="-30000" dirty="0">
                <a:latin typeface="Times New Roman" panose="02020603050405020304" pitchFamily="18" charset="0"/>
              </a:rPr>
              <a:t>en</a:t>
            </a:r>
            <a:r>
              <a:rPr lang="en-US" altLang="zh-CN" b="1" dirty="0">
                <a:latin typeface="Times New Roman" panose="02020603050405020304" pitchFamily="18" charset="0"/>
              </a:rPr>
              <a:t>(</a:t>
            </a:r>
            <a:r>
              <a:rPr lang="en-US" altLang="zh-CN" b="1" i="1" dirty="0">
                <a:latin typeface="Times New Roman" panose="02020603050405020304" pitchFamily="18" charset="0"/>
              </a:rPr>
              <a:t>s</a:t>
            </a:r>
            <a:r>
              <a:rPr lang="en-US" altLang="zh-CN" b="1" dirty="0">
                <a:latin typeface="Times New Roman" panose="02020603050405020304" pitchFamily="18" charset="0"/>
              </a:rPr>
              <a:t>)</a:t>
            </a:r>
            <a:r>
              <a:rPr lang="en-US" altLang="zh-CN" b="1" i="1" dirty="0">
                <a:latin typeface="Times New Roman" panose="02020603050405020304" pitchFamily="18" charset="0"/>
              </a:rPr>
              <a:t>N</a:t>
            </a:r>
            <a:r>
              <a:rPr lang="en-US" altLang="zh-CN" b="1" dirty="0">
                <a:latin typeface="Times New Roman" panose="02020603050405020304" pitchFamily="18" charset="0"/>
              </a:rPr>
              <a:t>(</a:t>
            </a:r>
            <a:r>
              <a:rPr lang="en-US" altLang="zh-CN" b="1" i="1" dirty="0">
                <a:latin typeface="Times New Roman" panose="02020603050405020304" pitchFamily="18" charset="0"/>
              </a:rPr>
              <a:t>s</a:t>
            </a:r>
            <a:r>
              <a:rPr lang="en-US" altLang="zh-CN" b="1" dirty="0">
                <a:latin typeface="Times New Roman" panose="02020603050405020304" pitchFamily="18" charset="0"/>
              </a:rPr>
              <a:t>) </a:t>
            </a:r>
            <a:endParaRPr lang="en-US" altLang="zh-CN" b="1" dirty="0">
              <a:latin typeface="Times New Roman" panose="02020603050405020304" pitchFamily="18" charset="0"/>
            </a:endParaRPr>
          </a:p>
        </p:txBody>
      </p:sp>
      <p:sp>
        <p:nvSpPr>
          <p:cNvPr id="233484" name="AutoShape 19"/>
          <p:cNvSpPr/>
          <p:nvPr/>
        </p:nvSpPr>
        <p:spPr>
          <a:xfrm rot="5430037">
            <a:off x="2095500" y="2865438"/>
            <a:ext cx="533400" cy="304800"/>
          </a:xfrm>
          <a:prstGeom prst="notchedRightArrow">
            <a:avLst>
              <a:gd name="adj1" fmla="val 50000"/>
              <a:gd name="adj2" fmla="val 43750"/>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sp>
        <p:nvSpPr>
          <p:cNvPr id="233485" name="AutoShape 20"/>
          <p:cNvSpPr/>
          <p:nvPr/>
        </p:nvSpPr>
        <p:spPr>
          <a:xfrm rot="4300934">
            <a:off x="3543300" y="5913438"/>
            <a:ext cx="533400" cy="304800"/>
          </a:xfrm>
          <a:prstGeom prst="notchedRightArrow">
            <a:avLst>
              <a:gd name="adj1" fmla="val 50000"/>
              <a:gd name="adj2" fmla="val 43750"/>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sp>
        <p:nvSpPr>
          <p:cNvPr id="233486" name="AutoShape 21"/>
          <p:cNvSpPr/>
          <p:nvPr/>
        </p:nvSpPr>
        <p:spPr>
          <a:xfrm rot="7054536">
            <a:off x="6103938" y="5954713"/>
            <a:ext cx="533400" cy="304800"/>
          </a:xfrm>
          <a:prstGeom prst="notchedRightArrow">
            <a:avLst>
              <a:gd name="adj1" fmla="val 50000"/>
              <a:gd name="adj2" fmla="val 43750"/>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sp>
        <p:nvSpPr>
          <p:cNvPr id="233487" name="AutoShape 12"/>
          <p:cNvSpPr/>
          <p:nvPr/>
        </p:nvSpPr>
        <p:spPr>
          <a:xfrm rot="2862883">
            <a:off x="3886200" y="2751138"/>
            <a:ext cx="914400" cy="304800"/>
          </a:xfrm>
          <a:prstGeom prst="notchedRightArrow">
            <a:avLst>
              <a:gd name="adj1" fmla="val 50000"/>
              <a:gd name="adj2" fmla="val 75000"/>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grpSp>
        <p:nvGrpSpPr>
          <p:cNvPr id="2" name="Group 16"/>
          <p:cNvGrpSpPr/>
          <p:nvPr/>
        </p:nvGrpSpPr>
        <p:grpSpPr>
          <a:xfrm>
            <a:off x="4800600" y="1074738"/>
            <a:ext cx="3962400" cy="1362075"/>
            <a:chOff x="0" y="0"/>
            <a:chExt cx="2496" cy="858"/>
          </a:xfrm>
        </p:grpSpPr>
        <p:sp>
          <p:nvSpPr>
            <p:cNvPr id="260117" name="Rectangle 5"/>
            <p:cNvSpPr/>
            <p:nvPr/>
          </p:nvSpPr>
          <p:spPr>
            <a:xfrm>
              <a:off x="0" y="230"/>
              <a:ext cx="652"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 typeface="Arial" panose="020B0604020202020204" pitchFamily="34" charset="0"/>
                <a:buNone/>
              </a:pPr>
              <a:r>
                <a:rPr lang="en-US" altLang="zh-CN" sz="2400" b="1" dirty="0">
                  <a:solidFill>
                    <a:schemeClr val="tx1"/>
                  </a:solidFill>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rPr>
                <a:t>或</a:t>
              </a:r>
              <a:r>
                <a:rPr lang="zh-CN" altLang="en-US" sz="2400" b="1" dirty="0">
                  <a:solidFill>
                    <a:schemeClr val="tx1"/>
                  </a:solidFill>
                  <a:latin typeface="Times New Roman" panose="02020603050405020304" pitchFamily="18" charset="0"/>
                  <a:cs typeface="Times New Roman" panose="02020603050405020304" pitchFamily="18" charset="0"/>
                </a:rPr>
                <a:t>   </a:t>
              </a:r>
              <a:endParaRPr lang="zh-CN" altLang="en-US" sz="2400" b="1" dirty="0">
                <a:solidFill>
                  <a:schemeClr val="tx1"/>
                </a:solidFill>
                <a:latin typeface="Times New Roman" panose="02020603050405020304" pitchFamily="18" charset="0"/>
              </a:endParaRPr>
            </a:p>
          </p:txBody>
        </p:sp>
        <p:graphicFrame>
          <p:nvGraphicFramePr>
            <p:cNvPr id="260118" name="Object 18"/>
            <p:cNvGraphicFramePr>
              <a:graphicFrameLocks noChangeAspect="1"/>
            </p:cNvGraphicFramePr>
            <p:nvPr/>
          </p:nvGraphicFramePr>
          <p:xfrm>
            <a:off x="576" y="0"/>
            <a:ext cx="1787" cy="416"/>
          </p:xfrm>
          <a:graphic>
            <a:graphicData uri="http://schemas.openxmlformats.org/presentationml/2006/ole">
              <mc:AlternateContent xmlns:mc="http://schemas.openxmlformats.org/markup-compatibility/2006">
                <mc:Choice xmlns:v="urn:schemas-microsoft-com:vml" Requires="v">
                  <p:oleObj spid="_x0000_s3575" name="" r:id="rId11" imgW="952500" imgH="190500" progId="Equation.3">
                    <p:embed/>
                  </p:oleObj>
                </mc:Choice>
                <mc:Fallback>
                  <p:oleObj name="" r:id="rId11" imgW="952500" imgH="190500" progId="Equation.3">
                    <p:embed/>
                    <p:pic>
                      <p:nvPicPr>
                        <p:cNvPr id="0" name="图片 3574"/>
                        <p:cNvPicPr/>
                        <p:nvPr/>
                      </p:nvPicPr>
                      <p:blipFill>
                        <a:blip r:embed="rId12"/>
                        <a:stretch>
                          <a:fillRect/>
                        </a:stretch>
                      </p:blipFill>
                      <p:spPr>
                        <a:xfrm>
                          <a:off x="576" y="0"/>
                          <a:ext cx="1787" cy="416"/>
                        </a:xfrm>
                        <a:prstGeom prst="rect">
                          <a:avLst/>
                        </a:prstGeom>
                        <a:noFill/>
                        <a:ln w="38100">
                          <a:noFill/>
                          <a:miter/>
                        </a:ln>
                      </p:spPr>
                    </p:pic>
                  </p:oleObj>
                </mc:Fallback>
              </mc:AlternateContent>
            </a:graphicData>
          </a:graphic>
        </p:graphicFrame>
        <p:graphicFrame>
          <p:nvGraphicFramePr>
            <p:cNvPr id="260119" name="Object 19"/>
            <p:cNvGraphicFramePr>
              <a:graphicFrameLocks noChangeAspect="1"/>
            </p:cNvGraphicFramePr>
            <p:nvPr/>
          </p:nvGraphicFramePr>
          <p:xfrm>
            <a:off x="576" y="470"/>
            <a:ext cx="1920" cy="388"/>
          </p:xfrm>
          <a:graphic>
            <a:graphicData uri="http://schemas.openxmlformats.org/presentationml/2006/ole">
              <mc:AlternateContent xmlns:mc="http://schemas.openxmlformats.org/markup-compatibility/2006">
                <mc:Choice xmlns:v="urn:schemas-microsoft-com:vml" Requires="v">
                  <p:oleObj spid="_x0000_s3574" name="" r:id="rId13" imgW="1091565" imgH="190500" progId="Equation.3">
                    <p:embed/>
                  </p:oleObj>
                </mc:Choice>
                <mc:Fallback>
                  <p:oleObj name="" r:id="rId13" imgW="1091565" imgH="190500" progId="Equation.3">
                    <p:embed/>
                    <p:pic>
                      <p:nvPicPr>
                        <p:cNvPr id="0" name="图片 3573"/>
                        <p:cNvPicPr/>
                        <p:nvPr/>
                      </p:nvPicPr>
                      <p:blipFill>
                        <a:blip r:embed="rId14"/>
                        <a:stretch>
                          <a:fillRect/>
                        </a:stretch>
                      </p:blipFill>
                      <p:spPr>
                        <a:xfrm>
                          <a:off x="576" y="470"/>
                          <a:ext cx="1920" cy="388"/>
                        </a:xfrm>
                        <a:prstGeom prst="rect">
                          <a:avLst/>
                        </a:prstGeom>
                        <a:noFill/>
                        <a:ln w="38100">
                          <a:noFill/>
                          <a:miter/>
                        </a:ln>
                      </p:spPr>
                    </p:pic>
                  </p:oleObj>
                </mc:Fallback>
              </mc:AlternateContent>
            </a:graphicData>
          </a:graphic>
        </p:graphicFrame>
      </p:grpSp>
      <p:sp>
        <p:nvSpPr>
          <p:cNvPr id="233492" name="AutoShape 22"/>
          <p:cNvSpPr/>
          <p:nvPr/>
        </p:nvSpPr>
        <p:spPr>
          <a:xfrm>
            <a:off x="2124075" y="2565400"/>
            <a:ext cx="6096000" cy="1828800"/>
          </a:xfrm>
          <a:prstGeom prst="wedgeRoundRectCallout">
            <a:avLst>
              <a:gd name="adj1" fmla="val -5259"/>
              <a:gd name="adj2" fmla="val -91060"/>
              <a:gd name="adj3" fmla="val 16667"/>
            </a:avLst>
          </a:prstGeom>
          <a:solidFill>
            <a:srgbClr val="CCFFFF"/>
          </a:solidFill>
          <a:ln w="9525" cap="flat" cmpd="sng">
            <a:solidFill>
              <a:srgbClr val="C0C0C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lnSpc>
                <a:spcPct val="90000"/>
              </a:lnSpc>
              <a:buClr>
                <a:schemeClr val="folHlink"/>
              </a:buClr>
              <a:buSzPct val="60000"/>
              <a:buNone/>
            </a:pPr>
            <a:r>
              <a:rPr lang="zh-CN" altLang="en-US" b="1" dirty="0">
                <a:latin typeface="Tahoma" panose="020B0604030504040204" pitchFamily="34" charset="0"/>
              </a:rPr>
              <a:t>规定：给定输入</a:t>
            </a:r>
            <a:r>
              <a:rPr lang="en-US" altLang="zh-CN" b="1" i="1" dirty="0">
                <a:latin typeface="Times New Roman" panose="02020603050405020304" pitchFamily="18" charset="0"/>
                <a:cs typeface="Times New Roman" panose="02020603050405020304" pitchFamily="18" charset="0"/>
              </a:rPr>
              <a:t>r</a:t>
            </a:r>
            <a:r>
              <a:rPr lang="en-US" altLang="zh-CN"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t</a:t>
            </a:r>
            <a:r>
              <a:rPr lang="en-US" altLang="zh-CN" b="1" dirty="0">
                <a:latin typeface="Times New Roman" panose="02020603050405020304" pitchFamily="18" charset="0"/>
                <a:cs typeface="Times New Roman" panose="02020603050405020304" pitchFamily="18" charset="0"/>
              </a:rPr>
              <a:t>)</a:t>
            </a:r>
            <a:r>
              <a:rPr lang="zh-CN" altLang="en-US" b="1" dirty="0">
                <a:latin typeface="Tahoma" panose="020B0604030504040204" pitchFamily="34" charset="0"/>
              </a:rPr>
              <a:t>和代表被控量</a:t>
            </a:r>
            <a:r>
              <a:rPr lang="en-US" altLang="zh-CN" b="1" i="1" dirty="0">
                <a:latin typeface="Times New Roman" panose="02020603050405020304" pitchFamily="18" charset="0"/>
                <a:cs typeface="Times New Roman" panose="02020603050405020304" pitchFamily="18" charset="0"/>
              </a:rPr>
              <a:t>c</a:t>
            </a:r>
            <a:r>
              <a:rPr lang="en-US" altLang="zh-CN" b="1" dirty="0">
                <a:latin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t</a:t>
            </a:r>
            <a:r>
              <a:rPr lang="en-US" altLang="zh-CN" b="1" dirty="0">
                <a:latin typeface="Times New Roman" panose="02020603050405020304" pitchFamily="18" charset="0"/>
              </a:rPr>
              <a:t>)</a:t>
            </a:r>
            <a:r>
              <a:rPr lang="zh-CN" altLang="en-US" b="1" dirty="0">
                <a:latin typeface="Tahoma" panose="020B0604030504040204" pitchFamily="34" charset="0"/>
              </a:rPr>
              <a:t>的测量装置的输出</a:t>
            </a:r>
            <a:r>
              <a:rPr lang="en-US" altLang="zh-CN" b="1" i="1" dirty="0">
                <a:latin typeface="Times New Roman" panose="02020603050405020304" pitchFamily="18" charset="0"/>
                <a:cs typeface="Times New Roman" panose="02020603050405020304" pitchFamily="18" charset="0"/>
              </a:rPr>
              <a:t>b</a:t>
            </a:r>
            <a:r>
              <a:rPr lang="en-US" altLang="zh-CN" b="1" dirty="0">
                <a:latin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t</a:t>
            </a:r>
            <a:r>
              <a:rPr lang="en-US" altLang="zh-CN" b="1" dirty="0">
                <a:latin typeface="Times New Roman" panose="02020603050405020304" pitchFamily="18" charset="0"/>
              </a:rPr>
              <a:t>)</a:t>
            </a:r>
            <a:r>
              <a:rPr lang="zh-CN" altLang="en-US" b="1" dirty="0">
                <a:latin typeface="Tahoma" panose="020B0604030504040204" pitchFamily="34" charset="0"/>
              </a:rPr>
              <a:t> 之</a:t>
            </a:r>
            <a:endParaRPr lang="zh-CN" altLang="en-US" b="1" dirty="0">
              <a:latin typeface="Tahoma" panose="020B0604030504040204" pitchFamily="34" charset="0"/>
            </a:endParaRPr>
          </a:p>
          <a:p>
            <a:pPr marL="0" lvl="0" indent="0" eaLnBrk="1" hangingPunct="1">
              <a:lnSpc>
                <a:spcPct val="90000"/>
              </a:lnSpc>
              <a:buClr>
                <a:schemeClr val="folHlink"/>
              </a:buClr>
              <a:buSzPct val="60000"/>
              <a:buNone/>
            </a:pPr>
            <a:r>
              <a:rPr lang="zh-CN" altLang="en-US" b="1" dirty="0">
                <a:latin typeface="Tahoma" panose="020B0604030504040204" pitchFamily="34" charset="0"/>
              </a:rPr>
              <a:t>差为系统的误差</a:t>
            </a:r>
            <a:r>
              <a:rPr lang="en-US" altLang="zh-CN" b="1" i="1" dirty="0">
                <a:latin typeface="Times New Roman" panose="02020603050405020304" pitchFamily="18" charset="0"/>
                <a:cs typeface="Times New Roman" panose="02020603050405020304" pitchFamily="18" charset="0"/>
              </a:rPr>
              <a:t>e</a:t>
            </a:r>
            <a:r>
              <a:rPr lang="en-US" altLang="zh-CN" b="1" dirty="0">
                <a:latin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t</a:t>
            </a:r>
            <a:r>
              <a:rPr lang="en-US" altLang="zh-CN" b="1" dirty="0">
                <a:latin typeface="Times New Roman" panose="02020603050405020304" pitchFamily="18" charset="0"/>
              </a:rPr>
              <a:t>)</a:t>
            </a:r>
            <a:r>
              <a:rPr lang="zh-CN" altLang="en-US" b="1" dirty="0">
                <a:latin typeface="Tahoma" panose="020B0604030504040204" pitchFamily="34" charset="0"/>
              </a:rPr>
              <a:t>，即</a:t>
            </a:r>
            <a:endParaRPr lang="zh-CN" altLang="en-US" b="1" dirty="0">
              <a:latin typeface="Tahoma" panose="020B0604030504040204" pitchFamily="34" charset="0"/>
            </a:endParaRPr>
          </a:p>
        </p:txBody>
      </p:sp>
      <p:sp>
        <p:nvSpPr>
          <p:cNvPr id="233493" name="AutoShape 11"/>
          <p:cNvSpPr/>
          <p:nvPr/>
        </p:nvSpPr>
        <p:spPr>
          <a:xfrm>
            <a:off x="3048000" y="2441575"/>
            <a:ext cx="5411788" cy="1147763"/>
          </a:xfrm>
          <a:prstGeom prst="wedgeRectCallout">
            <a:avLst>
              <a:gd name="adj1" fmla="val -79009"/>
              <a:gd name="adj2" fmla="val 158852"/>
            </a:avLst>
          </a:prstGeom>
          <a:solidFill>
            <a:srgbClr val="CCFFFF"/>
          </a:solidFill>
          <a:ln w="9525" cap="flat" cmpd="sng">
            <a:solidFill>
              <a:srgbClr val="C0C0C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 typeface="Arial" panose="020B0604020202020204" pitchFamily="34" charset="0"/>
              <a:buNone/>
            </a:pPr>
            <a:r>
              <a:rPr lang="en-US" altLang="zh-CN" b="1" i="1" dirty="0">
                <a:latin typeface="Times New Roman" panose="02020603050405020304" pitchFamily="18" charset="0"/>
                <a:cs typeface="Times New Roman" panose="02020603050405020304" pitchFamily="18" charset="0"/>
              </a:rPr>
              <a:t>r</a:t>
            </a:r>
            <a:r>
              <a:rPr lang="en-US" altLang="zh-CN"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t</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rPr>
              <a:t>作用下的误差传递函数，取</a:t>
            </a:r>
            <a:r>
              <a:rPr lang="en-US" altLang="zh-CN" b="1" i="1" dirty="0">
                <a:latin typeface="Times New Roman" panose="02020603050405020304" pitchFamily="18" charset="0"/>
                <a:cs typeface="Times New Roman" panose="02020603050405020304" pitchFamily="18" charset="0"/>
              </a:rPr>
              <a:t>n </a:t>
            </a:r>
            <a:r>
              <a:rPr lang="en-US" altLang="zh-CN"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t</a:t>
            </a:r>
            <a:r>
              <a:rPr lang="en-US" altLang="zh-CN"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rPr>
              <a:t>0</a:t>
            </a:r>
            <a:r>
              <a:rPr lang="zh-CN" altLang="en-US" b="1" dirty="0">
                <a:latin typeface="Times New Roman" panose="02020603050405020304" pitchFamily="18" charset="0"/>
              </a:rPr>
              <a:t>时的</a:t>
            </a:r>
            <a:r>
              <a:rPr lang="en-US" altLang="zh-CN" b="1" i="1" dirty="0">
                <a:latin typeface="Times New Roman" panose="02020603050405020304" pitchFamily="18" charset="0"/>
                <a:cs typeface="Times New Roman" panose="02020603050405020304" pitchFamily="18" charset="0"/>
              </a:rPr>
              <a:t>E</a:t>
            </a:r>
            <a:r>
              <a:rPr lang="en-US" altLang="zh-CN" b="1" dirty="0">
                <a:latin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s</a:t>
            </a:r>
            <a:r>
              <a:rPr lang="en-US" altLang="zh-CN" b="1" dirty="0">
                <a:latin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R</a:t>
            </a:r>
            <a:r>
              <a:rPr lang="en-US" altLang="zh-CN" b="1" dirty="0">
                <a:latin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s</a:t>
            </a:r>
            <a:r>
              <a:rPr lang="en-US" altLang="zh-CN" b="1" dirty="0">
                <a:latin typeface="Times New Roman" panose="02020603050405020304" pitchFamily="18" charset="0"/>
              </a:rPr>
              <a:t>)</a:t>
            </a:r>
            <a:r>
              <a:rPr lang="zh-CN" altLang="en-US" b="1" dirty="0">
                <a:latin typeface="Times New Roman" panose="02020603050405020304" pitchFamily="18" charset="0"/>
              </a:rPr>
              <a:t>。</a:t>
            </a:r>
            <a:endParaRPr lang="zh-CN" altLang="en-US" b="1" dirty="0">
              <a:latin typeface="Times New Roman" panose="02020603050405020304" pitchFamily="18" charset="0"/>
            </a:endParaRPr>
          </a:p>
        </p:txBody>
      </p:sp>
      <p:sp>
        <p:nvSpPr>
          <p:cNvPr id="233494" name="AutoShape 14"/>
          <p:cNvSpPr/>
          <p:nvPr/>
        </p:nvSpPr>
        <p:spPr>
          <a:xfrm>
            <a:off x="3962400" y="2751138"/>
            <a:ext cx="5257800" cy="1143000"/>
          </a:xfrm>
          <a:prstGeom prst="wedgeRectCallout">
            <a:avLst>
              <a:gd name="adj1" fmla="val -12741"/>
              <a:gd name="adj2" fmla="val 132639"/>
            </a:avLst>
          </a:prstGeom>
          <a:solidFill>
            <a:srgbClr val="CCFFFF"/>
          </a:solidFill>
          <a:ln w="9525" cap="flat" cmpd="sng">
            <a:solidFill>
              <a:srgbClr val="C0C0C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 typeface="Arial" panose="020B0604020202020204" pitchFamily="34" charset="0"/>
              <a:buNone/>
            </a:pPr>
            <a:r>
              <a:rPr lang="en-US" altLang="zh-CN" b="1" i="1" dirty="0">
                <a:latin typeface="Times New Roman" panose="02020603050405020304" pitchFamily="18" charset="0"/>
              </a:rPr>
              <a:t>n</a:t>
            </a:r>
            <a:r>
              <a:rPr lang="en-US" altLang="zh-CN" b="1" dirty="0">
                <a:latin typeface="Times New Roman" panose="02020603050405020304" pitchFamily="18" charset="0"/>
              </a:rPr>
              <a:t>(</a:t>
            </a:r>
            <a:r>
              <a:rPr lang="en-US" altLang="zh-CN" b="1" i="1" dirty="0">
                <a:latin typeface="Times New Roman" panose="02020603050405020304" pitchFamily="18" charset="0"/>
              </a:rPr>
              <a:t>t</a:t>
            </a:r>
            <a:r>
              <a:rPr lang="en-US" altLang="zh-CN" b="1" dirty="0">
                <a:latin typeface="Times New Roman" panose="02020603050405020304" pitchFamily="18" charset="0"/>
              </a:rPr>
              <a:t>)</a:t>
            </a:r>
            <a:r>
              <a:rPr lang="zh-CN" altLang="en-US" b="1" dirty="0">
                <a:latin typeface="Times New Roman" panose="02020603050405020304" pitchFamily="18" charset="0"/>
              </a:rPr>
              <a:t>作用下系统的误差传递函数，取</a:t>
            </a:r>
            <a:r>
              <a:rPr lang="en-US" altLang="zh-CN" b="1" i="1" dirty="0">
                <a:latin typeface="Times New Roman" panose="02020603050405020304" pitchFamily="18" charset="0"/>
              </a:rPr>
              <a:t>r</a:t>
            </a:r>
            <a:r>
              <a:rPr lang="en-US" altLang="zh-CN" b="1" dirty="0">
                <a:latin typeface="Times New Roman" panose="02020603050405020304" pitchFamily="18" charset="0"/>
              </a:rPr>
              <a:t>(</a:t>
            </a:r>
            <a:r>
              <a:rPr lang="en-US" altLang="zh-CN" b="1" i="1" dirty="0">
                <a:latin typeface="Times New Roman" panose="02020603050405020304" pitchFamily="18" charset="0"/>
              </a:rPr>
              <a:t>t</a:t>
            </a:r>
            <a:r>
              <a:rPr lang="en-US" altLang="zh-CN" b="1" dirty="0">
                <a:latin typeface="Times New Roman" panose="02020603050405020304" pitchFamily="18" charset="0"/>
              </a:rPr>
              <a:t>)=0</a:t>
            </a:r>
            <a:r>
              <a:rPr lang="zh-CN" altLang="en-US" b="1" dirty="0">
                <a:latin typeface="Times New Roman" panose="02020603050405020304" pitchFamily="18" charset="0"/>
              </a:rPr>
              <a:t>时的</a:t>
            </a:r>
            <a:r>
              <a:rPr lang="en-US" altLang="zh-CN" b="1" i="1" dirty="0">
                <a:latin typeface="Times New Roman" panose="02020603050405020304" pitchFamily="18" charset="0"/>
              </a:rPr>
              <a:t>E</a:t>
            </a:r>
            <a:r>
              <a:rPr lang="en-US" altLang="zh-CN" b="1" dirty="0">
                <a:latin typeface="Times New Roman" panose="02020603050405020304" pitchFamily="18" charset="0"/>
              </a:rPr>
              <a:t>(</a:t>
            </a:r>
            <a:r>
              <a:rPr lang="en-US" altLang="zh-CN" b="1" i="1" dirty="0">
                <a:latin typeface="Times New Roman" panose="02020603050405020304" pitchFamily="18" charset="0"/>
              </a:rPr>
              <a:t>s</a:t>
            </a:r>
            <a:r>
              <a:rPr lang="en-US" altLang="zh-CN" b="1" dirty="0">
                <a:latin typeface="Times New Roman" panose="02020603050405020304" pitchFamily="18" charset="0"/>
              </a:rPr>
              <a:t>)/</a:t>
            </a:r>
            <a:r>
              <a:rPr lang="en-US" altLang="zh-CN" b="1" i="1" dirty="0">
                <a:latin typeface="Times New Roman" panose="02020603050405020304" pitchFamily="18" charset="0"/>
              </a:rPr>
              <a:t> N</a:t>
            </a:r>
            <a:r>
              <a:rPr lang="en-US" altLang="zh-CN" b="1" dirty="0">
                <a:latin typeface="Times New Roman" panose="02020603050405020304" pitchFamily="18" charset="0"/>
              </a:rPr>
              <a:t>(</a:t>
            </a:r>
            <a:r>
              <a:rPr lang="en-US" altLang="zh-CN" b="1" i="1" dirty="0">
                <a:latin typeface="Times New Roman" panose="02020603050405020304" pitchFamily="18" charset="0"/>
              </a:rPr>
              <a:t>s</a:t>
            </a:r>
            <a:r>
              <a:rPr lang="en-US" altLang="zh-CN" b="1" dirty="0">
                <a:latin typeface="Times New Roman" panose="02020603050405020304" pitchFamily="18" charset="0"/>
              </a:rPr>
              <a:t>)</a:t>
            </a:r>
            <a:r>
              <a:rPr lang="zh-CN" altLang="en-US" b="1" dirty="0">
                <a:latin typeface="Times New Roman" panose="02020603050405020304" pitchFamily="18" charset="0"/>
              </a:rPr>
              <a:t>。</a:t>
            </a:r>
            <a:r>
              <a:rPr lang="zh-CN" altLang="en-US" b="1" dirty="0">
                <a:solidFill>
                  <a:schemeClr val="tx1"/>
                </a:solidFill>
                <a:latin typeface="Times New Roman" panose="02020603050405020304" pitchFamily="18" charset="0"/>
                <a:ea typeface="华文行楷" panose="02010800040101010101" pitchFamily="2" charset="-122"/>
              </a:rPr>
              <a:t> </a:t>
            </a:r>
            <a:endParaRPr lang="zh-CN" altLang="en-US" b="1" dirty="0">
              <a:solidFill>
                <a:schemeClr val="tx1"/>
              </a:solidFill>
              <a:latin typeface="Times New Roman" panose="02020603050405020304" pitchFamily="18" charset="0"/>
              <a:ea typeface="华文行楷" panose="02010800040101010101" pitchFamily="2" charset="-122"/>
            </a:endParaRPr>
          </a:p>
        </p:txBody>
      </p:sp>
      <p:sp>
        <p:nvSpPr>
          <p:cNvPr id="233495" name="AutoShape 25"/>
          <p:cNvSpPr/>
          <p:nvPr/>
        </p:nvSpPr>
        <p:spPr>
          <a:xfrm>
            <a:off x="4572000" y="1684338"/>
            <a:ext cx="609600" cy="228600"/>
          </a:xfrm>
          <a:prstGeom prst="rightArrow">
            <a:avLst>
              <a:gd name="adj1" fmla="val 50000"/>
              <a:gd name="adj2" fmla="val 66666"/>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3477"/>
                                        </p:tgtEl>
                                        <p:attrNameLst>
                                          <p:attrName>style.visibility</p:attrName>
                                        </p:attrNameLst>
                                      </p:cBhvr>
                                      <p:to>
                                        <p:strVal val="visible"/>
                                      </p:to>
                                    </p:set>
                                    <p:anim calcmode="lin" valueType="num">
                                      <p:cBhvr additive="base">
                                        <p:cTn id="7" dur="500" fill="hold"/>
                                        <p:tgtEl>
                                          <p:spTgt spid="233477"/>
                                        </p:tgtEl>
                                        <p:attrNameLst>
                                          <p:attrName>ppt_x</p:attrName>
                                        </p:attrNameLst>
                                      </p:cBhvr>
                                      <p:tavLst>
                                        <p:tav tm="0">
                                          <p:val>
                                            <p:strVal val="0-#ppt_w/2"/>
                                          </p:val>
                                        </p:tav>
                                        <p:tav tm="100000">
                                          <p:val>
                                            <p:strVal val="#ppt_x"/>
                                          </p:val>
                                        </p:tav>
                                      </p:tavLst>
                                    </p:anim>
                                    <p:anim calcmode="lin" valueType="num">
                                      <p:cBhvr additive="base">
                                        <p:cTn id="8" dur="500" fill="hold"/>
                                        <p:tgtEl>
                                          <p:spTgt spid="23347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8" fill="hold" grpId="0" nodeType="clickEffect">
                                  <p:stCondLst>
                                    <p:cond delay="0"/>
                                  </p:stCondLst>
                                  <p:childTnLst>
                                    <p:set>
                                      <p:cBhvr>
                                        <p:cTn id="12" dur="1" fill="hold">
                                          <p:stCondLst>
                                            <p:cond delay="0"/>
                                          </p:stCondLst>
                                        </p:cTn>
                                        <p:tgtEl>
                                          <p:spTgt spid="233495"/>
                                        </p:tgtEl>
                                        <p:attrNameLst>
                                          <p:attrName>style.visibility</p:attrName>
                                        </p:attrNameLst>
                                      </p:cBhvr>
                                      <p:to>
                                        <p:strVal val="visible"/>
                                      </p:to>
                                    </p:set>
                                    <p:anim calcmode="lin" valueType="num">
                                      <p:cBhvr>
                                        <p:cTn id="13" dur="500" fill="hold"/>
                                        <p:tgtEl>
                                          <p:spTgt spid="233495"/>
                                        </p:tgtEl>
                                        <p:attrNameLst>
                                          <p:attrName>ppt_x</p:attrName>
                                        </p:attrNameLst>
                                      </p:cBhvr>
                                      <p:tavLst>
                                        <p:tav tm="0">
                                          <p:val>
                                            <p:strVal val="#ppt_x-#ppt_w/2"/>
                                          </p:val>
                                        </p:tav>
                                        <p:tav tm="100000">
                                          <p:val>
                                            <p:strVal val="#ppt_x"/>
                                          </p:val>
                                        </p:tav>
                                      </p:tavLst>
                                    </p:anim>
                                    <p:anim calcmode="lin" valueType="num">
                                      <p:cBhvr>
                                        <p:cTn id="14" dur="500" fill="hold"/>
                                        <p:tgtEl>
                                          <p:spTgt spid="233495"/>
                                        </p:tgtEl>
                                        <p:attrNameLst>
                                          <p:attrName>ppt_y</p:attrName>
                                        </p:attrNameLst>
                                      </p:cBhvr>
                                      <p:tavLst>
                                        <p:tav tm="0">
                                          <p:val>
                                            <p:strVal val="#ppt_y"/>
                                          </p:val>
                                        </p:tav>
                                        <p:tav tm="100000">
                                          <p:val>
                                            <p:strVal val="#ppt_y"/>
                                          </p:val>
                                        </p:tav>
                                      </p:tavLst>
                                    </p:anim>
                                    <p:anim calcmode="lin" valueType="num">
                                      <p:cBhvr>
                                        <p:cTn id="15" dur="500" fill="hold"/>
                                        <p:tgtEl>
                                          <p:spTgt spid="233495"/>
                                        </p:tgtEl>
                                        <p:attrNameLst>
                                          <p:attrName>ppt_w</p:attrName>
                                        </p:attrNameLst>
                                      </p:cBhvr>
                                      <p:tavLst>
                                        <p:tav tm="0">
                                          <p:val>
                                            <p:fltVal val="0.000000"/>
                                          </p:val>
                                        </p:tav>
                                        <p:tav tm="100000">
                                          <p:val>
                                            <p:strVal val="#ppt_w"/>
                                          </p:val>
                                        </p:tav>
                                      </p:tavLst>
                                    </p:anim>
                                    <p:anim calcmode="lin" valueType="num">
                                      <p:cBhvr>
                                        <p:cTn id="16" dur="500" fill="hold"/>
                                        <p:tgtEl>
                                          <p:spTgt spid="233495"/>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37" fill="hold" grpId="0" nodeType="clickEffect">
                                  <p:stCondLst>
                                    <p:cond delay="0"/>
                                  </p:stCondLst>
                                  <p:childTnLst>
                                    <p:set>
                                      <p:cBhvr>
                                        <p:cTn id="20" dur="1" fill="hold">
                                          <p:stCondLst>
                                            <p:cond delay="0"/>
                                          </p:stCondLst>
                                        </p:cTn>
                                        <p:tgtEl>
                                          <p:spTgt spid="233492"/>
                                        </p:tgtEl>
                                        <p:attrNameLst>
                                          <p:attrName>style.visibility</p:attrName>
                                        </p:attrNameLst>
                                      </p:cBhvr>
                                      <p:to>
                                        <p:strVal val="visible"/>
                                      </p:to>
                                    </p:set>
                                    <p:animEffect transition="in" filter="barn(outVertical)">
                                      <p:cBhvr>
                                        <p:cTn id="21" dur="500"/>
                                        <p:tgtEl>
                                          <p:spTgt spid="233492"/>
                                        </p:tgtEl>
                                      </p:cBhvr>
                                    </p:animEffect>
                                  </p:childTnLst>
                                  <p:subTnLst>
                                    <p:set>
                                      <p:cBhvr override="childStyle">
                                        <p:cTn dur="1" fill="hold" display="0" masterRel="nextClick" afterEffect="1"/>
                                        <p:tgtEl>
                                          <p:spTgt spid="233492"/>
                                        </p:tgtEl>
                                        <p:attrNameLst>
                                          <p:attrName>style.visibility</p:attrName>
                                        </p:attrNameLst>
                                      </p:cBhvr>
                                      <p:to>
                                        <p:strVal val="hidden"/>
                                      </p:to>
                                    </p:set>
                                  </p:subTnLst>
                                </p:cTn>
                              </p:par>
                            </p:childTnLst>
                          </p:cTn>
                        </p:par>
                      </p:childTnLst>
                    </p:cTn>
                  </p:par>
                  <p:par>
                    <p:cTn id="22" fill="hold">
                      <p:stCondLst>
                        <p:cond delay="indefinite"/>
                      </p:stCondLst>
                      <p:childTnLst>
                        <p:par>
                          <p:cTn id="23" fill="hold">
                            <p:stCondLst>
                              <p:cond delay="0"/>
                            </p:stCondLst>
                            <p:childTnLst>
                              <p:par>
                                <p:cTn id="24" presetID="12" presetClass="entr" presetSubtype="4"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slide(fromBottom)">
                                      <p:cBhvr>
                                        <p:cTn id="26" dur="5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17" presetClass="entr" presetSubtype="1" fill="hold" grpId="0" nodeType="clickEffect">
                                  <p:stCondLst>
                                    <p:cond delay="0"/>
                                  </p:stCondLst>
                                  <p:childTnLst>
                                    <p:set>
                                      <p:cBhvr>
                                        <p:cTn id="30" dur="1" fill="hold">
                                          <p:stCondLst>
                                            <p:cond delay="0"/>
                                          </p:stCondLst>
                                        </p:cTn>
                                        <p:tgtEl>
                                          <p:spTgt spid="233484"/>
                                        </p:tgtEl>
                                        <p:attrNameLst>
                                          <p:attrName>style.visibility</p:attrName>
                                        </p:attrNameLst>
                                      </p:cBhvr>
                                      <p:to>
                                        <p:strVal val="visible"/>
                                      </p:to>
                                    </p:set>
                                    <p:anim calcmode="lin" valueType="num">
                                      <p:cBhvr>
                                        <p:cTn id="31" dur="500" fill="hold"/>
                                        <p:tgtEl>
                                          <p:spTgt spid="233484"/>
                                        </p:tgtEl>
                                        <p:attrNameLst>
                                          <p:attrName>ppt_x</p:attrName>
                                        </p:attrNameLst>
                                      </p:cBhvr>
                                      <p:tavLst>
                                        <p:tav tm="0">
                                          <p:val>
                                            <p:strVal val="#ppt_x"/>
                                          </p:val>
                                        </p:tav>
                                        <p:tav tm="100000">
                                          <p:val>
                                            <p:strVal val="#ppt_x"/>
                                          </p:val>
                                        </p:tav>
                                      </p:tavLst>
                                    </p:anim>
                                    <p:anim calcmode="lin" valueType="num">
                                      <p:cBhvr>
                                        <p:cTn id="32" dur="500" fill="hold"/>
                                        <p:tgtEl>
                                          <p:spTgt spid="233484"/>
                                        </p:tgtEl>
                                        <p:attrNameLst>
                                          <p:attrName>ppt_y</p:attrName>
                                        </p:attrNameLst>
                                      </p:cBhvr>
                                      <p:tavLst>
                                        <p:tav tm="0">
                                          <p:val>
                                            <p:strVal val="#ppt_y-#ppt_h/2"/>
                                          </p:val>
                                        </p:tav>
                                        <p:tav tm="100000">
                                          <p:val>
                                            <p:strVal val="#ppt_y"/>
                                          </p:val>
                                        </p:tav>
                                      </p:tavLst>
                                    </p:anim>
                                    <p:anim calcmode="lin" valueType="num">
                                      <p:cBhvr>
                                        <p:cTn id="33" dur="500" fill="hold"/>
                                        <p:tgtEl>
                                          <p:spTgt spid="233484"/>
                                        </p:tgtEl>
                                        <p:attrNameLst>
                                          <p:attrName>ppt_w</p:attrName>
                                        </p:attrNameLst>
                                      </p:cBhvr>
                                      <p:tavLst>
                                        <p:tav tm="0">
                                          <p:val>
                                            <p:strVal val="#ppt_w"/>
                                          </p:val>
                                        </p:tav>
                                        <p:tav tm="100000">
                                          <p:val>
                                            <p:strVal val="#ppt_w"/>
                                          </p:val>
                                        </p:tav>
                                      </p:tavLst>
                                    </p:anim>
                                    <p:anim calcmode="lin" valueType="num">
                                      <p:cBhvr>
                                        <p:cTn id="34" dur="500" fill="hold"/>
                                        <p:tgtEl>
                                          <p:spTgt spid="233484"/>
                                        </p:tgtEl>
                                        <p:attrNameLst>
                                          <p:attrName>ppt_h</p:attrName>
                                        </p:attrNameLst>
                                      </p:cBhvr>
                                      <p:tavLst>
                                        <p:tav tm="0">
                                          <p:val>
                                            <p:fltVal val="0.000000"/>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16" presetClass="entr" presetSubtype="42" fill="hold" nodeType="clickEffect">
                                  <p:stCondLst>
                                    <p:cond delay="0"/>
                                  </p:stCondLst>
                                  <p:childTnLst>
                                    <p:set>
                                      <p:cBhvr>
                                        <p:cTn id="38" dur="1" fill="hold">
                                          <p:stCondLst>
                                            <p:cond delay="0"/>
                                          </p:stCondLst>
                                        </p:cTn>
                                        <p:tgtEl>
                                          <p:spTgt spid="233478"/>
                                        </p:tgtEl>
                                        <p:attrNameLst>
                                          <p:attrName>style.visibility</p:attrName>
                                        </p:attrNameLst>
                                      </p:cBhvr>
                                      <p:to>
                                        <p:strVal val="visible"/>
                                      </p:to>
                                    </p:set>
                                    <p:animEffect transition="in" filter="barn(outHorizontal)">
                                      <p:cBhvr>
                                        <p:cTn id="39" dur="500"/>
                                        <p:tgtEl>
                                          <p:spTgt spid="233478"/>
                                        </p:tgtEl>
                                      </p:cBhvr>
                                    </p:animEffect>
                                  </p:childTnLst>
                                </p:cTn>
                              </p:par>
                            </p:childTnLst>
                          </p:cTn>
                        </p:par>
                      </p:childTnLst>
                    </p:cTn>
                  </p:par>
                  <p:par>
                    <p:cTn id="40" fill="hold">
                      <p:stCondLst>
                        <p:cond delay="indefinite"/>
                      </p:stCondLst>
                      <p:childTnLst>
                        <p:par>
                          <p:cTn id="41" fill="hold">
                            <p:stCondLst>
                              <p:cond delay="0"/>
                            </p:stCondLst>
                            <p:childTnLst>
                              <p:par>
                                <p:cTn id="42" presetID="17" presetClass="entr" presetSubtype="1" fill="hold" grpId="0" nodeType="clickEffect">
                                  <p:stCondLst>
                                    <p:cond delay="0"/>
                                  </p:stCondLst>
                                  <p:childTnLst>
                                    <p:set>
                                      <p:cBhvr>
                                        <p:cTn id="43" dur="1" fill="hold">
                                          <p:stCondLst>
                                            <p:cond delay="0"/>
                                          </p:stCondLst>
                                        </p:cTn>
                                        <p:tgtEl>
                                          <p:spTgt spid="233481"/>
                                        </p:tgtEl>
                                        <p:attrNameLst>
                                          <p:attrName>style.visibility</p:attrName>
                                        </p:attrNameLst>
                                      </p:cBhvr>
                                      <p:to>
                                        <p:strVal val="visible"/>
                                      </p:to>
                                    </p:set>
                                    <p:anim calcmode="lin" valueType="num">
                                      <p:cBhvr>
                                        <p:cTn id="44" dur="500" fill="hold"/>
                                        <p:tgtEl>
                                          <p:spTgt spid="233481"/>
                                        </p:tgtEl>
                                        <p:attrNameLst>
                                          <p:attrName>ppt_x</p:attrName>
                                        </p:attrNameLst>
                                      </p:cBhvr>
                                      <p:tavLst>
                                        <p:tav tm="0">
                                          <p:val>
                                            <p:strVal val="#ppt_x"/>
                                          </p:val>
                                        </p:tav>
                                        <p:tav tm="100000">
                                          <p:val>
                                            <p:strVal val="#ppt_x"/>
                                          </p:val>
                                        </p:tav>
                                      </p:tavLst>
                                    </p:anim>
                                    <p:anim calcmode="lin" valueType="num">
                                      <p:cBhvr>
                                        <p:cTn id="45" dur="500" fill="hold"/>
                                        <p:tgtEl>
                                          <p:spTgt spid="233481"/>
                                        </p:tgtEl>
                                        <p:attrNameLst>
                                          <p:attrName>ppt_y</p:attrName>
                                        </p:attrNameLst>
                                      </p:cBhvr>
                                      <p:tavLst>
                                        <p:tav tm="0">
                                          <p:val>
                                            <p:strVal val="#ppt_y-#ppt_h/2"/>
                                          </p:val>
                                        </p:tav>
                                        <p:tav tm="100000">
                                          <p:val>
                                            <p:strVal val="#ppt_y"/>
                                          </p:val>
                                        </p:tav>
                                      </p:tavLst>
                                    </p:anim>
                                    <p:anim calcmode="lin" valueType="num">
                                      <p:cBhvr>
                                        <p:cTn id="46" dur="500" fill="hold"/>
                                        <p:tgtEl>
                                          <p:spTgt spid="233481"/>
                                        </p:tgtEl>
                                        <p:attrNameLst>
                                          <p:attrName>ppt_w</p:attrName>
                                        </p:attrNameLst>
                                      </p:cBhvr>
                                      <p:tavLst>
                                        <p:tav tm="0">
                                          <p:val>
                                            <p:strVal val="#ppt_w"/>
                                          </p:val>
                                        </p:tav>
                                        <p:tav tm="100000">
                                          <p:val>
                                            <p:strVal val="#ppt_w"/>
                                          </p:val>
                                        </p:tav>
                                      </p:tavLst>
                                    </p:anim>
                                    <p:anim calcmode="lin" valueType="num">
                                      <p:cBhvr>
                                        <p:cTn id="47" dur="500" fill="hold"/>
                                        <p:tgtEl>
                                          <p:spTgt spid="233481"/>
                                        </p:tgtEl>
                                        <p:attrNameLst>
                                          <p:attrName>ppt_h</p:attrName>
                                        </p:attrNameLst>
                                      </p:cBhvr>
                                      <p:tavLst>
                                        <p:tav tm="0">
                                          <p:val>
                                            <p:fltVal val="0.000000"/>
                                          </p:val>
                                        </p:tav>
                                        <p:tav tm="100000">
                                          <p:val>
                                            <p:strVal val="#ppt_h"/>
                                          </p:val>
                                        </p:tav>
                                      </p:tavLst>
                                    </p:anim>
                                  </p:childTnLst>
                                </p:cTn>
                              </p:par>
                            </p:childTnLst>
                          </p:cTn>
                        </p:par>
                      </p:childTnLst>
                    </p:cTn>
                  </p:par>
                  <p:par>
                    <p:cTn id="48" fill="hold">
                      <p:stCondLst>
                        <p:cond delay="indefinite"/>
                      </p:stCondLst>
                      <p:childTnLst>
                        <p:par>
                          <p:cTn id="49" fill="hold">
                            <p:stCondLst>
                              <p:cond delay="0"/>
                            </p:stCondLst>
                            <p:childTnLst>
                              <p:par>
                                <p:cTn id="50" presetID="16" presetClass="entr" presetSubtype="42" fill="hold" nodeType="clickEffect">
                                  <p:stCondLst>
                                    <p:cond delay="0"/>
                                  </p:stCondLst>
                                  <p:childTnLst>
                                    <p:set>
                                      <p:cBhvr>
                                        <p:cTn id="51" dur="1" fill="hold">
                                          <p:stCondLst>
                                            <p:cond delay="0"/>
                                          </p:stCondLst>
                                        </p:cTn>
                                        <p:tgtEl>
                                          <p:spTgt spid="233476"/>
                                        </p:tgtEl>
                                        <p:attrNameLst>
                                          <p:attrName>style.visibility</p:attrName>
                                        </p:attrNameLst>
                                      </p:cBhvr>
                                      <p:to>
                                        <p:strVal val="visible"/>
                                      </p:to>
                                    </p:set>
                                    <p:animEffect transition="in" filter="barn(outHorizontal)">
                                      <p:cBhvr>
                                        <p:cTn id="52" dur="500"/>
                                        <p:tgtEl>
                                          <p:spTgt spid="233476"/>
                                        </p:tgtEl>
                                      </p:cBhvr>
                                    </p:animEffect>
                                  </p:childTnLst>
                                </p:cTn>
                              </p:par>
                            </p:childTnLst>
                          </p:cTn>
                        </p:par>
                      </p:childTnLst>
                    </p:cTn>
                  </p:par>
                  <p:par>
                    <p:cTn id="53" fill="hold">
                      <p:stCondLst>
                        <p:cond delay="indefinite"/>
                      </p:stCondLst>
                      <p:childTnLst>
                        <p:par>
                          <p:cTn id="54" fill="hold">
                            <p:stCondLst>
                              <p:cond delay="0"/>
                            </p:stCondLst>
                            <p:childTnLst>
                              <p:par>
                                <p:cTn id="55" presetID="17" presetClass="entr" presetSubtype="1" fill="hold" grpId="0" nodeType="clickEffect">
                                  <p:stCondLst>
                                    <p:cond delay="0"/>
                                  </p:stCondLst>
                                  <p:childTnLst>
                                    <p:set>
                                      <p:cBhvr>
                                        <p:cTn id="56" dur="1" fill="hold">
                                          <p:stCondLst>
                                            <p:cond delay="0"/>
                                          </p:stCondLst>
                                        </p:cTn>
                                        <p:tgtEl>
                                          <p:spTgt spid="233493"/>
                                        </p:tgtEl>
                                        <p:attrNameLst>
                                          <p:attrName>style.visibility</p:attrName>
                                        </p:attrNameLst>
                                      </p:cBhvr>
                                      <p:to>
                                        <p:strVal val="visible"/>
                                      </p:to>
                                    </p:set>
                                    <p:anim calcmode="lin" valueType="num">
                                      <p:cBhvr>
                                        <p:cTn id="57" dur="500" fill="hold"/>
                                        <p:tgtEl>
                                          <p:spTgt spid="233493"/>
                                        </p:tgtEl>
                                        <p:attrNameLst>
                                          <p:attrName>ppt_x</p:attrName>
                                        </p:attrNameLst>
                                      </p:cBhvr>
                                      <p:tavLst>
                                        <p:tav tm="0">
                                          <p:val>
                                            <p:strVal val="#ppt_x"/>
                                          </p:val>
                                        </p:tav>
                                        <p:tav tm="100000">
                                          <p:val>
                                            <p:strVal val="#ppt_x"/>
                                          </p:val>
                                        </p:tav>
                                      </p:tavLst>
                                    </p:anim>
                                    <p:anim calcmode="lin" valueType="num">
                                      <p:cBhvr>
                                        <p:cTn id="58" dur="500" fill="hold"/>
                                        <p:tgtEl>
                                          <p:spTgt spid="233493"/>
                                        </p:tgtEl>
                                        <p:attrNameLst>
                                          <p:attrName>ppt_y</p:attrName>
                                        </p:attrNameLst>
                                      </p:cBhvr>
                                      <p:tavLst>
                                        <p:tav tm="0">
                                          <p:val>
                                            <p:strVal val="#ppt_y-#ppt_h/2"/>
                                          </p:val>
                                        </p:tav>
                                        <p:tav tm="100000">
                                          <p:val>
                                            <p:strVal val="#ppt_y"/>
                                          </p:val>
                                        </p:tav>
                                      </p:tavLst>
                                    </p:anim>
                                    <p:anim calcmode="lin" valueType="num">
                                      <p:cBhvr>
                                        <p:cTn id="59" dur="500" fill="hold"/>
                                        <p:tgtEl>
                                          <p:spTgt spid="233493"/>
                                        </p:tgtEl>
                                        <p:attrNameLst>
                                          <p:attrName>ppt_w</p:attrName>
                                        </p:attrNameLst>
                                      </p:cBhvr>
                                      <p:tavLst>
                                        <p:tav tm="0">
                                          <p:val>
                                            <p:strVal val="#ppt_w"/>
                                          </p:val>
                                        </p:tav>
                                        <p:tav tm="100000">
                                          <p:val>
                                            <p:strVal val="#ppt_w"/>
                                          </p:val>
                                        </p:tav>
                                      </p:tavLst>
                                    </p:anim>
                                    <p:anim calcmode="lin" valueType="num">
                                      <p:cBhvr>
                                        <p:cTn id="60" dur="500" fill="hold"/>
                                        <p:tgtEl>
                                          <p:spTgt spid="233493"/>
                                        </p:tgtEl>
                                        <p:attrNameLst>
                                          <p:attrName>ppt_h</p:attrName>
                                        </p:attrNameLst>
                                      </p:cBhvr>
                                      <p:tavLst>
                                        <p:tav tm="0">
                                          <p:val>
                                            <p:fltVal val="0.000000"/>
                                          </p:val>
                                        </p:tav>
                                        <p:tav tm="100000">
                                          <p:val>
                                            <p:strVal val="#ppt_h"/>
                                          </p:val>
                                        </p:tav>
                                      </p:tavLst>
                                    </p:anim>
                                  </p:childTnLst>
                                  <p:subTnLst>
                                    <p:set>
                                      <p:cBhvr override="childStyle">
                                        <p:cTn dur="1" fill="hold" display="0" masterRel="nextClick" afterEffect="1"/>
                                        <p:tgtEl>
                                          <p:spTgt spid="233493"/>
                                        </p:tgtEl>
                                        <p:attrNameLst>
                                          <p:attrName>style.visibility</p:attrName>
                                        </p:attrNameLst>
                                      </p:cBhvr>
                                      <p:to>
                                        <p:strVal val="hidden"/>
                                      </p:to>
                                    </p:set>
                                  </p:subTnLst>
                                </p:cTn>
                              </p:par>
                            </p:childTnLst>
                          </p:cTn>
                        </p:par>
                      </p:childTnLst>
                    </p:cTn>
                  </p:par>
                  <p:par>
                    <p:cTn id="61" fill="hold">
                      <p:stCondLst>
                        <p:cond delay="indefinite"/>
                      </p:stCondLst>
                      <p:childTnLst>
                        <p:par>
                          <p:cTn id="62" fill="hold">
                            <p:stCondLst>
                              <p:cond delay="0"/>
                            </p:stCondLst>
                            <p:childTnLst>
                              <p:par>
                                <p:cTn id="63" presetID="17" presetClass="entr" presetSubtype="1" fill="hold" grpId="0" nodeType="clickEffect">
                                  <p:stCondLst>
                                    <p:cond delay="0"/>
                                  </p:stCondLst>
                                  <p:childTnLst>
                                    <p:set>
                                      <p:cBhvr>
                                        <p:cTn id="64" dur="1" fill="hold">
                                          <p:stCondLst>
                                            <p:cond delay="0"/>
                                          </p:stCondLst>
                                        </p:cTn>
                                        <p:tgtEl>
                                          <p:spTgt spid="233487"/>
                                        </p:tgtEl>
                                        <p:attrNameLst>
                                          <p:attrName>style.visibility</p:attrName>
                                        </p:attrNameLst>
                                      </p:cBhvr>
                                      <p:to>
                                        <p:strVal val="visible"/>
                                      </p:to>
                                    </p:set>
                                    <p:anim calcmode="lin" valueType="num">
                                      <p:cBhvr>
                                        <p:cTn id="65" dur="500" fill="hold"/>
                                        <p:tgtEl>
                                          <p:spTgt spid="233487"/>
                                        </p:tgtEl>
                                        <p:attrNameLst>
                                          <p:attrName>ppt_x</p:attrName>
                                        </p:attrNameLst>
                                      </p:cBhvr>
                                      <p:tavLst>
                                        <p:tav tm="0">
                                          <p:val>
                                            <p:strVal val="#ppt_x"/>
                                          </p:val>
                                        </p:tav>
                                        <p:tav tm="100000">
                                          <p:val>
                                            <p:strVal val="#ppt_x"/>
                                          </p:val>
                                        </p:tav>
                                      </p:tavLst>
                                    </p:anim>
                                    <p:anim calcmode="lin" valueType="num">
                                      <p:cBhvr>
                                        <p:cTn id="66" dur="500" fill="hold"/>
                                        <p:tgtEl>
                                          <p:spTgt spid="233487"/>
                                        </p:tgtEl>
                                        <p:attrNameLst>
                                          <p:attrName>ppt_y</p:attrName>
                                        </p:attrNameLst>
                                      </p:cBhvr>
                                      <p:tavLst>
                                        <p:tav tm="0">
                                          <p:val>
                                            <p:strVal val="#ppt_y-#ppt_h/2"/>
                                          </p:val>
                                        </p:tav>
                                        <p:tav tm="100000">
                                          <p:val>
                                            <p:strVal val="#ppt_y"/>
                                          </p:val>
                                        </p:tav>
                                      </p:tavLst>
                                    </p:anim>
                                    <p:anim calcmode="lin" valueType="num">
                                      <p:cBhvr>
                                        <p:cTn id="67" dur="500" fill="hold"/>
                                        <p:tgtEl>
                                          <p:spTgt spid="233487"/>
                                        </p:tgtEl>
                                        <p:attrNameLst>
                                          <p:attrName>ppt_w</p:attrName>
                                        </p:attrNameLst>
                                      </p:cBhvr>
                                      <p:tavLst>
                                        <p:tav tm="0">
                                          <p:val>
                                            <p:strVal val="#ppt_w"/>
                                          </p:val>
                                        </p:tav>
                                        <p:tav tm="100000">
                                          <p:val>
                                            <p:strVal val="#ppt_w"/>
                                          </p:val>
                                        </p:tav>
                                      </p:tavLst>
                                    </p:anim>
                                    <p:anim calcmode="lin" valueType="num">
                                      <p:cBhvr>
                                        <p:cTn id="68" dur="500" fill="hold"/>
                                        <p:tgtEl>
                                          <p:spTgt spid="233487"/>
                                        </p:tgtEl>
                                        <p:attrNameLst>
                                          <p:attrName>ppt_h</p:attrName>
                                        </p:attrNameLst>
                                      </p:cBhvr>
                                      <p:tavLst>
                                        <p:tav tm="0">
                                          <p:val>
                                            <p:fltVal val="0.000000"/>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presetID="16" presetClass="entr" presetSubtype="42" fill="hold" nodeType="clickEffect">
                                  <p:stCondLst>
                                    <p:cond delay="0"/>
                                  </p:stCondLst>
                                  <p:childTnLst>
                                    <p:set>
                                      <p:cBhvr>
                                        <p:cTn id="72" dur="1" fill="hold">
                                          <p:stCondLst>
                                            <p:cond delay="0"/>
                                          </p:stCondLst>
                                        </p:cTn>
                                        <p:tgtEl>
                                          <p:spTgt spid="233479"/>
                                        </p:tgtEl>
                                        <p:attrNameLst>
                                          <p:attrName>style.visibility</p:attrName>
                                        </p:attrNameLst>
                                      </p:cBhvr>
                                      <p:to>
                                        <p:strVal val="visible"/>
                                      </p:to>
                                    </p:set>
                                    <p:animEffect transition="in" filter="barn(outHorizontal)">
                                      <p:cBhvr>
                                        <p:cTn id="73" dur="500"/>
                                        <p:tgtEl>
                                          <p:spTgt spid="233479"/>
                                        </p:tgtEl>
                                      </p:cBhvr>
                                    </p:animEffect>
                                  </p:childTnLst>
                                </p:cTn>
                              </p:par>
                            </p:childTnLst>
                          </p:cTn>
                        </p:par>
                      </p:childTnLst>
                    </p:cTn>
                  </p:par>
                  <p:par>
                    <p:cTn id="74" fill="hold">
                      <p:stCondLst>
                        <p:cond delay="indefinite"/>
                      </p:stCondLst>
                      <p:childTnLst>
                        <p:par>
                          <p:cTn id="75" fill="hold">
                            <p:stCondLst>
                              <p:cond delay="0"/>
                            </p:stCondLst>
                            <p:childTnLst>
                              <p:par>
                                <p:cTn id="76" presetID="17" presetClass="entr" presetSubtype="1" fill="hold" grpId="0" nodeType="clickEffect">
                                  <p:stCondLst>
                                    <p:cond delay="0"/>
                                  </p:stCondLst>
                                  <p:childTnLst>
                                    <p:set>
                                      <p:cBhvr>
                                        <p:cTn id="77" dur="1" fill="hold">
                                          <p:stCondLst>
                                            <p:cond delay="0"/>
                                          </p:stCondLst>
                                        </p:cTn>
                                        <p:tgtEl>
                                          <p:spTgt spid="233480"/>
                                        </p:tgtEl>
                                        <p:attrNameLst>
                                          <p:attrName>style.visibility</p:attrName>
                                        </p:attrNameLst>
                                      </p:cBhvr>
                                      <p:to>
                                        <p:strVal val="visible"/>
                                      </p:to>
                                    </p:set>
                                    <p:anim calcmode="lin" valueType="num">
                                      <p:cBhvr>
                                        <p:cTn id="78" dur="500" fill="hold"/>
                                        <p:tgtEl>
                                          <p:spTgt spid="233480"/>
                                        </p:tgtEl>
                                        <p:attrNameLst>
                                          <p:attrName>ppt_x</p:attrName>
                                        </p:attrNameLst>
                                      </p:cBhvr>
                                      <p:tavLst>
                                        <p:tav tm="0">
                                          <p:val>
                                            <p:strVal val="#ppt_x"/>
                                          </p:val>
                                        </p:tav>
                                        <p:tav tm="100000">
                                          <p:val>
                                            <p:strVal val="#ppt_x"/>
                                          </p:val>
                                        </p:tav>
                                      </p:tavLst>
                                    </p:anim>
                                    <p:anim calcmode="lin" valueType="num">
                                      <p:cBhvr>
                                        <p:cTn id="79" dur="500" fill="hold"/>
                                        <p:tgtEl>
                                          <p:spTgt spid="233480"/>
                                        </p:tgtEl>
                                        <p:attrNameLst>
                                          <p:attrName>ppt_y</p:attrName>
                                        </p:attrNameLst>
                                      </p:cBhvr>
                                      <p:tavLst>
                                        <p:tav tm="0">
                                          <p:val>
                                            <p:strVal val="#ppt_y-#ppt_h/2"/>
                                          </p:val>
                                        </p:tav>
                                        <p:tav tm="100000">
                                          <p:val>
                                            <p:strVal val="#ppt_y"/>
                                          </p:val>
                                        </p:tav>
                                      </p:tavLst>
                                    </p:anim>
                                    <p:anim calcmode="lin" valueType="num">
                                      <p:cBhvr>
                                        <p:cTn id="80" dur="500" fill="hold"/>
                                        <p:tgtEl>
                                          <p:spTgt spid="233480"/>
                                        </p:tgtEl>
                                        <p:attrNameLst>
                                          <p:attrName>ppt_w</p:attrName>
                                        </p:attrNameLst>
                                      </p:cBhvr>
                                      <p:tavLst>
                                        <p:tav tm="0">
                                          <p:val>
                                            <p:strVal val="#ppt_w"/>
                                          </p:val>
                                        </p:tav>
                                        <p:tav tm="100000">
                                          <p:val>
                                            <p:strVal val="#ppt_w"/>
                                          </p:val>
                                        </p:tav>
                                      </p:tavLst>
                                    </p:anim>
                                    <p:anim calcmode="lin" valueType="num">
                                      <p:cBhvr>
                                        <p:cTn id="81" dur="500" fill="hold"/>
                                        <p:tgtEl>
                                          <p:spTgt spid="233480"/>
                                        </p:tgtEl>
                                        <p:attrNameLst>
                                          <p:attrName>ppt_h</p:attrName>
                                        </p:attrNameLst>
                                      </p:cBhvr>
                                      <p:tavLst>
                                        <p:tav tm="0">
                                          <p:val>
                                            <p:fltVal val="0.000000"/>
                                          </p:val>
                                        </p:tav>
                                        <p:tav tm="100000">
                                          <p:val>
                                            <p:strVal val="#ppt_h"/>
                                          </p:val>
                                        </p:tav>
                                      </p:tavLst>
                                    </p:anim>
                                  </p:childTnLst>
                                </p:cTn>
                              </p:par>
                            </p:childTnLst>
                          </p:cTn>
                        </p:par>
                      </p:childTnLst>
                    </p:cTn>
                  </p:par>
                  <p:par>
                    <p:cTn id="82" fill="hold">
                      <p:stCondLst>
                        <p:cond delay="indefinite"/>
                      </p:stCondLst>
                      <p:childTnLst>
                        <p:par>
                          <p:cTn id="83" fill="hold">
                            <p:stCondLst>
                              <p:cond delay="0"/>
                            </p:stCondLst>
                            <p:childTnLst>
                              <p:par>
                                <p:cTn id="84" presetID="16" presetClass="entr" presetSubtype="42" fill="hold" nodeType="clickEffect">
                                  <p:stCondLst>
                                    <p:cond delay="0"/>
                                  </p:stCondLst>
                                  <p:childTnLst>
                                    <p:set>
                                      <p:cBhvr>
                                        <p:cTn id="85" dur="1" fill="hold">
                                          <p:stCondLst>
                                            <p:cond delay="0"/>
                                          </p:stCondLst>
                                        </p:cTn>
                                        <p:tgtEl>
                                          <p:spTgt spid="233482"/>
                                        </p:tgtEl>
                                        <p:attrNameLst>
                                          <p:attrName>style.visibility</p:attrName>
                                        </p:attrNameLst>
                                      </p:cBhvr>
                                      <p:to>
                                        <p:strVal val="visible"/>
                                      </p:to>
                                    </p:set>
                                    <p:animEffect transition="in" filter="barn(outHorizontal)">
                                      <p:cBhvr>
                                        <p:cTn id="86" dur="500"/>
                                        <p:tgtEl>
                                          <p:spTgt spid="233482"/>
                                        </p:tgtEl>
                                      </p:cBhvr>
                                    </p:animEffect>
                                  </p:childTnLst>
                                </p:cTn>
                              </p:par>
                            </p:childTnLst>
                          </p:cTn>
                        </p:par>
                      </p:childTnLst>
                    </p:cTn>
                  </p:par>
                  <p:par>
                    <p:cTn id="87" fill="hold">
                      <p:stCondLst>
                        <p:cond delay="indefinite"/>
                      </p:stCondLst>
                      <p:childTnLst>
                        <p:par>
                          <p:cTn id="88" fill="hold">
                            <p:stCondLst>
                              <p:cond delay="0"/>
                            </p:stCondLst>
                            <p:childTnLst>
                              <p:par>
                                <p:cTn id="89" presetID="17" presetClass="entr" presetSubtype="1" fill="hold" grpId="0" nodeType="clickEffect">
                                  <p:stCondLst>
                                    <p:cond delay="0"/>
                                  </p:stCondLst>
                                  <p:childTnLst>
                                    <p:set>
                                      <p:cBhvr>
                                        <p:cTn id="90" dur="1" fill="hold">
                                          <p:stCondLst>
                                            <p:cond delay="0"/>
                                          </p:stCondLst>
                                        </p:cTn>
                                        <p:tgtEl>
                                          <p:spTgt spid="233494"/>
                                        </p:tgtEl>
                                        <p:attrNameLst>
                                          <p:attrName>style.visibility</p:attrName>
                                        </p:attrNameLst>
                                      </p:cBhvr>
                                      <p:to>
                                        <p:strVal val="visible"/>
                                      </p:to>
                                    </p:set>
                                    <p:anim calcmode="lin" valueType="num">
                                      <p:cBhvr>
                                        <p:cTn id="91" dur="500" fill="hold"/>
                                        <p:tgtEl>
                                          <p:spTgt spid="233494"/>
                                        </p:tgtEl>
                                        <p:attrNameLst>
                                          <p:attrName>ppt_x</p:attrName>
                                        </p:attrNameLst>
                                      </p:cBhvr>
                                      <p:tavLst>
                                        <p:tav tm="0">
                                          <p:val>
                                            <p:strVal val="#ppt_x"/>
                                          </p:val>
                                        </p:tav>
                                        <p:tav tm="100000">
                                          <p:val>
                                            <p:strVal val="#ppt_x"/>
                                          </p:val>
                                        </p:tav>
                                      </p:tavLst>
                                    </p:anim>
                                    <p:anim calcmode="lin" valueType="num">
                                      <p:cBhvr>
                                        <p:cTn id="92" dur="500" fill="hold"/>
                                        <p:tgtEl>
                                          <p:spTgt spid="233494"/>
                                        </p:tgtEl>
                                        <p:attrNameLst>
                                          <p:attrName>ppt_y</p:attrName>
                                        </p:attrNameLst>
                                      </p:cBhvr>
                                      <p:tavLst>
                                        <p:tav tm="0">
                                          <p:val>
                                            <p:strVal val="#ppt_y-#ppt_h/2"/>
                                          </p:val>
                                        </p:tav>
                                        <p:tav tm="100000">
                                          <p:val>
                                            <p:strVal val="#ppt_y"/>
                                          </p:val>
                                        </p:tav>
                                      </p:tavLst>
                                    </p:anim>
                                    <p:anim calcmode="lin" valueType="num">
                                      <p:cBhvr>
                                        <p:cTn id="93" dur="500" fill="hold"/>
                                        <p:tgtEl>
                                          <p:spTgt spid="233494"/>
                                        </p:tgtEl>
                                        <p:attrNameLst>
                                          <p:attrName>ppt_w</p:attrName>
                                        </p:attrNameLst>
                                      </p:cBhvr>
                                      <p:tavLst>
                                        <p:tav tm="0">
                                          <p:val>
                                            <p:strVal val="#ppt_w"/>
                                          </p:val>
                                        </p:tav>
                                        <p:tav tm="100000">
                                          <p:val>
                                            <p:strVal val="#ppt_w"/>
                                          </p:val>
                                        </p:tav>
                                      </p:tavLst>
                                    </p:anim>
                                    <p:anim calcmode="lin" valueType="num">
                                      <p:cBhvr>
                                        <p:cTn id="94" dur="500" fill="hold"/>
                                        <p:tgtEl>
                                          <p:spTgt spid="233494"/>
                                        </p:tgtEl>
                                        <p:attrNameLst>
                                          <p:attrName>ppt_h</p:attrName>
                                        </p:attrNameLst>
                                      </p:cBhvr>
                                      <p:tavLst>
                                        <p:tav tm="0">
                                          <p:val>
                                            <p:fltVal val="0.000000"/>
                                          </p:val>
                                        </p:tav>
                                        <p:tav tm="100000">
                                          <p:val>
                                            <p:strVal val="#ppt_h"/>
                                          </p:val>
                                        </p:tav>
                                      </p:tavLst>
                                    </p:anim>
                                  </p:childTnLst>
                                  <p:subTnLst>
                                    <p:set>
                                      <p:cBhvr override="childStyle">
                                        <p:cTn dur="1" fill="hold" display="0" masterRel="nextClick" afterEffect="1"/>
                                        <p:tgtEl>
                                          <p:spTgt spid="233494"/>
                                        </p:tgtEl>
                                        <p:attrNameLst>
                                          <p:attrName>style.visibility</p:attrName>
                                        </p:attrNameLst>
                                      </p:cBhvr>
                                      <p:to>
                                        <p:strVal val="hidden"/>
                                      </p:to>
                                    </p:set>
                                  </p:subTnLst>
                                </p:cTn>
                              </p:par>
                            </p:childTnLst>
                          </p:cTn>
                        </p:par>
                      </p:childTnLst>
                    </p:cTn>
                  </p:par>
                  <p:par>
                    <p:cTn id="95" fill="hold">
                      <p:stCondLst>
                        <p:cond delay="indefinite"/>
                      </p:stCondLst>
                      <p:childTnLst>
                        <p:par>
                          <p:cTn id="96" fill="hold">
                            <p:stCondLst>
                              <p:cond delay="0"/>
                            </p:stCondLst>
                            <p:childTnLst>
                              <p:par>
                                <p:cTn id="97" presetID="17" presetClass="entr" presetSubtype="1" fill="hold" grpId="0" nodeType="clickEffect">
                                  <p:stCondLst>
                                    <p:cond delay="0"/>
                                  </p:stCondLst>
                                  <p:childTnLst>
                                    <p:set>
                                      <p:cBhvr>
                                        <p:cTn id="98" dur="1" fill="hold">
                                          <p:stCondLst>
                                            <p:cond delay="0"/>
                                          </p:stCondLst>
                                        </p:cTn>
                                        <p:tgtEl>
                                          <p:spTgt spid="233485"/>
                                        </p:tgtEl>
                                        <p:attrNameLst>
                                          <p:attrName>style.visibility</p:attrName>
                                        </p:attrNameLst>
                                      </p:cBhvr>
                                      <p:to>
                                        <p:strVal val="visible"/>
                                      </p:to>
                                    </p:set>
                                    <p:anim calcmode="lin" valueType="num">
                                      <p:cBhvr>
                                        <p:cTn id="99" dur="500" fill="hold"/>
                                        <p:tgtEl>
                                          <p:spTgt spid="233485"/>
                                        </p:tgtEl>
                                        <p:attrNameLst>
                                          <p:attrName>ppt_x</p:attrName>
                                        </p:attrNameLst>
                                      </p:cBhvr>
                                      <p:tavLst>
                                        <p:tav tm="0">
                                          <p:val>
                                            <p:strVal val="#ppt_x"/>
                                          </p:val>
                                        </p:tav>
                                        <p:tav tm="100000">
                                          <p:val>
                                            <p:strVal val="#ppt_x"/>
                                          </p:val>
                                        </p:tav>
                                      </p:tavLst>
                                    </p:anim>
                                    <p:anim calcmode="lin" valueType="num">
                                      <p:cBhvr>
                                        <p:cTn id="100" dur="500" fill="hold"/>
                                        <p:tgtEl>
                                          <p:spTgt spid="233485"/>
                                        </p:tgtEl>
                                        <p:attrNameLst>
                                          <p:attrName>ppt_y</p:attrName>
                                        </p:attrNameLst>
                                      </p:cBhvr>
                                      <p:tavLst>
                                        <p:tav tm="0">
                                          <p:val>
                                            <p:strVal val="#ppt_y-#ppt_h/2"/>
                                          </p:val>
                                        </p:tav>
                                        <p:tav tm="100000">
                                          <p:val>
                                            <p:strVal val="#ppt_y"/>
                                          </p:val>
                                        </p:tav>
                                      </p:tavLst>
                                    </p:anim>
                                    <p:anim calcmode="lin" valueType="num">
                                      <p:cBhvr>
                                        <p:cTn id="101" dur="500" fill="hold"/>
                                        <p:tgtEl>
                                          <p:spTgt spid="233485"/>
                                        </p:tgtEl>
                                        <p:attrNameLst>
                                          <p:attrName>ppt_w</p:attrName>
                                        </p:attrNameLst>
                                      </p:cBhvr>
                                      <p:tavLst>
                                        <p:tav tm="0">
                                          <p:val>
                                            <p:strVal val="#ppt_w"/>
                                          </p:val>
                                        </p:tav>
                                        <p:tav tm="100000">
                                          <p:val>
                                            <p:strVal val="#ppt_w"/>
                                          </p:val>
                                        </p:tav>
                                      </p:tavLst>
                                    </p:anim>
                                    <p:anim calcmode="lin" valueType="num">
                                      <p:cBhvr>
                                        <p:cTn id="102" dur="500" fill="hold"/>
                                        <p:tgtEl>
                                          <p:spTgt spid="233485"/>
                                        </p:tgtEl>
                                        <p:attrNameLst>
                                          <p:attrName>ppt_h</p:attrName>
                                        </p:attrNameLst>
                                      </p:cBhvr>
                                      <p:tavLst>
                                        <p:tav tm="0">
                                          <p:val>
                                            <p:fltVal val="0.000000"/>
                                          </p:val>
                                        </p:tav>
                                        <p:tav tm="100000">
                                          <p:val>
                                            <p:strVal val="#ppt_h"/>
                                          </p:val>
                                        </p:tav>
                                      </p:tavLst>
                                    </p:anim>
                                  </p:childTnLst>
                                </p:cTn>
                              </p:par>
                            </p:childTnLst>
                          </p:cTn>
                        </p:par>
                      </p:childTnLst>
                    </p:cTn>
                  </p:par>
                  <p:par>
                    <p:cTn id="103" fill="hold">
                      <p:stCondLst>
                        <p:cond delay="indefinite"/>
                      </p:stCondLst>
                      <p:childTnLst>
                        <p:par>
                          <p:cTn id="104" fill="hold">
                            <p:stCondLst>
                              <p:cond delay="0"/>
                            </p:stCondLst>
                            <p:childTnLst>
                              <p:par>
                                <p:cTn id="105" presetID="17" presetClass="entr" presetSubtype="1" fill="hold" grpId="0" nodeType="clickEffect">
                                  <p:stCondLst>
                                    <p:cond delay="0"/>
                                  </p:stCondLst>
                                  <p:childTnLst>
                                    <p:set>
                                      <p:cBhvr>
                                        <p:cTn id="106" dur="1" fill="hold">
                                          <p:stCondLst>
                                            <p:cond delay="0"/>
                                          </p:stCondLst>
                                        </p:cTn>
                                        <p:tgtEl>
                                          <p:spTgt spid="233486"/>
                                        </p:tgtEl>
                                        <p:attrNameLst>
                                          <p:attrName>style.visibility</p:attrName>
                                        </p:attrNameLst>
                                      </p:cBhvr>
                                      <p:to>
                                        <p:strVal val="visible"/>
                                      </p:to>
                                    </p:set>
                                    <p:anim calcmode="lin" valueType="num">
                                      <p:cBhvr>
                                        <p:cTn id="107" dur="500" fill="hold"/>
                                        <p:tgtEl>
                                          <p:spTgt spid="233486"/>
                                        </p:tgtEl>
                                        <p:attrNameLst>
                                          <p:attrName>ppt_x</p:attrName>
                                        </p:attrNameLst>
                                      </p:cBhvr>
                                      <p:tavLst>
                                        <p:tav tm="0">
                                          <p:val>
                                            <p:strVal val="#ppt_x"/>
                                          </p:val>
                                        </p:tav>
                                        <p:tav tm="100000">
                                          <p:val>
                                            <p:strVal val="#ppt_x"/>
                                          </p:val>
                                        </p:tav>
                                      </p:tavLst>
                                    </p:anim>
                                    <p:anim calcmode="lin" valueType="num">
                                      <p:cBhvr>
                                        <p:cTn id="108" dur="500" fill="hold"/>
                                        <p:tgtEl>
                                          <p:spTgt spid="233486"/>
                                        </p:tgtEl>
                                        <p:attrNameLst>
                                          <p:attrName>ppt_y</p:attrName>
                                        </p:attrNameLst>
                                      </p:cBhvr>
                                      <p:tavLst>
                                        <p:tav tm="0">
                                          <p:val>
                                            <p:strVal val="#ppt_y-#ppt_h/2"/>
                                          </p:val>
                                        </p:tav>
                                        <p:tav tm="100000">
                                          <p:val>
                                            <p:strVal val="#ppt_y"/>
                                          </p:val>
                                        </p:tav>
                                      </p:tavLst>
                                    </p:anim>
                                    <p:anim calcmode="lin" valueType="num">
                                      <p:cBhvr>
                                        <p:cTn id="109" dur="500" fill="hold"/>
                                        <p:tgtEl>
                                          <p:spTgt spid="233486"/>
                                        </p:tgtEl>
                                        <p:attrNameLst>
                                          <p:attrName>ppt_w</p:attrName>
                                        </p:attrNameLst>
                                      </p:cBhvr>
                                      <p:tavLst>
                                        <p:tav tm="0">
                                          <p:val>
                                            <p:strVal val="#ppt_w"/>
                                          </p:val>
                                        </p:tav>
                                        <p:tav tm="100000">
                                          <p:val>
                                            <p:strVal val="#ppt_w"/>
                                          </p:val>
                                        </p:tav>
                                      </p:tavLst>
                                    </p:anim>
                                    <p:anim calcmode="lin" valueType="num">
                                      <p:cBhvr>
                                        <p:cTn id="110" dur="500" fill="hold"/>
                                        <p:tgtEl>
                                          <p:spTgt spid="233486"/>
                                        </p:tgtEl>
                                        <p:attrNameLst>
                                          <p:attrName>ppt_h</p:attrName>
                                        </p:attrNameLst>
                                      </p:cBhvr>
                                      <p:tavLst>
                                        <p:tav tm="0">
                                          <p:val>
                                            <p:fltVal val="0.000000"/>
                                          </p:val>
                                        </p:tav>
                                        <p:tav tm="100000">
                                          <p:val>
                                            <p:strVal val="#ppt_h"/>
                                          </p:val>
                                        </p:tav>
                                      </p:tavLst>
                                    </p:anim>
                                  </p:childTnLst>
                                </p:cTn>
                              </p:par>
                            </p:childTnLst>
                          </p:cTn>
                        </p:par>
                      </p:childTnLst>
                    </p:cTn>
                  </p:par>
                  <p:par>
                    <p:cTn id="111" fill="hold">
                      <p:stCondLst>
                        <p:cond delay="indefinite"/>
                      </p:stCondLst>
                      <p:childTnLst>
                        <p:par>
                          <p:cTn id="112" fill="hold">
                            <p:stCondLst>
                              <p:cond delay="0"/>
                            </p:stCondLst>
                            <p:childTnLst>
                              <p:par>
                                <p:cTn id="113" presetID="17" presetClass="entr" presetSubtype="1" fill="hold" grpId="0" nodeType="clickEffect">
                                  <p:stCondLst>
                                    <p:cond delay="0"/>
                                  </p:stCondLst>
                                  <p:childTnLst>
                                    <p:set>
                                      <p:cBhvr>
                                        <p:cTn id="114" dur="1" fill="hold">
                                          <p:stCondLst>
                                            <p:cond delay="0"/>
                                          </p:stCondLst>
                                        </p:cTn>
                                        <p:tgtEl>
                                          <p:spTgt spid="233483"/>
                                        </p:tgtEl>
                                        <p:attrNameLst>
                                          <p:attrName>style.visibility</p:attrName>
                                        </p:attrNameLst>
                                      </p:cBhvr>
                                      <p:to>
                                        <p:strVal val="visible"/>
                                      </p:to>
                                    </p:set>
                                    <p:anim calcmode="lin" valueType="num">
                                      <p:cBhvr>
                                        <p:cTn id="115" dur="500" fill="hold"/>
                                        <p:tgtEl>
                                          <p:spTgt spid="233483"/>
                                        </p:tgtEl>
                                        <p:attrNameLst>
                                          <p:attrName>ppt_x</p:attrName>
                                        </p:attrNameLst>
                                      </p:cBhvr>
                                      <p:tavLst>
                                        <p:tav tm="0">
                                          <p:val>
                                            <p:strVal val="#ppt_x"/>
                                          </p:val>
                                        </p:tav>
                                        <p:tav tm="100000">
                                          <p:val>
                                            <p:strVal val="#ppt_x"/>
                                          </p:val>
                                        </p:tav>
                                      </p:tavLst>
                                    </p:anim>
                                    <p:anim calcmode="lin" valueType="num">
                                      <p:cBhvr>
                                        <p:cTn id="116" dur="500" fill="hold"/>
                                        <p:tgtEl>
                                          <p:spTgt spid="233483"/>
                                        </p:tgtEl>
                                        <p:attrNameLst>
                                          <p:attrName>ppt_y</p:attrName>
                                        </p:attrNameLst>
                                      </p:cBhvr>
                                      <p:tavLst>
                                        <p:tav tm="0">
                                          <p:val>
                                            <p:strVal val="#ppt_y-#ppt_h/2"/>
                                          </p:val>
                                        </p:tav>
                                        <p:tav tm="100000">
                                          <p:val>
                                            <p:strVal val="#ppt_y"/>
                                          </p:val>
                                        </p:tav>
                                      </p:tavLst>
                                    </p:anim>
                                    <p:anim calcmode="lin" valueType="num">
                                      <p:cBhvr>
                                        <p:cTn id="117" dur="500" fill="hold"/>
                                        <p:tgtEl>
                                          <p:spTgt spid="233483"/>
                                        </p:tgtEl>
                                        <p:attrNameLst>
                                          <p:attrName>ppt_w</p:attrName>
                                        </p:attrNameLst>
                                      </p:cBhvr>
                                      <p:tavLst>
                                        <p:tav tm="0">
                                          <p:val>
                                            <p:strVal val="#ppt_w"/>
                                          </p:val>
                                        </p:tav>
                                        <p:tav tm="100000">
                                          <p:val>
                                            <p:strVal val="#ppt_w"/>
                                          </p:val>
                                        </p:tav>
                                      </p:tavLst>
                                    </p:anim>
                                    <p:anim calcmode="lin" valueType="num">
                                      <p:cBhvr>
                                        <p:cTn id="118" dur="500" fill="hold"/>
                                        <p:tgtEl>
                                          <p:spTgt spid="233483"/>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480" grpId="0" animBg="1"/>
      <p:bldP spid="233481" grpId="0" animBg="1"/>
      <p:bldP spid="233483" grpId="0"/>
      <p:bldP spid="233484" grpId="0" animBg="1"/>
      <p:bldP spid="233485" grpId="0" animBg="1"/>
      <p:bldP spid="233486" grpId="0" animBg="1"/>
      <p:bldP spid="233487" grpId="0" animBg="1"/>
      <p:bldP spid="233492" grpId="0" animBg="1"/>
      <p:bldP spid="233493" grpId="0" animBg="1"/>
      <p:bldP spid="233494" grpId="0" animBg="1"/>
      <p:bldP spid="233495"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2146"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sp>
        <p:nvSpPr>
          <p:cNvPr id="262147" name="Rectangle 2"/>
          <p:cNvSpPr>
            <a:spLocks noGrp="1" noRot="1"/>
          </p:cNvSpPr>
          <p:nvPr>
            <p:ph type="title" idx="4294967295"/>
          </p:nvPr>
        </p:nvSpPr>
        <p:spPr>
          <a:xfrm>
            <a:off x="76200" y="257175"/>
            <a:ext cx="8888413" cy="579438"/>
          </a:xfrm>
          <a:ln/>
        </p:spPr>
        <p:txBody>
          <a:bodyPr vert="horz" wrap="square" lIns="91440" tIns="45720" rIns="91440" bIns="45720" anchor="ctr" anchorCtr="0"/>
          <a:p>
            <a:pPr eaLnBrk="1" hangingPunct="1">
              <a:lnSpc>
                <a:spcPts val="3100"/>
              </a:lnSpc>
            </a:pPr>
            <a:r>
              <a:rPr lang="en-US" altLang="zh-CN" sz="3600" b="1" dirty="0">
                <a:latin typeface="Times New Roman" panose="02020603050405020304" pitchFamily="18" charset="0"/>
              </a:rPr>
              <a:t>6. </a:t>
            </a:r>
            <a:r>
              <a:rPr lang="zh-CN" altLang="en-US" sz="3600" b="1" dirty="0">
                <a:latin typeface="Times New Roman" panose="02020603050405020304" pitchFamily="18" charset="0"/>
              </a:rPr>
              <a:t>闭环系统的特征方程</a:t>
            </a:r>
            <a:br>
              <a:rPr lang="en-US" altLang="zh-CN" sz="3600" b="1" dirty="0">
                <a:latin typeface="Times New Roman" panose="02020603050405020304" pitchFamily="18" charset="0"/>
              </a:rPr>
            </a:br>
            <a:r>
              <a:rPr lang="en-US" altLang="zh-CN" sz="3600" dirty="0">
                <a:latin typeface="Times New Roman" panose="02020603050405020304" pitchFamily="18" charset="0"/>
                <a:cs typeface="Times New Roman" panose="02020603050405020304" pitchFamily="18" charset="0"/>
              </a:rPr>
              <a:t>(</a:t>
            </a:r>
            <a:r>
              <a:rPr lang="zh-CN" altLang="en-US" sz="3600" dirty="0">
                <a:latin typeface="Times New Roman" panose="02020603050405020304" pitchFamily="18" charset="0"/>
              </a:rPr>
              <a:t>C</a:t>
            </a:r>
            <a:r>
              <a:rPr lang="en-US" altLang="zh-CN" sz="3600" dirty="0">
                <a:latin typeface="Times New Roman" panose="02020603050405020304" pitchFamily="18" charset="0"/>
                <a:cs typeface="Times New Roman" panose="02020603050405020304" pitchFamily="18" charset="0"/>
              </a:rPr>
              <a:t>haracteristic equation of close-loop system</a:t>
            </a:r>
            <a:r>
              <a:rPr lang="zh-CN" altLang="en-US" sz="3600" dirty="0">
                <a:latin typeface="Times New Roman" panose="02020603050405020304" pitchFamily="18" charset="0"/>
              </a:rPr>
              <a:t>s</a:t>
            </a:r>
            <a:r>
              <a:rPr lang="en-US" altLang="zh-CN" sz="3600" dirty="0">
                <a:latin typeface="Times New Roman" panose="02020603050405020304" pitchFamily="18" charset="0"/>
                <a:cs typeface="Times New Roman" panose="02020603050405020304" pitchFamily="18" charset="0"/>
              </a:rPr>
              <a:t>)</a:t>
            </a:r>
            <a:endParaRPr lang="zh-CN" altLang="en-US" sz="3600" dirty="0">
              <a:latin typeface="Times New Roman" panose="02020603050405020304" pitchFamily="18" charset="0"/>
              <a:ea typeface="Times New Roman" panose="02020603050405020304" pitchFamily="18" charset="0"/>
            </a:endParaRPr>
          </a:p>
        </p:txBody>
      </p:sp>
      <p:sp>
        <p:nvSpPr>
          <p:cNvPr id="235524" name="Text Box 4"/>
          <p:cNvSpPr txBox="1"/>
          <p:nvPr/>
        </p:nvSpPr>
        <p:spPr>
          <a:xfrm>
            <a:off x="76200" y="939800"/>
            <a:ext cx="6324600" cy="1127125"/>
          </a:xfrm>
          <a:prstGeom prst="rect">
            <a:avLst/>
          </a:prstGeom>
          <a:solidFill>
            <a:srgbClr val="CCFFFF"/>
          </a:solidFill>
          <a:ln w="9525" cap="flat" cmpd="sng">
            <a:solidFill>
              <a:srgbClr val="C0C0C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just" eaLnBrk="1" hangingPunct="1">
              <a:lnSpc>
                <a:spcPct val="80000"/>
              </a:lnSpc>
              <a:spcBef>
                <a:spcPct val="50000"/>
              </a:spcBef>
              <a:buClrTx/>
              <a:buSzTx/>
              <a:buFont typeface="Arial" panose="020B0604020202020204" pitchFamily="34" charset="0"/>
              <a:buNone/>
            </a:pPr>
            <a:r>
              <a:rPr lang="en-US" altLang="zh-CN" b="1" i="1" dirty="0">
                <a:latin typeface="Times New Roman" panose="02020603050405020304" pitchFamily="18" charset="0"/>
                <a:cs typeface="Times New Roman" panose="02020603050405020304" pitchFamily="18" charset="0"/>
              </a:rPr>
              <a:t>D</a:t>
            </a:r>
            <a:r>
              <a:rPr lang="en-US" altLang="zh-CN" b="1" dirty="0">
                <a:latin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s</a:t>
            </a:r>
            <a:r>
              <a:rPr lang="en-US" altLang="zh-CN" b="1" dirty="0">
                <a:latin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1+</a:t>
            </a:r>
            <a:r>
              <a:rPr lang="en-US" altLang="zh-CN" b="1" i="1" dirty="0">
                <a:latin typeface="Times New Roman" panose="02020603050405020304" pitchFamily="18" charset="0"/>
                <a:cs typeface="Times New Roman" panose="02020603050405020304" pitchFamily="18" charset="0"/>
              </a:rPr>
              <a:t>G</a:t>
            </a:r>
            <a:r>
              <a:rPr lang="en-US" altLang="zh-CN" b="1" baseline="-30000" dirty="0">
                <a:latin typeface="Times New Roman" panose="02020603050405020304" pitchFamily="18" charset="0"/>
                <a:cs typeface="Times New Roman" panose="02020603050405020304" pitchFamily="18" charset="0"/>
              </a:rPr>
              <a:t>1</a:t>
            </a:r>
            <a:r>
              <a:rPr lang="en-US" altLang="zh-CN" b="1" dirty="0">
                <a:latin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s</a:t>
            </a:r>
            <a:r>
              <a:rPr lang="en-US" altLang="zh-CN" b="1" dirty="0">
                <a:latin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G</a:t>
            </a:r>
            <a:r>
              <a:rPr lang="en-US" altLang="zh-CN" b="1" baseline="-30000" dirty="0">
                <a:latin typeface="Times New Roman" panose="02020603050405020304" pitchFamily="18" charset="0"/>
                <a:cs typeface="Times New Roman" panose="02020603050405020304" pitchFamily="18" charset="0"/>
              </a:rPr>
              <a:t>2</a:t>
            </a:r>
            <a:r>
              <a:rPr lang="en-US" altLang="zh-CN" b="1" dirty="0">
                <a:latin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s</a:t>
            </a:r>
            <a:r>
              <a:rPr lang="en-US" altLang="zh-CN" b="1" dirty="0">
                <a:latin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H</a:t>
            </a:r>
            <a:r>
              <a:rPr lang="en-US" altLang="zh-CN" b="1" dirty="0">
                <a:latin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s</a:t>
            </a:r>
            <a:r>
              <a:rPr lang="en-US" altLang="zh-CN" b="1" dirty="0">
                <a:latin typeface="Times New Roman" panose="02020603050405020304" pitchFamily="18" charset="0"/>
              </a:rPr>
              <a:t>)=0 </a:t>
            </a:r>
            <a:endParaRPr lang="en-US" altLang="zh-CN" b="1" dirty="0">
              <a:latin typeface="Times New Roman" panose="02020603050405020304" pitchFamily="18" charset="0"/>
            </a:endParaRPr>
          </a:p>
          <a:p>
            <a:pPr marL="0" lvl="0" indent="0" algn="just" eaLnBrk="1" hangingPunct="1">
              <a:lnSpc>
                <a:spcPct val="80000"/>
              </a:lnSpc>
              <a:spcBef>
                <a:spcPct val="50000"/>
              </a:spcBef>
              <a:buClrTx/>
              <a:buSzTx/>
              <a:buFont typeface="Arial" panose="020B0604020202020204" pitchFamily="34" charset="0"/>
              <a:buNone/>
            </a:pPr>
            <a:r>
              <a:rPr lang="en-US" altLang="zh-CN" b="1" dirty="0">
                <a:latin typeface="Times New Roman" panose="02020603050405020304" pitchFamily="18" charset="0"/>
              </a:rPr>
              <a:t>           ——</a:t>
            </a:r>
            <a:r>
              <a:rPr lang="zh-CN" altLang="en-US" b="1" dirty="0">
                <a:latin typeface="Times New Roman" panose="02020603050405020304" pitchFamily="18" charset="0"/>
              </a:rPr>
              <a:t>闭环系统的特征方程</a:t>
            </a:r>
            <a:r>
              <a:rPr lang="zh-CN" altLang="en-US" b="1" dirty="0">
                <a:solidFill>
                  <a:srgbClr val="003366"/>
                </a:solidFill>
                <a:latin typeface="Times New Roman" panose="02020603050405020304" pitchFamily="18" charset="0"/>
              </a:rPr>
              <a:t> </a:t>
            </a:r>
            <a:r>
              <a:rPr lang="zh-CN" altLang="en-US" b="1" dirty="0">
                <a:solidFill>
                  <a:srgbClr val="003366"/>
                </a:solidFill>
                <a:latin typeface="Times New Roman" panose="02020603050405020304" pitchFamily="18" charset="0"/>
                <a:ea typeface="华文行楷" panose="02010800040101010101" pitchFamily="2" charset="-122"/>
              </a:rPr>
              <a:t> </a:t>
            </a:r>
            <a:endParaRPr lang="zh-CN" altLang="en-US" b="1" dirty="0">
              <a:solidFill>
                <a:srgbClr val="003366"/>
              </a:solidFill>
              <a:latin typeface="Times New Roman" panose="02020603050405020304" pitchFamily="18" charset="0"/>
              <a:ea typeface="华文行楷" panose="02010800040101010101" pitchFamily="2" charset="-122"/>
            </a:endParaRPr>
          </a:p>
        </p:txBody>
      </p:sp>
      <p:sp>
        <p:nvSpPr>
          <p:cNvPr id="235525" name="Text Box 5"/>
          <p:cNvSpPr txBox="1"/>
          <p:nvPr/>
        </p:nvSpPr>
        <p:spPr>
          <a:xfrm>
            <a:off x="76200" y="5105400"/>
            <a:ext cx="8153400" cy="13112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如果系统中控制装置的参数设置，能满足</a:t>
            </a:r>
            <a:endParaRPr lang="zh-CN" altLang="en-US" b="1" dirty="0">
              <a:latin typeface="Times New Roman" panose="02020603050405020304" pitchFamily="18" charset="0"/>
            </a:endParaRPr>
          </a:p>
          <a:p>
            <a:pPr marL="0" lvl="0" indent="0" eaLnBrk="1" hangingPunct="1">
              <a:spcBef>
                <a:spcPct val="50000"/>
              </a:spcBef>
              <a:buClrTx/>
              <a:buSzTx/>
              <a:buFont typeface="Arial" panose="020B0604020202020204" pitchFamily="34" charset="0"/>
              <a:buNone/>
            </a:pPr>
            <a:r>
              <a:rPr lang="en-US" altLang="zh-CN" b="1" dirty="0">
                <a:latin typeface="Times New Roman" panose="02020603050405020304" pitchFamily="18" charset="0"/>
              </a:rPr>
              <a:t>|</a:t>
            </a:r>
            <a:r>
              <a:rPr lang="en-US" altLang="zh-CN" b="1" i="1" dirty="0">
                <a:latin typeface="Times New Roman" panose="02020603050405020304" pitchFamily="18" charset="0"/>
              </a:rPr>
              <a:t>G</a:t>
            </a:r>
            <a:r>
              <a:rPr lang="en-US" altLang="zh-CN" b="1" baseline="-30000" dirty="0">
                <a:latin typeface="Times New Roman" panose="02020603050405020304" pitchFamily="18" charset="0"/>
              </a:rPr>
              <a:t>1</a:t>
            </a:r>
            <a:r>
              <a:rPr lang="en-US" altLang="zh-CN" b="1" dirty="0">
                <a:latin typeface="Times New Roman" panose="02020603050405020304" pitchFamily="18" charset="0"/>
              </a:rPr>
              <a:t>(</a:t>
            </a:r>
            <a:r>
              <a:rPr lang="en-US" altLang="zh-CN" b="1" i="1" dirty="0">
                <a:latin typeface="Times New Roman" panose="02020603050405020304" pitchFamily="18" charset="0"/>
              </a:rPr>
              <a:t>s</a:t>
            </a:r>
            <a:r>
              <a:rPr lang="en-US" altLang="zh-CN" b="1" dirty="0">
                <a:latin typeface="Times New Roman" panose="02020603050405020304" pitchFamily="18" charset="0"/>
              </a:rPr>
              <a:t>)</a:t>
            </a:r>
            <a:r>
              <a:rPr lang="en-US" altLang="zh-CN" b="1" i="1" dirty="0">
                <a:latin typeface="Times New Roman" panose="02020603050405020304" pitchFamily="18" charset="0"/>
              </a:rPr>
              <a:t>G</a:t>
            </a:r>
            <a:r>
              <a:rPr lang="en-US" altLang="zh-CN" b="1" baseline="-30000" dirty="0">
                <a:latin typeface="Times New Roman" panose="02020603050405020304" pitchFamily="18" charset="0"/>
              </a:rPr>
              <a:t>2</a:t>
            </a:r>
            <a:r>
              <a:rPr lang="en-US" altLang="zh-CN" b="1" dirty="0">
                <a:latin typeface="Times New Roman" panose="02020603050405020304" pitchFamily="18" charset="0"/>
              </a:rPr>
              <a:t>(</a:t>
            </a:r>
            <a:r>
              <a:rPr lang="en-US" altLang="zh-CN" b="1" i="1" dirty="0">
                <a:latin typeface="Times New Roman" panose="02020603050405020304" pitchFamily="18" charset="0"/>
              </a:rPr>
              <a:t>s</a:t>
            </a:r>
            <a:r>
              <a:rPr lang="en-US" altLang="zh-CN" b="1" dirty="0">
                <a:latin typeface="Times New Roman" panose="02020603050405020304" pitchFamily="18" charset="0"/>
              </a:rPr>
              <a:t>)</a:t>
            </a:r>
            <a:r>
              <a:rPr lang="en-US" altLang="zh-CN" b="1" i="1" dirty="0">
                <a:latin typeface="Times New Roman" panose="02020603050405020304" pitchFamily="18" charset="0"/>
              </a:rPr>
              <a:t>H</a:t>
            </a:r>
            <a:r>
              <a:rPr lang="en-US" altLang="zh-CN" b="1" dirty="0">
                <a:latin typeface="Times New Roman" panose="02020603050405020304" pitchFamily="18" charset="0"/>
              </a:rPr>
              <a:t>(</a:t>
            </a:r>
            <a:r>
              <a:rPr lang="en-US" altLang="zh-CN" b="1" i="1" dirty="0">
                <a:latin typeface="Times New Roman" panose="02020603050405020304" pitchFamily="18" charset="0"/>
              </a:rPr>
              <a:t>s</a:t>
            </a:r>
            <a:r>
              <a:rPr lang="en-US" altLang="zh-CN" b="1" dirty="0">
                <a:latin typeface="Times New Roman" panose="02020603050405020304" pitchFamily="18" charset="0"/>
              </a:rPr>
              <a:t>)|&gt;&gt;1</a:t>
            </a:r>
            <a:r>
              <a:rPr lang="zh-CN" altLang="en-US" b="1" dirty="0">
                <a:latin typeface="Times New Roman" panose="02020603050405020304" pitchFamily="18" charset="0"/>
              </a:rPr>
              <a:t>及 </a:t>
            </a:r>
            <a:r>
              <a:rPr lang="en-US" altLang="zh-CN" b="1" dirty="0">
                <a:latin typeface="Times New Roman" panose="02020603050405020304" pitchFamily="18" charset="0"/>
              </a:rPr>
              <a:t>|</a:t>
            </a:r>
            <a:r>
              <a:rPr lang="en-US" altLang="zh-CN" b="1" i="1" dirty="0">
                <a:latin typeface="Times New Roman" panose="02020603050405020304" pitchFamily="18" charset="0"/>
              </a:rPr>
              <a:t> G</a:t>
            </a:r>
            <a:r>
              <a:rPr lang="en-US" altLang="zh-CN" b="1" baseline="-30000" dirty="0">
                <a:latin typeface="Times New Roman" panose="02020603050405020304" pitchFamily="18" charset="0"/>
              </a:rPr>
              <a:t>1</a:t>
            </a:r>
            <a:r>
              <a:rPr lang="en-US" altLang="zh-CN" b="1" dirty="0">
                <a:latin typeface="Times New Roman" panose="02020603050405020304" pitchFamily="18" charset="0"/>
              </a:rPr>
              <a:t>(</a:t>
            </a:r>
            <a:r>
              <a:rPr lang="en-US" altLang="zh-CN" b="1" i="1" dirty="0">
                <a:latin typeface="Times New Roman" panose="02020603050405020304" pitchFamily="18" charset="0"/>
              </a:rPr>
              <a:t>s</a:t>
            </a:r>
            <a:r>
              <a:rPr lang="en-US" altLang="zh-CN" b="1" dirty="0">
                <a:latin typeface="Times New Roman" panose="02020603050405020304" pitchFamily="18" charset="0"/>
              </a:rPr>
              <a:t>)</a:t>
            </a:r>
            <a:r>
              <a:rPr lang="en-US" altLang="zh-CN" b="1" i="1" dirty="0">
                <a:latin typeface="Times New Roman" panose="02020603050405020304" pitchFamily="18" charset="0"/>
              </a:rPr>
              <a:t>H</a:t>
            </a:r>
            <a:r>
              <a:rPr lang="en-US" altLang="zh-CN" b="1" dirty="0">
                <a:latin typeface="Times New Roman" panose="02020603050405020304" pitchFamily="18" charset="0"/>
              </a:rPr>
              <a:t>(</a:t>
            </a:r>
            <a:r>
              <a:rPr lang="en-US" altLang="zh-CN" b="1" i="1" dirty="0">
                <a:latin typeface="Times New Roman" panose="02020603050405020304" pitchFamily="18" charset="0"/>
              </a:rPr>
              <a:t>s</a:t>
            </a:r>
            <a:r>
              <a:rPr lang="en-US" altLang="zh-CN" b="1" dirty="0">
                <a:latin typeface="Times New Roman" panose="02020603050405020304" pitchFamily="18" charset="0"/>
              </a:rPr>
              <a:t>)|&gt;&gt;1</a:t>
            </a:r>
            <a:endParaRPr lang="en-US" altLang="zh-CN" b="1" dirty="0">
              <a:latin typeface="Times New Roman" panose="02020603050405020304" pitchFamily="18" charset="0"/>
            </a:endParaRPr>
          </a:p>
        </p:txBody>
      </p:sp>
      <p:sp>
        <p:nvSpPr>
          <p:cNvPr id="235526" name="Text Box 14"/>
          <p:cNvSpPr txBox="1"/>
          <p:nvPr/>
        </p:nvSpPr>
        <p:spPr>
          <a:xfrm>
            <a:off x="76200" y="2209800"/>
            <a:ext cx="8686800" cy="27749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宋体" panose="02010600030101010101" pitchFamily="2" charset="-122"/>
              </a:rPr>
              <a:t>如果将上式改写成如下形式：</a:t>
            </a:r>
            <a:r>
              <a:rPr lang="zh-CN" altLang="en-US" b="1" i="1" dirty="0">
                <a:latin typeface="Times New Roman" panose="02020603050405020304" pitchFamily="18" charset="0"/>
              </a:rPr>
              <a:t> </a:t>
            </a:r>
            <a:endParaRPr lang="zh-CN" altLang="en-US" b="1" i="1" dirty="0">
              <a:latin typeface="Times New Roman" panose="02020603050405020304" pitchFamily="18" charset="0"/>
            </a:endParaRPr>
          </a:p>
          <a:p>
            <a:pPr marL="0" lvl="0" indent="0" eaLnBrk="1" hangingPunct="1">
              <a:spcBef>
                <a:spcPct val="50000"/>
              </a:spcBef>
              <a:buClrTx/>
              <a:buSzTx/>
              <a:buFont typeface="Arial" panose="020B0604020202020204" pitchFamily="34" charset="0"/>
              <a:buNone/>
            </a:pPr>
            <a:r>
              <a:rPr lang="zh-CN" altLang="en-US" b="1" i="1" dirty="0">
                <a:latin typeface="Times New Roman" panose="02020603050405020304" pitchFamily="18" charset="0"/>
              </a:rPr>
              <a:t> </a:t>
            </a:r>
            <a:r>
              <a:rPr lang="en-US" altLang="zh-CN" b="1" i="1" dirty="0">
                <a:latin typeface="Times New Roman" panose="02020603050405020304" pitchFamily="18" charset="0"/>
              </a:rPr>
              <a:t>s</a:t>
            </a:r>
            <a:r>
              <a:rPr lang="en-US" altLang="zh-CN" b="1" i="1" baseline="30000" dirty="0">
                <a:latin typeface="Times New Roman" panose="02020603050405020304" pitchFamily="18" charset="0"/>
              </a:rPr>
              <a:t>n</a:t>
            </a:r>
            <a:r>
              <a:rPr lang="en-US" altLang="zh-CN" b="1" dirty="0">
                <a:latin typeface="Times New Roman" panose="02020603050405020304" pitchFamily="18" charset="0"/>
                <a:cs typeface="Times New Roman" panose="02020603050405020304" pitchFamily="18" charset="0"/>
              </a:rPr>
              <a:t>+</a:t>
            </a:r>
            <a:r>
              <a:rPr lang="en-US" altLang="zh-CN" b="1" dirty="0">
                <a:latin typeface="Symbol" panose="05050102010706020507" pitchFamily="18" charset="2"/>
              </a:rPr>
              <a:t>a</a:t>
            </a:r>
            <a:r>
              <a:rPr lang="en-US" altLang="zh-CN" b="1" i="1" baseline="-30000" dirty="0">
                <a:latin typeface="Times New Roman" panose="02020603050405020304" pitchFamily="18" charset="0"/>
              </a:rPr>
              <a:t>n-</a:t>
            </a:r>
            <a:r>
              <a:rPr lang="en-US" altLang="zh-CN" b="1" baseline="-30000" dirty="0">
                <a:latin typeface="Times New Roman" panose="02020603050405020304" pitchFamily="18" charset="0"/>
              </a:rPr>
              <a:t>1</a:t>
            </a:r>
            <a:r>
              <a:rPr lang="en-US" altLang="zh-CN" b="1" i="1" dirty="0">
                <a:latin typeface="Times New Roman" panose="02020603050405020304" pitchFamily="18" charset="0"/>
              </a:rPr>
              <a:t>s</a:t>
            </a:r>
            <a:r>
              <a:rPr lang="en-US" altLang="zh-CN" b="1" i="1" baseline="30000" dirty="0">
                <a:latin typeface="Times New Roman" panose="02020603050405020304" pitchFamily="18" charset="0"/>
              </a:rPr>
              <a:t>n-</a:t>
            </a:r>
            <a:r>
              <a:rPr lang="en-US" altLang="zh-CN" b="1" baseline="30000" dirty="0">
                <a:latin typeface="Times New Roman" panose="02020603050405020304" pitchFamily="18" charset="0"/>
              </a:rPr>
              <a:t>1</a:t>
            </a:r>
            <a:r>
              <a:rPr lang="en-US" altLang="zh-CN"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 +</a:t>
            </a:r>
            <a:r>
              <a:rPr lang="en-US" altLang="zh-CN" b="1" dirty="0">
                <a:latin typeface="Symbol" panose="05050102010706020507" pitchFamily="18" charset="2"/>
              </a:rPr>
              <a:t>a</a:t>
            </a:r>
            <a:r>
              <a:rPr lang="en-US" altLang="zh-CN" b="1" baseline="-30000" dirty="0">
                <a:latin typeface="Times New Roman" panose="02020603050405020304" pitchFamily="18" charset="0"/>
              </a:rPr>
              <a:t>1</a:t>
            </a:r>
            <a:r>
              <a:rPr lang="en-US" altLang="zh-CN" b="1" i="1" dirty="0">
                <a:latin typeface="Times New Roman" panose="02020603050405020304" pitchFamily="18" charset="0"/>
              </a:rPr>
              <a:t>s</a:t>
            </a:r>
            <a:r>
              <a:rPr lang="en-US" altLang="zh-CN" b="1" dirty="0">
                <a:latin typeface="Times New Roman" panose="02020603050405020304" pitchFamily="18" charset="0"/>
                <a:cs typeface="Times New Roman" panose="02020603050405020304" pitchFamily="18" charset="0"/>
              </a:rPr>
              <a:t>+</a:t>
            </a:r>
            <a:r>
              <a:rPr lang="en-US" altLang="zh-CN" b="1" dirty="0">
                <a:latin typeface="Symbol" panose="05050102010706020507" pitchFamily="18" charset="2"/>
              </a:rPr>
              <a:t>a</a:t>
            </a:r>
            <a:r>
              <a:rPr lang="en-US" altLang="zh-CN" b="1" baseline="-30000" dirty="0">
                <a:latin typeface="Times New Roman" panose="02020603050405020304" pitchFamily="18" charset="0"/>
              </a:rPr>
              <a:t>0</a:t>
            </a:r>
            <a:r>
              <a:rPr lang="en-US" altLang="zh-CN" b="1" baseline="-30000" dirty="0"/>
              <a:t> </a:t>
            </a:r>
            <a:r>
              <a:rPr lang="en-US" altLang="zh-CN"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rPr>
              <a:t>s</a:t>
            </a:r>
            <a:r>
              <a:rPr lang="en-US" altLang="zh-CN"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rPr>
              <a:t>p</a:t>
            </a:r>
            <a:r>
              <a:rPr lang="en-US" altLang="zh-CN" b="1" baseline="-30000" dirty="0">
                <a:latin typeface="Times New Roman" panose="02020603050405020304" pitchFamily="18" charset="0"/>
              </a:rPr>
              <a:t>1</a:t>
            </a:r>
            <a:r>
              <a:rPr lang="en-US" altLang="zh-CN"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rPr>
              <a:t>s+p</a:t>
            </a:r>
            <a:r>
              <a:rPr lang="en-US" altLang="zh-CN" b="1" baseline="-30000" dirty="0">
                <a:latin typeface="Times New Roman" panose="02020603050405020304" pitchFamily="18" charset="0"/>
              </a:rPr>
              <a:t>2</a:t>
            </a:r>
            <a:r>
              <a:rPr lang="en-US" altLang="zh-CN"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rPr>
              <a:t>s+p</a:t>
            </a:r>
            <a:r>
              <a:rPr lang="en-US" altLang="zh-CN" b="1" i="1" baseline="-30000" dirty="0">
                <a:latin typeface="Times New Roman" panose="02020603050405020304" pitchFamily="18" charset="0"/>
              </a:rPr>
              <a:t>n</a:t>
            </a:r>
            <a:r>
              <a:rPr lang="en-US" altLang="zh-CN" b="1"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a:p>
            <a:pPr marL="0" lvl="0" indent="0" eaLnBrk="1" hangingPunct="1">
              <a:spcBef>
                <a:spcPct val="50000"/>
              </a:spcBef>
              <a:buClrTx/>
              <a:buSzTx/>
              <a:buFont typeface="Arial" panose="020B0604020202020204" pitchFamily="34" charset="0"/>
              <a:buNone/>
            </a:pPr>
            <a:r>
              <a:rPr lang="zh-CN" altLang="en-US" b="1" dirty="0">
                <a:latin typeface="宋体" panose="02010600030101010101" pitchFamily="2" charset="-122"/>
              </a:rPr>
              <a:t>则</a:t>
            </a:r>
            <a:r>
              <a:rPr lang="en-US" altLang="zh-CN" b="1" dirty="0">
                <a:latin typeface="Times New Roman" panose="02020603050405020304" pitchFamily="18" charset="0"/>
              </a:rPr>
              <a:t>-</a:t>
            </a:r>
            <a:r>
              <a:rPr lang="en-US" altLang="zh-CN" b="1" i="1" dirty="0">
                <a:latin typeface="Times New Roman" panose="02020603050405020304" pitchFamily="18" charset="0"/>
              </a:rPr>
              <a:t>p</a:t>
            </a:r>
            <a:r>
              <a:rPr lang="en-US" altLang="zh-CN" b="1" baseline="-30000" dirty="0">
                <a:latin typeface="Times New Roman" panose="02020603050405020304" pitchFamily="18" charset="0"/>
              </a:rPr>
              <a:t>1</a:t>
            </a:r>
            <a:r>
              <a:rPr lang="en-US" altLang="zh-CN" b="1" dirty="0">
                <a:latin typeface="Times New Roman" panose="02020603050405020304" pitchFamily="18" charset="0"/>
              </a:rPr>
              <a:t>,-</a:t>
            </a:r>
            <a:r>
              <a:rPr lang="en-US" altLang="zh-CN" b="1" i="1" dirty="0">
                <a:latin typeface="Times New Roman" panose="02020603050405020304" pitchFamily="18" charset="0"/>
              </a:rPr>
              <a:t>p</a:t>
            </a:r>
            <a:r>
              <a:rPr lang="en-US" altLang="zh-CN" b="1" baseline="-30000" dirty="0">
                <a:latin typeface="Times New Roman" panose="02020603050405020304" pitchFamily="18" charset="0"/>
              </a:rPr>
              <a:t>2</a:t>
            </a:r>
            <a:r>
              <a:rPr lang="en-US" altLang="zh-CN" b="1" dirty="0">
                <a:latin typeface="Times New Roman" panose="02020603050405020304" pitchFamily="18" charset="0"/>
              </a:rPr>
              <a:t>,…,-</a:t>
            </a:r>
            <a:r>
              <a:rPr lang="en-US" altLang="zh-CN" b="1" i="1" dirty="0">
                <a:latin typeface="Times New Roman" panose="02020603050405020304" pitchFamily="18" charset="0"/>
              </a:rPr>
              <a:t>p</a:t>
            </a:r>
            <a:r>
              <a:rPr lang="en-US" altLang="zh-CN" b="1" i="1" baseline="-30000" dirty="0">
                <a:latin typeface="Times New Roman" panose="02020603050405020304" pitchFamily="18" charset="0"/>
              </a:rPr>
              <a:t>n</a:t>
            </a:r>
            <a:r>
              <a:rPr lang="zh-CN" altLang="en-US" b="1" dirty="0">
                <a:latin typeface="宋体" panose="02010600030101010101" pitchFamily="2" charset="-122"/>
              </a:rPr>
              <a:t>称为特征方程的根，或称为闭环</a:t>
            </a:r>
            <a:endParaRPr lang="zh-CN" altLang="en-US" b="1" dirty="0">
              <a:latin typeface="宋体" panose="02010600030101010101" pitchFamily="2" charset="-122"/>
            </a:endParaRPr>
          </a:p>
          <a:p>
            <a:pPr marL="0" lvl="0" indent="0" eaLnBrk="1" hangingPunct="1">
              <a:spcBef>
                <a:spcPct val="50000"/>
              </a:spcBef>
              <a:buClrTx/>
              <a:buSzTx/>
              <a:buFont typeface="Arial" panose="020B0604020202020204" pitchFamily="34" charset="0"/>
              <a:buNone/>
            </a:pPr>
            <a:r>
              <a:rPr lang="zh-CN" altLang="en-US" b="1" dirty="0">
                <a:latin typeface="宋体" panose="02010600030101010101" pitchFamily="2" charset="-122"/>
              </a:rPr>
              <a:t>系统的极点。</a:t>
            </a:r>
            <a:r>
              <a:rPr lang="zh-CN" altLang="en-US" b="1" dirty="0">
                <a:latin typeface="Times New Roman" panose="02020603050405020304" pitchFamily="18" charset="0"/>
              </a:rPr>
              <a:t> </a:t>
            </a:r>
            <a:endParaRPr lang="zh-CN" altLang="en-US" b="1" dirty="0">
              <a:latin typeface="Times New Roman" panose="02020603050405020304" pitchFamily="18" charset="0"/>
            </a:endParaRPr>
          </a:p>
        </p:txBody>
      </p:sp>
      <p:sp>
        <p:nvSpPr>
          <p:cNvPr id="262151" name="灯片编号占位符 1"/>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dirty="0">
                <a:solidFill>
                  <a:srgbClr val="002699"/>
                </a:solidFill>
              </a:rPr>
            </a:fld>
            <a:endParaRPr lang="en-US" altLang="zh-CN" sz="1400" dirty="0">
              <a:solidFill>
                <a:srgbClr val="002699"/>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235524"/>
                                        </p:tgtEl>
                                        <p:attrNameLst>
                                          <p:attrName>style.visibility</p:attrName>
                                        </p:attrNameLst>
                                      </p:cBhvr>
                                      <p:to>
                                        <p:strVal val="visible"/>
                                      </p:to>
                                    </p:set>
                                    <p:anim calcmode="lin" valueType="num">
                                      <p:cBhvr>
                                        <p:cTn id="7" dur="500" fill="hold"/>
                                        <p:tgtEl>
                                          <p:spTgt spid="235524"/>
                                        </p:tgtEl>
                                        <p:attrNameLst>
                                          <p:attrName>ppt_x</p:attrName>
                                        </p:attrNameLst>
                                      </p:cBhvr>
                                      <p:tavLst>
                                        <p:tav tm="0">
                                          <p:val>
                                            <p:strVal val="#ppt_x-#ppt_w/2"/>
                                          </p:val>
                                        </p:tav>
                                        <p:tav tm="100000">
                                          <p:val>
                                            <p:strVal val="#ppt_x"/>
                                          </p:val>
                                        </p:tav>
                                      </p:tavLst>
                                    </p:anim>
                                    <p:anim calcmode="lin" valueType="num">
                                      <p:cBhvr>
                                        <p:cTn id="8" dur="500" fill="hold"/>
                                        <p:tgtEl>
                                          <p:spTgt spid="235524"/>
                                        </p:tgtEl>
                                        <p:attrNameLst>
                                          <p:attrName>ppt_y</p:attrName>
                                        </p:attrNameLst>
                                      </p:cBhvr>
                                      <p:tavLst>
                                        <p:tav tm="0">
                                          <p:val>
                                            <p:strVal val="#ppt_y"/>
                                          </p:val>
                                        </p:tav>
                                        <p:tav tm="100000">
                                          <p:val>
                                            <p:strVal val="#ppt_y"/>
                                          </p:val>
                                        </p:tav>
                                      </p:tavLst>
                                    </p:anim>
                                    <p:anim calcmode="lin" valueType="num">
                                      <p:cBhvr>
                                        <p:cTn id="9" dur="500" fill="hold"/>
                                        <p:tgtEl>
                                          <p:spTgt spid="235524"/>
                                        </p:tgtEl>
                                        <p:attrNameLst>
                                          <p:attrName>ppt_w</p:attrName>
                                        </p:attrNameLst>
                                      </p:cBhvr>
                                      <p:tavLst>
                                        <p:tav tm="0">
                                          <p:val>
                                            <p:fltVal val="0.000000"/>
                                          </p:val>
                                        </p:tav>
                                        <p:tav tm="100000">
                                          <p:val>
                                            <p:strVal val="#ppt_w"/>
                                          </p:val>
                                        </p:tav>
                                      </p:tavLst>
                                    </p:anim>
                                    <p:anim calcmode="lin" valueType="num">
                                      <p:cBhvr>
                                        <p:cTn id="10" dur="500" fill="hold"/>
                                        <p:tgtEl>
                                          <p:spTgt spid="235524"/>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235526"/>
                                        </p:tgtEl>
                                        <p:attrNameLst>
                                          <p:attrName>style.visibility</p:attrName>
                                        </p:attrNameLst>
                                      </p:cBhvr>
                                      <p:to>
                                        <p:strVal val="visible"/>
                                      </p:to>
                                    </p:set>
                                    <p:anim calcmode="lin" valueType="num">
                                      <p:cBhvr additive="base">
                                        <p:cTn id="15" dur="500" fill="hold"/>
                                        <p:tgtEl>
                                          <p:spTgt spid="235526"/>
                                        </p:tgtEl>
                                        <p:attrNameLst>
                                          <p:attrName>ppt_x</p:attrName>
                                        </p:attrNameLst>
                                      </p:cBhvr>
                                      <p:tavLst>
                                        <p:tav tm="0">
                                          <p:val>
                                            <p:strVal val="0-#ppt_w/2"/>
                                          </p:val>
                                        </p:tav>
                                        <p:tav tm="100000">
                                          <p:val>
                                            <p:strVal val="#ppt_x"/>
                                          </p:val>
                                        </p:tav>
                                      </p:tavLst>
                                    </p:anim>
                                    <p:anim calcmode="lin" valueType="num">
                                      <p:cBhvr additive="base">
                                        <p:cTn id="16" dur="500" fill="hold"/>
                                        <p:tgtEl>
                                          <p:spTgt spid="23552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235525"/>
                                        </p:tgtEl>
                                        <p:attrNameLst>
                                          <p:attrName>style.visibility</p:attrName>
                                        </p:attrNameLst>
                                      </p:cBhvr>
                                      <p:to>
                                        <p:strVal val="visible"/>
                                      </p:to>
                                    </p:set>
                                    <p:anim calcmode="lin" valueType="num">
                                      <p:cBhvr additive="base">
                                        <p:cTn id="21" dur="500" fill="hold"/>
                                        <p:tgtEl>
                                          <p:spTgt spid="235525"/>
                                        </p:tgtEl>
                                        <p:attrNameLst>
                                          <p:attrName>ppt_x</p:attrName>
                                        </p:attrNameLst>
                                      </p:cBhvr>
                                      <p:tavLst>
                                        <p:tav tm="0">
                                          <p:val>
                                            <p:strVal val="0-#ppt_w/2"/>
                                          </p:val>
                                        </p:tav>
                                        <p:tav tm="100000">
                                          <p:val>
                                            <p:strVal val="#ppt_x"/>
                                          </p:val>
                                        </p:tav>
                                      </p:tavLst>
                                    </p:anim>
                                    <p:anim calcmode="lin" valueType="num">
                                      <p:cBhvr additive="base">
                                        <p:cTn id="22" dur="500" fill="hold"/>
                                        <p:tgtEl>
                                          <p:spTgt spid="2355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24" grpId="0" animBg="1"/>
      <p:bldP spid="235525" grpId="0"/>
      <p:bldP spid="235526"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3170" name="灯片编号占位符 3"/>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sp>
        <p:nvSpPr>
          <p:cNvPr id="236547" name="Rectangle 3"/>
          <p:cNvSpPr/>
          <p:nvPr/>
        </p:nvSpPr>
        <p:spPr>
          <a:xfrm>
            <a:off x="381000" y="3581400"/>
            <a:ext cx="8458200" cy="30464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just" eaLnBrk="1" hangingPunct="1">
              <a:spcBef>
                <a:spcPct val="0"/>
              </a:spcBef>
              <a:buClrTx/>
              <a:buSzTx/>
              <a:buFont typeface="Arial" panose="020B0604020202020204" pitchFamily="34" charset="0"/>
              <a:buNone/>
            </a:pPr>
            <a:r>
              <a:rPr lang="zh-CN" altLang="en-US" b="1" dirty="0">
                <a:latin typeface="宋体" panose="02010600030101010101" pitchFamily="2" charset="-122"/>
              </a:rPr>
              <a:t>即</a:t>
            </a:r>
            <a:r>
              <a:rPr lang="en-US" altLang="zh-CN" b="1" dirty="0">
                <a:latin typeface="宋体" panose="02010600030101010101" pitchFamily="2" charset="-122"/>
              </a:rPr>
              <a:t>:</a:t>
            </a:r>
            <a:r>
              <a:rPr lang="en-US" altLang="zh-CN" b="1" dirty="0">
                <a:latin typeface="华文新魏" panose="02010800040101010101" pitchFamily="2" charset="-122"/>
                <a:ea typeface="华文新魏" panose="02010800040101010101" pitchFamily="2" charset="-122"/>
              </a:rPr>
              <a:t> </a:t>
            </a:r>
            <a:r>
              <a:rPr lang="en-US" altLang="zh-CN" b="1" i="1" dirty="0">
                <a:latin typeface="Times New Roman" panose="02020603050405020304" pitchFamily="18" charset="0"/>
                <a:ea typeface="华文新魏" panose="02010800040101010101" pitchFamily="2" charset="-122"/>
              </a:rPr>
              <a:t>E</a:t>
            </a:r>
            <a:r>
              <a:rPr lang="en-US" altLang="zh-CN" b="1" i="1" baseline="-25000" dirty="0">
                <a:latin typeface="Times New Roman" panose="02020603050405020304" pitchFamily="18" charset="0"/>
                <a:ea typeface="华文新魏" panose="02010800040101010101" pitchFamily="2" charset="-122"/>
              </a:rPr>
              <a:t>∑</a:t>
            </a:r>
            <a:r>
              <a:rPr lang="en-US" altLang="zh-CN" b="1" dirty="0">
                <a:latin typeface="Times New Roman" panose="02020603050405020304" pitchFamily="18" charset="0"/>
                <a:ea typeface="华文新魏" panose="02010800040101010101" pitchFamily="2" charset="-122"/>
              </a:rPr>
              <a:t>(</a:t>
            </a:r>
            <a:r>
              <a:rPr lang="en-US" altLang="zh-CN" b="1" i="1" dirty="0">
                <a:latin typeface="Times New Roman" panose="02020603050405020304" pitchFamily="18" charset="0"/>
                <a:ea typeface="华文新魏" panose="02010800040101010101" pitchFamily="2" charset="-122"/>
              </a:rPr>
              <a:t>s</a:t>
            </a:r>
            <a:r>
              <a:rPr lang="en-US" altLang="zh-CN" b="1" dirty="0">
                <a:latin typeface="Times New Roman" panose="02020603050405020304" pitchFamily="18" charset="0"/>
                <a:ea typeface="华文新魏" panose="02010800040101010101" pitchFamily="2" charset="-122"/>
              </a:rPr>
              <a:t>) =</a:t>
            </a:r>
            <a:r>
              <a:rPr lang="en-US" altLang="zh-CN" b="1" i="1" dirty="0">
                <a:latin typeface="Times New Roman" panose="02020603050405020304" pitchFamily="18" charset="0"/>
                <a:ea typeface="华文新魏" panose="02010800040101010101" pitchFamily="2" charset="-122"/>
              </a:rPr>
              <a:t> R</a:t>
            </a:r>
            <a:r>
              <a:rPr lang="en-US" altLang="zh-CN" b="1" dirty="0">
                <a:latin typeface="Times New Roman" panose="02020603050405020304" pitchFamily="18" charset="0"/>
                <a:ea typeface="华文新魏" panose="02010800040101010101" pitchFamily="2" charset="-122"/>
              </a:rPr>
              <a:t>(</a:t>
            </a:r>
            <a:r>
              <a:rPr lang="en-US" altLang="zh-CN" b="1" i="1" dirty="0">
                <a:latin typeface="Times New Roman" panose="02020603050405020304" pitchFamily="18" charset="0"/>
                <a:ea typeface="华文新魏" panose="02010800040101010101" pitchFamily="2" charset="-122"/>
              </a:rPr>
              <a:t>s</a:t>
            </a:r>
            <a:r>
              <a:rPr lang="en-US" altLang="zh-CN" b="1" dirty="0">
                <a:latin typeface="Times New Roman" panose="02020603050405020304" pitchFamily="18" charset="0"/>
                <a:ea typeface="华文新魏" panose="02010800040101010101" pitchFamily="2" charset="-122"/>
              </a:rPr>
              <a:t>)-</a:t>
            </a:r>
            <a:r>
              <a:rPr lang="en-US" altLang="zh-CN" b="1" i="1" dirty="0">
                <a:latin typeface="Times New Roman" panose="02020603050405020304" pitchFamily="18" charset="0"/>
                <a:ea typeface="华文新魏" panose="02010800040101010101" pitchFamily="2" charset="-122"/>
              </a:rPr>
              <a:t>B</a:t>
            </a:r>
            <a:r>
              <a:rPr lang="en-US" altLang="zh-CN" b="1" dirty="0">
                <a:latin typeface="Times New Roman" panose="02020603050405020304" pitchFamily="18" charset="0"/>
                <a:ea typeface="华文新魏" panose="02010800040101010101" pitchFamily="2" charset="-122"/>
              </a:rPr>
              <a:t>(</a:t>
            </a:r>
            <a:r>
              <a:rPr lang="en-US" altLang="zh-CN" b="1" i="1" dirty="0">
                <a:latin typeface="Times New Roman" panose="02020603050405020304" pitchFamily="18" charset="0"/>
                <a:ea typeface="华文新魏" panose="02010800040101010101" pitchFamily="2" charset="-122"/>
              </a:rPr>
              <a:t>s</a:t>
            </a:r>
            <a:r>
              <a:rPr lang="en-US" altLang="zh-CN" b="1" dirty="0">
                <a:latin typeface="Times New Roman" panose="02020603050405020304" pitchFamily="18" charset="0"/>
                <a:ea typeface="华文新魏" panose="02010800040101010101" pitchFamily="2" charset="-122"/>
              </a:rPr>
              <a:t>) =</a:t>
            </a:r>
            <a:r>
              <a:rPr lang="en-US" altLang="zh-CN" b="1" i="1" dirty="0">
                <a:latin typeface="Times New Roman" panose="02020603050405020304" pitchFamily="18" charset="0"/>
                <a:ea typeface="华文新魏" panose="02010800040101010101" pitchFamily="2" charset="-122"/>
              </a:rPr>
              <a:t>R</a:t>
            </a:r>
            <a:r>
              <a:rPr lang="en-US" altLang="zh-CN" b="1" dirty="0">
                <a:latin typeface="Times New Roman" panose="02020603050405020304" pitchFamily="18" charset="0"/>
                <a:ea typeface="华文新魏" panose="02010800040101010101" pitchFamily="2" charset="-122"/>
              </a:rPr>
              <a:t>(</a:t>
            </a:r>
            <a:r>
              <a:rPr lang="en-US" altLang="zh-CN" b="1" i="1" dirty="0">
                <a:latin typeface="Times New Roman" panose="02020603050405020304" pitchFamily="18" charset="0"/>
                <a:ea typeface="华文新魏" panose="02010800040101010101" pitchFamily="2" charset="-122"/>
              </a:rPr>
              <a:t>s</a:t>
            </a:r>
            <a:r>
              <a:rPr lang="en-US" altLang="zh-CN" b="1" dirty="0">
                <a:latin typeface="Times New Roman" panose="02020603050405020304" pitchFamily="18" charset="0"/>
                <a:ea typeface="华文新魏" panose="02010800040101010101" pitchFamily="2" charset="-122"/>
              </a:rPr>
              <a:t>)-</a:t>
            </a:r>
            <a:r>
              <a:rPr lang="en-US" altLang="zh-CN" b="1" i="1" dirty="0">
                <a:latin typeface="Times New Roman" panose="02020603050405020304" pitchFamily="18" charset="0"/>
                <a:ea typeface="华文新魏" panose="02010800040101010101" pitchFamily="2" charset="-122"/>
              </a:rPr>
              <a:t>H</a:t>
            </a:r>
            <a:r>
              <a:rPr lang="en-US" altLang="zh-CN" b="1" dirty="0">
                <a:latin typeface="Times New Roman" panose="02020603050405020304" pitchFamily="18" charset="0"/>
                <a:ea typeface="华文新魏" panose="02010800040101010101" pitchFamily="2" charset="-122"/>
              </a:rPr>
              <a:t>(</a:t>
            </a:r>
            <a:r>
              <a:rPr lang="en-US" altLang="zh-CN" b="1" i="1" dirty="0">
                <a:latin typeface="Times New Roman" panose="02020603050405020304" pitchFamily="18" charset="0"/>
                <a:ea typeface="华文新魏" panose="02010800040101010101" pitchFamily="2" charset="-122"/>
              </a:rPr>
              <a:t>s</a:t>
            </a:r>
            <a:r>
              <a:rPr lang="en-US" altLang="zh-CN" b="1" dirty="0">
                <a:latin typeface="Times New Roman" panose="02020603050405020304" pitchFamily="18" charset="0"/>
                <a:ea typeface="华文新魏" panose="02010800040101010101" pitchFamily="2" charset="-122"/>
              </a:rPr>
              <a:t>)</a:t>
            </a:r>
            <a:r>
              <a:rPr lang="en-US" altLang="zh-CN" b="1" i="1" dirty="0">
                <a:latin typeface="Times New Roman" panose="02020603050405020304" pitchFamily="18" charset="0"/>
                <a:ea typeface="华文新魏" panose="02010800040101010101" pitchFamily="2" charset="-122"/>
              </a:rPr>
              <a:t>C</a:t>
            </a:r>
            <a:r>
              <a:rPr lang="en-US" altLang="zh-CN" b="1" i="1" baseline="-25000" dirty="0">
                <a:latin typeface="Times New Roman" panose="02020603050405020304" pitchFamily="18" charset="0"/>
                <a:ea typeface="华文新魏" panose="02010800040101010101" pitchFamily="2" charset="-122"/>
              </a:rPr>
              <a:t> ∑</a:t>
            </a:r>
            <a:r>
              <a:rPr lang="en-US" altLang="zh-CN" b="1" dirty="0">
                <a:latin typeface="Times New Roman" panose="02020603050405020304" pitchFamily="18" charset="0"/>
                <a:ea typeface="华文新魏" panose="02010800040101010101" pitchFamily="2" charset="-122"/>
              </a:rPr>
              <a:t>(</a:t>
            </a:r>
            <a:r>
              <a:rPr lang="en-US" altLang="zh-CN" b="1" i="1" dirty="0">
                <a:latin typeface="Times New Roman" panose="02020603050405020304" pitchFamily="18" charset="0"/>
                <a:ea typeface="华文新魏" panose="02010800040101010101" pitchFamily="2" charset="-122"/>
              </a:rPr>
              <a:t>s</a:t>
            </a:r>
            <a:r>
              <a:rPr lang="en-US" altLang="zh-CN" b="1" dirty="0">
                <a:latin typeface="Times New Roman" panose="02020603050405020304" pitchFamily="18" charset="0"/>
                <a:ea typeface="华文新魏" panose="02010800040101010101" pitchFamily="2" charset="-122"/>
              </a:rPr>
              <a:t>) ≈0</a:t>
            </a:r>
            <a:endParaRPr lang="en-US" altLang="zh-CN" b="1" dirty="0">
              <a:latin typeface="Times New Roman" panose="02020603050405020304" pitchFamily="18" charset="0"/>
              <a:ea typeface="华文新魏" panose="02010800040101010101" pitchFamily="2" charset="-122"/>
            </a:endParaRPr>
          </a:p>
          <a:p>
            <a:pPr marL="0" lvl="0" indent="0">
              <a:spcBef>
                <a:spcPct val="0"/>
              </a:spcBef>
              <a:buClrTx/>
              <a:buSzTx/>
              <a:buFont typeface="Arial" panose="020B0604020202020204" pitchFamily="34" charset="0"/>
              <a:buNone/>
            </a:pPr>
            <a:r>
              <a:rPr lang="zh-CN" altLang="en-US" b="1" dirty="0">
                <a:latin typeface="宋体" panose="02010600030101010101" pitchFamily="2" charset="-122"/>
              </a:rPr>
              <a:t>表明：采用反馈控制的系统，适当地匹配结构参数，有可能获得较高的工作精度和很强的抑制干扰的能力，同时又具备理想的复现、跟随指令输入的性能，这是反馈控制优于开环控制之处。</a:t>
            </a:r>
            <a:r>
              <a:rPr lang="zh-CN" altLang="en-US" b="1" dirty="0">
                <a:latin typeface="华文新魏" panose="02010800040101010101" pitchFamily="2" charset="-122"/>
                <a:ea typeface="华文新魏" panose="02010800040101010101" pitchFamily="2" charset="-122"/>
              </a:rPr>
              <a:t> </a:t>
            </a:r>
            <a:endParaRPr lang="zh-CN" altLang="en-US" b="1" dirty="0">
              <a:latin typeface="华文新魏" panose="02010800040101010101" pitchFamily="2" charset="-122"/>
              <a:ea typeface="华文新魏" panose="02010800040101010101" pitchFamily="2" charset="-122"/>
            </a:endParaRPr>
          </a:p>
        </p:txBody>
      </p:sp>
      <p:graphicFrame>
        <p:nvGraphicFramePr>
          <p:cNvPr id="236548" name="Object 4"/>
          <p:cNvGraphicFramePr>
            <a:graphicFrameLocks noChangeAspect="1"/>
          </p:cNvGraphicFramePr>
          <p:nvPr/>
        </p:nvGraphicFramePr>
        <p:xfrm>
          <a:off x="2374900" y="2420938"/>
          <a:ext cx="4624388" cy="1228725"/>
        </p:xfrm>
        <a:graphic>
          <a:graphicData uri="http://schemas.openxmlformats.org/presentationml/2006/ole">
            <mc:AlternateContent xmlns:mc="http://schemas.openxmlformats.org/markup-compatibility/2006">
              <mc:Choice xmlns:v="urn:schemas-microsoft-com:vml" Requires="v">
                <p:oleObj spid="_x0000_s3577" name="" r:id="rId1" imgW="1765300" imgH="419100" progId="Equation.DSMT4">
                  <p:embed/>
                </p:oleObj>
              </mc:Choice>
              <mc:Fallback>
                <p:oleObj name="" r:id="rId1" imgW="1765300" imgH="419100" progId="Equation.DSMT4">
                  <p:embed/>
                  <p:pic>
                    <p:nvPicPr>
                      <p:cNvPr id="0" name="图片 3576"/>
                      <p:cNvPicPr/>
                      <p:nvPr/>
                    </p:nvPicPr>
                    <p:blipFill>
                      <a:blip r:embed="rId2"/>
                      <a:stretch>
                        <a:fillRect/>
                      </a:stretch>
                    </p:blipFill>
                    <p:spPr>
                      <a:xfrm>
                        <a:off x="2374900" y="2420938"/>
                        <a:ext cx="4624388" cy="1228725"/>
                      </a:xfrm>
                      <a:prstGeom prst="rect">
                        <a:avLst/>
                      </a:prstGeom>
                      <a:noFill/>
                      <a:ln w="38100">
                        <a:noFill/>
                        <a:miter/>
                      </a:ln>
                    </p:spPr>
                  </p:pic>
                </p:oleObj>
              </mc:Fallback>
            </mc:AlternateContent>
          </a:graphicData>
        </a:graphic>
      </p:graphicFrame>
      <p:sp>
        <p:nvSpPr>
          <p:cNvPr id="236549" name="Text Box 5"/>
          <p:cNvSpPr txBox="1"/>
          <p:nvPr/>
        </p:nvSpPr>
        <p:spPr>
          <a:xfrm>
            <a:off x="457200" y="2620963"/>
            <a:ext cx="2386013"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可近似为：</a:t>
            </a:r>
            <a:endParaRPr lang="zh-CN" altLang="en-US" b="1" dirty="0">
              <a:latin typeface="Times New Roman" panose="02020603050405020304" pitchFamily="18" charset="0"/>
            </a:endParaRPr>
          </a:p>
        </p:txBody>
      </p:sp>
      <p:sp>
        <p:nvSpPr>
          <p:cNvPr id="263174" name="Text Box 6"/>
          <p:cNvSpPr txBox="1"/>
          <p:nvPr/>
        </p:nvSpPr>
        <p:spPr>
          <a:xfrm>
            <a:off x="762000" y="639763"/>
            <a:ext cx="4648200"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系统的总输出表达式</a:t>
            </a:r>
            <a:r>
              <a:rPr lang="en-US" altLang="zh-CN" b="1" dirty="0">
                <a:latin typeface="Times New Roman" panose="02020603050405020304" pitchFamily="18" charset="0"/>
              </a:rPr>
              <a:t>:</a:t>
            </a:r>
            <a:endParaRPr lang="en-US" altLang="zh-CN" b="1" dirty="0"/>
          </a:p>
        </p:txBody>
      </p:sp>
      <p:graphicFrame>
        <p:nvGraphicFramePr>
          <p:cNvPr id="236551" name="Object 7"/>
          <p:cNvGraphicFramePr>
            <a:graphicFrameLocks noChangeAspect="1"/>
          </p:cNvGraphicFramePr>
          <p:nvPr/>
        </p:nvGraphicFramePr>
        <p:xfrm>
          <a:off x="46038" y="1260475"/>
          <a:ext cx="9063037" cy="1198563"/>
        </p:xfrm>
        <a:graphic>
          <a:graphicData uri="http://schemas.openxmlformats.org/presentationml/2006/ole">
            <mc:AlternateContent xmlns:mc="http://schemas.openxmlformats.org/markup-compatibility/2006">
              <mc:Choice xmlns:v="urn:schemas-microsoft-com:vml" Requires="v">
                <p:oleObj spid="_x0000_s3578" name="" r:id="rId3" imgW="3048000" imgH="431800" progId="Equation.3">
                  <p:embed/>
                </p:oleObj>
              </mc:Choice>
              <mc:Fallback>
                <p:oleObj name="" r:id="rId3" imgW="3048000" imgH="431800" progId="Equation.3">
                  <p:embed/>
                  <p:pic>
                    <p:nvPicPr>
                      <p:cNvPr id="0" name="图片 3577"/>
                      <p:cNvPicPr/>
                      <p:nvPr/>
                    </p:nvPicPr>
                    <p:blipFill>
                      <a:blip r:embed="rId4"/>
                      <a:stretch>
                        <a:fillRect/>
                      </a:stretch>
                    </p:blipFill>
                    <p:spPr>
                      <a:xfrm>
                        <a:off x="46038" y="1260475"/>
                        <a:ext cx="9063037" cy="1198563"/>
                      </a:xfrm>
                      <a:prstGeom prst="rect">
                        <a:avLst/>
                      </a:prstGeom>
                      <a:noFill/>
                      <a:ln w="38100">
                        <a:noFill/>
                        <a:miter/>
                      </a:ln>
                    </p:spPr>
                  </p:pic>
                </p:oleObj>
              </mc:Fallback>
            </mc:AlternateContent>
          </a:graphicData>
        </a:graphic>
      </p:graphicFrame>
      <p:sp>
        <p:nvSpPr>
          <p:cNvPr id="236552" name="AutoShape 9">
            <a:hlinkClick r:id="rId5" action="ppaction://hlinksldjump"/>
          </p:cNvPr>
          <p:cNvSpPr/>
          <p:nvPr/>
        </p:nvSpPr>
        <p:spPr>
          <a:xfrm>
            <a:off x="7239000" y="6324600"/>
            <a:ext cx="838200" cy="381000"/>
          </a:xfrm>
          <a:prstGeom prst="bevel">
            <a:avLst>
              <a:gd name="adj" fmla="val 5208"/>
            </a:avLst>
          </a:prstGeom>
          <a:solidFill>
            <a:srgbClr val="6666FF"/>
          </a:solidFill>
          <a:ln w="9525" cap="flat" cmpd="sng">
            <a:solidFill>
              <a:schemeClr val="accent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 typeface="Arial" panose="020B0604020202020204" pitchFamily="34" charset="0"/>
              <a:buNone/>
            </a:pPr>
            <a:r>
              <a:rPr lang="zh-CN" altLang="en-US" sz="2000" b="1" dirty="0">
                <a:solidFill>
                  <a:schemeClr val="accent1"/>
                </a:solidFill>
                <a:ea typeface="华文中宋" panose="02010600040101010101" pitchFamily="2" charset="-122"/>
              </a:rPr>
              <a:t>返回</a:t>
            </a:r>
            <a:endParaRPr lang="zh-CN" altLang="en-US" sz="2000" b="1" dirty="0">
              <a:solidFill>
                <a:schemeClr val="accent1"/>
              </a:solidFill>
              <a:ea typeface="华文中宋" panose="02010600040101010101" pitchFamily="2" charset="-122"/>
            </a:endParaRPr>
          </a:p>
        </p:txBody>
      </p:sp>
      <p:sp>
        <p:nvSpPr>
          <p:cNvPr id="263177" name="灯片编号占位符 1"/>
          <p:cNvSpPr txBox="1">
            <a:spLocks noGrp="1"/>
          </p:cNvSpPr>
          <p:nvPr>
            <p:ph type="sldNum" sz="quarter" idx="12"/>
          </p:nvPr>
        </p:nvSpPr>
        <p:spPr>
          <a:xfrm>
            <a:off x="8316913" y="6245225"/>
            <a:ext cx="525462" cy="476250"/>
          </a:xfrm>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dirty="0">
                <a:solidFill>
                  <a:srgbClr val="002699"/>
                </a:solidFill>
              </a:rPr>
            </a:fld>
            <a:endParaRPr lang="en-US" altLang="zh-CN" sz="1400" dirty="0">
              <a:solidFill>
                <a:srgbClr val="0026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6551"/>
                                        </p:tgtEl>
                                        <p:attrNameLst>
                                          <p:attrName>style.visibility</p:attrName>
                                        </p:attrNameLst>
                                      </p:cBhvr>
                                      <p:to>
                                        <p:strVal val="visible"/>
                                      </p:to>
                                    </p:set>
                                    <p:anim calcmode="lin" valueType="num">
                                      <p:cBhvr additive="base">
                                        <p:cTn id="7" dur="500" fill="hold"/>
                                        <p:tgtEl>
                                          <p:spTgt spid="236551"/>
                                        </p:tgtEl>
                                        <p:attrNameLst>
                                          <p:attrName>ppt_x</p:attrName>
                                        </p:attrNameLst>
                                      </p:cBhvr>
                                      <p:tavLst>
                                        <p:tav tm="0">
                                          <p:val>
                                            <p:strVal val="#ppt_x"/>
                                          </p:val>
                                        </p:tav>
                                        <p:tav tm="100000">
                                          <p:val>
                                            <p:strVal val="#ppt_x"/>
                                          </p:val>
                                        </p:tav>
                                      </p:tavLst>
                                    </p:anim>
                                    <p:anim calcmode="lin" valueType="num">
                                      <p:cBhvr additive="base">
                                        <p:cTn id="8" dur="500" fill="hold"/>
                                        <p:tgtEl>
                                          <p:spTgt spid="23655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36549"/>
                                        </p:tgtEl>
                                        <p:attrNameLst>
                                          <p:attrName>style.visibility</p:attrName>
                                        </p:attrNameLst>
                                      </p:cBhvr>
                                      <p:to>
                                        <p:strVal val="visible"/>
                                      </p:to>
                                    </p:set>
                                    <p:anim calcmode="lin" valueType="num">
                                      <p:cBhvr additive="base">
                                        <p:cTn id="13" dur="500" fill="hold"/>
                                        <p:tgtEl>
                                          <p:spTgt spid="236549"/>
                                        </p:tgtEl>
                                        <p:attrNameLst>
                                          <p:attrName>ppt_x</p:attrName>
                                        </p:attrNameLst>
                                      </p:cBhvr>
                                      <p:tavLst>
                                        <p:tav tm="0">
                                          <p:val>
                                            <p:strVal val="0-#ppt_w/2"/>
                                          </p:val>
                                        </p:tav>
                                        <p:tav tm="100000">
                                          <p:val>
                                            <p:strVal val="#ppt_x"/>
                                          </p:val>
                                        </p:tav>
                                      </p:tavLst>
                                    </p:anim>
                                    <p:anim calcmode="lin" valueType="num">
                                      <p:cBhvr additive="base">
                                        <p:cTn id="14" dur="500" fill="hold"/>
                                        <p:tgtEl>
                                          <p:spTgt spid="23654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8" fill="hold" nodeType="clickEffect">
                                  <p:stCondLst>
                                    <p:cond delay="0"/>
                                  </p:stCondLst>
                                  <p:childTnLst>
                                    <p:set>
                                      <p:cBhvr>
                                        <p:cTn id="18" dur="1" fill="hold">
                                          <p:stCondLst>
                                            <p:cond delay="0"/>
                                          </p:stCondLst>
                                        </p:cTn>
                                        <p:tgtEl>
                                          <p:spTgt spid="236548"/>
                                        </p:tgtEl>
                                        <p:attrNameLst>
                                          <p:attrName>style.visibility</p:attrName>
                                        </p:attrNameLst>
                                      </p:cBhvr>
                                      <p:to>
                                        <p:strVal val="visible"/>
                                      </p:to>
                                    </p:set>
                                    <p:anim calcmode="lin" valueType="num">
                                      <p:cBhvr>
                                        <p:cTn id="19" dur="500" fill="hold"/>
                                        <p:tgtEl>
                                          <p:spTgt spid="236548"/>
                                        </p:tgtEl>
                                        <p:attrNameLst>
                                          <p:attrName>ppt_x</p:attrName>
                                        </p:attrNameLst>
                                      </p:cBhvr>
                                      <p:tavLst>
                                        <p:tav tm="0">
                                          <p:val>
                                            <p:strVal val="#ppt_x-#ppt_w/2"/>
                                          </p:val>
                                        </p:tav>
                                        <p:tav tm="100000">
                                          <p:val>
                                            <p:strVal val="#ppt_x"/>
                                          </p:val>
                                        </p:tav>
                                      </p:tavLst>
                                    </p:anim>
                                    <p:anim calcmode="lin" valueType="num">
                                      <p:cBhvr>
                                        <p:cTn id="20" dur="500" fill="hold"/>
                                        <p:tgtEl>
                                          <p:spTgt spid="236548"/>
                                        </p:tgtEl>
                                        <p:attrNameLst>
                                          <p:attrName>ppt_y</p:attrName>
                                        </p:attrNameLst>
                                      </p:cBhvr>
                                      <p:tavLst>
                                        <p:tav tm="0">
                                          <p:val>
                                            <p:strVal val="#ppt_y"/>
                                          </p:val>
                                        </p:tav>
                                        <p:tav tm="100000">
                                          <p:val>
                                            <p:strVal val="#ppt_y"/>
                                          </p:val>
                                        </p:tav>
                                      </p:tavLst>
                                    </p:anim>
                                    <p:anim calcmode="lin" valueType="num">
                                      <p:cBhvr>
                                        <p:cTn id="21" dur="500" fill="hold"/>
                                        <p:tgtEl>
                                          <p:spTgt spid="236548"/>
                                        </p:tgtEl>
                                        <p:attrNameLst>
                                          <p:attrName>ppt_w</p:attrName>
                                        </p:attrNameLst>
                                      </p:cBhvr>
                                      <p:tavLst>
                                        <p:tav tm="0">
                                          <p:val>
                                            <p:fltVal val="0.000000"/>
                                          </p:val>
                                        </p:tav>
                                        <p:tav tm="100000">
                                          <p:val>
                                            <p:strVal val="#ppt_w"/>
                                          </p:val>
                                        </p:tav>
                                      </p:tavLst>
                                    </p:anim>
                                    <p:anim calcmode="lin" valueType="num">
                                      <p:cBhvr>
                                        <p:cTn id="22" dur="500" fill="hold"/>
                                        <p:tgtEl>
                                          <p:spTgt spid="236548"/>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236547"/>
                                        </p:tgtEl>
                                        <p:attrNameLst>
                                          <p:attrName>style.visibility</p:attrName>
                                        </p:attrNameLst>
                                      </p:cBhvr>
                                      <p:to>
                                        <p:strVal val="visible"/>
                                      </p:to>
                                    </p:set>
                                    <p:animEffect transition="in" filter="box(out)">
                                      <p:cBhvr>
                                        <p:cTn id="27" dur="500"/>
                                        <p:tgtEl>
                                          <p:spTgt spid="23654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36552"/>
                                        </p:tgtEl>
                                        <p:attrNameLst>
                                          <p:attrName>style.visibility</p:attrName>
                                        </p:attrNameLst>
                                      </p:cBhvr>
                                      <p:to>
                                        <p:strVal val="visible"/>
                                      </p:to>
                                    </p:set>
                                    <p:animEffect transition="in" filter="dissolve">
                                      <p:cBhvr>
                                        <p:cTn id="32" dur="500"/>
                                        <p:tgtEl>
                                          <p:spTgt spid="236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47" grpId="0"/>
      <p:bldP spid="236549" grpId="0"/>
      <p:bldP spid="236552"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5218" name="Oval 92"/>
          <p:cNvSpPr/>
          <p:nvPr/>
        </p:nvSpPr>
        <p:spPr>
          <a:xfrm>
            <a:off x="2268538" y="5589588"/>
            <a:ext cx="1511300" cy="792162"/>
          </a:xfrm>
          <a:prstGeom prst="ellipse">
            <a:avLst/>
          </a:prstGeom>
          <a:solidFill>
            <a:srgbClr val="FFCC99"/>
          </a:solidFill>
          <a:ln w="12700" cap="flat" cmpd="sng">
            <a:solidFill>
              <a:srgbClr val="A5002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Tx/>
              <a:buNone/>
            </a:pPr>
            <a:endParaRPr lang="zh-CN" altLang="en-US" sz="2400" dirty="0">
              <a:solidFill>
                <a:srgbClr val="000099"/>
              </a:solidFill>
              <a:latin typeface="Times New Roman" panose="02020603050405020304" pitchFamily="18" charset="0"/>
            </a:endParaRPr>
          </a:p>
        </p:txBody>
      </p:sp>
      <p:sp>
        <p:nvSpPr>
          <p:cNvPr id="265219" name="Oval 92"/>
          <p:cNvSpPr/>
          <p:nvPr/>
        </p:nvSpPr>
        <p:spPr>
          <a:xfrm>
            <a:off x="3871913" y="5684838"/>
            <a:ext cx="652462" cy="552450"/>
          </a:xfrm>
          <a:prstGeom prst="ellipse">
            <a:avLst/>
          </a:prstGeom>
          <a:solidFill>
            <a:srgbClr val="FFCC99"/>
          </a:solidFill>
          <a:ln w="12700" cap="flat" cmpd="sng">
            <a:solidFill>
              <a:srgbClr val="A5002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Tx/>
              <a:buNone/>
            </a:pPr>
            <a:endParaRPr lang="zh-CN" altLang="en-US" sz="2400" dirty="0">
              <a:solidFill>
                <a:srgbClr val="000099"/>
              </a:solidFill>
              <a:latin typeface="Times New Roman" panose="02020603050405020304" pitchFamily="18" charset="0"/>
            </a:endParaRPr>
          </a:p>
        </p:txBody>
      </p:sp>
      <p:grpSp>
        <p:nvGrpSpPr>
          <p:cNvPr id="265220" name="Group 66"/>
          <p:cNvGrpSpPr/>
          <p:nvPr/>
        </p:nvGrpSpPr>
        <p:grpSpPr>
          <a:xfrm>
            <a:off x="5614988" y="1697038"/>
            <a:ext cx="2924175" cy="4549775"/>
            <a:chOff x="3537" y="1069"/>
            <a:chExt cx="1842" cy="2866"/>
          </a:xfrm>
        </p:grpSpPr>
        <p:sp>
          <p:nvSpPr>
            <p:cNvPr id="265246" name="Freeform 5"/>
            <p:cNvSpPr/>
            <p:nvPr/>
          </p:nvSpPr>
          <p:spPr>
            <a:xfrm>
              <a:off x="3537" y="1855"/>
              <a:ext cx="1842" cy="176"/>
            </a:xfrm>
            <a:custGeom>
              <a:avLst/>
              <a:gdLst>
                <a:gd name="txL" fmla="*/ 0 w 1842"/>
                <a:gd name="txT" fmla="*/ 0 h 176"/>
                <a:gd name="txR" fmla="*/ 1842 w 1842"/>
                <a:gd name="txB" fmla="*/ 176 h 176"/>
              </a:gdLst>
              <a:ahLst/>
              <a:cxnLst>
                <a:cxn ang="0">
                  <a:pos x="0" y="170"/>
                </a:cxn>
                <a:cxn ang="0">
                  <a:pos x="372" y="47"/>
                </a:cxn>
                <a:cxn ang="0">
                  <a:pos x="902" y="1"/>
                </a:cxn>
                <a:cxn ang="0">
                  <a:pos x="1455" y="56"/>
                </a:cxn>
                <a:cxn ang="0">
                  <a:pos x="1842" y="176"/>
                </a:cxn>
              </a:cxnLst>
              <a:rect l="txL" t="txT" r="txR" b="txB"/>
              <a:pathLst>
                <a:path w="1842" h="176">
                  <a:moveTo>
                    <a:pt x="0" y="170"/>
                  </a:moveTo>
                  <a:cubicBezTo>
                    <a:pt x="62" y="150"/>
                    <a:pt x="222" y="75"/>
                    <a:pt x="372" y="47"/>
                  </a:cubicBezTo>
                  <a:cubicBezTo>
                    <a:pt x="522" y="19"/>
                    <a:pt x="722" y="0"/>
                    <a:pt x="902" y="1"/>
                  </a:cubicBezTo>
                  <a:cubicBezTo>
                    <a:pt x="1082" y="2"/>
                    <a:pt x="1298" y="27"/>
                    <a:pt x="1455" y="56"/>
                  </a:cubicBezTo>
                  <a:cubicBezTo>
                    <a:pt x="1612" y="85"/>
                    <a:pt x="1762" y="151"/>
                    <a:pt x="1842" y="176"/>
                  </a:cubicBezTo>
                </a:path>
              </a:pathLst>
            </a:custGeom>
            <a:noFill/>
            <a:ln w="28575" cap="flat" cmpd="sng">
              <a:solidFill>
                <a:srgbClr val="660033">
                  <a:alpha val="100000"/>
                </a:srgbClr>
              </a:solidFill>
              <a:prstDash val="solid"/>
              <a:round/>
              <a:headEnd type="none" w="med" len="med"/>
              <a:tailEnd type="none" w="med" len="med"/>
            </a:ln>
          </p:spPr>
          <p:txBody>
            <a:bodyPr/>
            <a:p>
              <a:endParaRPr lang="zh-CN" altLang="en-US"/>
            </a:p>
          </p:txBody>
        </p:sp>
        <p:grpSp>
          <p:nvGrpSpPr>
            <p:cNvPr id="265247" name="Group 6"/>
            <p:cNvGrpSpPr/>
            <p:nvPr/>
          </p:nvGrpSpPr>
          <p:grpSpPr>
            <a:xfrm>
              <a:off x="3682" y="1069"/>
              <a:ext cx="1538" cy="905"/>
              <a:chOff x="3682" y="1069"/>
              <a:chExt cx="1538" cy="905"/>
            </a:xfrm>
          </p:grpSpPr>
          <p:sp>
            <p:nvSpPr>
              <p:cNvPr id="265256" name="Freeform 7"/>
              <p:cNvSpPr/>
              <p:nvPr/>
            </p:nvSpPr>
            <p:spPr>
              <a:xfrm>
                <a:off x="3791" y="1069"/>
                <a:ext cx="1318" cy="762"/>
              </a:xfrm>
              <a:custGeom>
                <a:avLst/>
                <a:gdLst>
                  <a:gd name="txL" fmla="*/ 0 w 1318"/>
                  <a:gd name="txT" fmla="*/ 0 h 868"/>
                  <a:gd name="txR" fmla="*/ 1318 w 1318"/>
                  <a:gd name="txB" fmla="*/ 868 h 868"/>
                </a:gdLst>
                <a:ahLst/>
                <a:cxnLst>
                  <a:cxn ang="0">
                    <a:pos x="337" y="4"/>
                  </a:cxn>
                  <a:cxn ang="0">
                    <a:pos x="338" y="4"/>
                  </a:cxn>
                  <a:cxn ang="0">
                    <a:pos x="338" y="4"/>
                  </a:cxn>
                  <a:cxn ang="0">
                    <a:pos x="347" y="4"/>
                  </a:cxn>
                  <a:cxn ang="0">
                    <a:pos x="443" y="4"/>
                  </a:cxn>
                  <a:cxn ang="0">
                    <a:pos x="884" y="4"/>
                  </a:cxn>
                  <a:cxn ang="0">
                    <a:pos x="971" y="4"/>
                  </a:cxn>
                  <a:cxn ang="0">
                    <a:pos x="980" y="4"/>
                  </a:cxn>
                  <a:cxn ang="0">
                    <a:pos x="974" y="4"/>
                  </a:cxn>
                  <a:cxn ang="0">
                    <a:pos x="983" y="4"/>
                  </a:cxn>
                  <a:cxn ang="0">
                    <a:pos x="1040" y="4"/>
                  </a:cxn>
                  <a:cxn ang="0">
                    <a:pos x="1115" y="4"/>
                  </a:cxn>
                  <a:cxn ang="0">
                    <a:pos x="1238" y="4"/>
                  </a:cxn>
                  <a:cxn ang="0">
                    <a:pos x="1313" y="4"/>
                  </a:cxn>
                  <a:cxn ang="0">
                    <a:pos x="1271" y="4"/>
                  </a:cxn>
                  <a:cxn ang="0">
                    <a:pos x="1193" y="4"/>
                  </a:cxn>
                  <a:cxn ang="0">
                    <a:pos x="968" y="4"/>
                  </a:cxn>
                  <a:cxn ang="0">
                    <a:pos x="665" y="4"/>
                  </a:cxn>
                  <a:cxn ang="0">
                    <a:pos x="395" y="4"/>
                  </a:cxn>
                  <a:cxn ang="0">
                    <a:pos x="134" y="4"/>
                  </a:cxn>
                  <a:cxn ang="0">
                    <a:pos x="44" y="4"/>
                  </a:cxn>
                  <a:cxn ang="0">
                    <a:pos x="5" y="4"/>
                  </a:cxn>
                  <a:cxn ang="0">
                    <a:pos x="77" y="4"/>
                  </a:cxn>
                  <a:cxn ang="0">
                    <a:pos x="194" y="4"/>
                  </a:cxn>
                  <a:cxn ang="0">
                    <a:pos x="287" y="4"/>
                  </a:cxn>
                  <a:cxn ang="0">
                    <a:pos x="337" y="4"/>
                  </a:cxn>
                </a:cxnLst>
                <a:rect l="txL" t="txT" r="txR" b="txB"/>
                <a:pathLst>
                  <a:path w="1318" h="868">
                    <a:moveTo>
                      <a:pt x="337" y="676"/>
                    </a:moveTo>
                    <a:cubicBezTo>
                      <a:pt x="343" y="657"/>
                      <a:pt x="338" y="698"/>
                      <a:pt x="338" y="604"/>
                    </a:cubicBezTo>
                    <a:cubicBezTo>
                      <a:pt x="338" y="510"/>
                      <a:pt x="337" y="208"/>
                      <a:pt x="338" y="112"/>
                    </a:cubicBezTo>
                    <a:cubicBezTo>
                      <a:pt x="339" y="16"/>
                      <a:pt x="330" y="42"/>
                      <a:pt x="347" y="25"/>
                    </a:cubicBezTo>
                    <a:cubicBezTo>
                      <a:pt x="364" y="8"/>
                      <a:pt x="354" y="10"/>
                      <a:pt x="443" y="7"/>
                    </a:cubicBezTo>
                    <a:cubicBezTo>
                      <a:pt x="532" y="4"/>
                      <a:pt x="796" y="0"/>
                      <a:pt x="884" y="4"/>
                    </a:cubicBezTo>
                    <a:cubicBezTo>
                      <a:pt x="972" y="8"/>
                      <a:pt x="955" y="6"/>
                      <a:pt x="971" y="31"/>
                    </a:cubicBezTo>
                    <a:cubicBezTo>
                      <a:pt x="987" y="56"/>
                      <a:pt x="980" y="60"/>
                      <a:pt x="980" y="154"/>
                    </a:cubicBezTo>
                    <a:cubicBezTo>
                      <a:pt x="980" y="248"/>
                      <a:pt x="974" y="512"/>
                      <a:pt x="974" y="598"/>
                    </a:cubicBezTo>
                    <a:cubicBezTo>
                      <a:pt x="974" y="684"/>
                      <a:pt x="972" y="659"/>
                      <a:pt x="983" y="673"/>
                    </a:cubicBezTo>
                    <a:cubicBezTo>
                      <a:pt x="994" y="687"/>
                      <a:pt x="1018" y="680"/>
                      <a:pt x="1040" y="682"/>
                    </a:cubicBezTo>
                    <a:cubicBezTo>
                      <a:pt x="1062" y="684"/>
                      <a:pt x="1082" y="680"/>
                      <a:pt x="1115" y="685"/>
                    </a:cubicBezTo>
                    <a:cubicBezTo>
                      <a:pt x="1148" y="690"/>
                      <a:pt x="1205" y="686"/>
                      <a:pt x="1238" y="712"/>
                    </a:cubicBezTo>
                    <a:cubicBezTo>
                      <a:pt x="1271" y="738"/>
                      <a:pt x="1308" y="818"/>
                      <a:pt x="1313" y="841"/>
                    </a:cubicBezTo>
                    <a:cubicBezTo>
                      <a:pt x="1318" y="864"/>
                      <a:pt x="1291" y="853"/>
                      <a:pt x="1271" y="853"/>
                    </a:cubicBezTo>
                    <a:cubicBezTo>
                      <a:pt x="1251" y="853"/>
                      <a:pt x="1243" y="849"/>
                      <a:pt x="1193" y="841"/>
                    </a:cubicBezTo>
                    <a:cubicBezTo>
                      <a:pt x="1143" y="833"/>
                      <a:pt x="1056" y="811"/>
                      <a:pt x="968" y="802"/>
                    </a:cubicBezTo>
                    <a:cubicBezTo>
                      <a:pt x="880" y="793"/>
                      <a:pt x="760" y="788"/>
                      <a:pt x="665" y="787"/>
                    </a:cubicBezTo>
                    <a:cubicBezTo>
                      <a:pt x="570" y="786"/>
                      <a:pt x="483" y="790"/>
                      <a:pt x="395" y="796"/>
                    </a:cubicBezTo>
                    <a:cubicBezTo>
                      <a:pt x="307" y="802"/>
                      <a:pt x="192" y="817"/>
                      <a:pt x="134" y="826"/>
                    </a:cubicBezTo>
                    <a:cubicBezTo>
                      <a:pt x="76" y="835"/>
                      <a:pt x="65" y="847"/>
                      <a:pt x="44" y="850"/>
                    </a:cubicBezTo>
                    <a:cubicBezTo>
                      <a:pt x="23" y="853"/>
                      <a:pt x="0" y="868"/>
                      <a:pt x="5" y="844"/>
                    </a:cubicBezTo>
                    <a:cubicBezTo>
                      <a:pt x="10" y="820"/>
                      <a:pt x="46" y="733"/>
                      <a:pt x="77" y="706"/>
                    </a:cubicBezTo>
                    <a:cubicBezTo>
                      <a:pt x="108" y="679"/>
                      <a:pt x="159" y="686"/>
                      <a:pt x="194" y="682"/>
                    </a:cubicBezTo>
                    <a:cubicBezTo>
                      <a:pt x="229" y="678"/>
                      <a:pt x="263" y="680"/>
                      <a:pt x="287" y="679"/>
                    </a:cubicBezTo>
                    <a:cubicBezTo>
                      <a:pt x="311" y="678"/>
                      <a:pt x="327" y="677"/>
                      <a:pt x="337" y="676"/>
                    </a:cubicBezTo>
                    <a:close/>
                  </a:path>
                </a:pathLst>
              </a:custGeom>
              <a:solidFill>
                <a:srgbClr val="CC6600">
                  <a:alpha val="100000"/>
                </a:srgbClr>
              </a:solidFill>
              <a:ln w="9525" cap="flat" cmpd="sng">
                <a:solidFill>
                  <a:srgbClr val="660033">
                    <a:alpha val="100000"/>
                  </a:srgbClr>
                </a:solidFill>
                <a:prstDash val="solid"/>
                <a:round/>
                <a:headEnd type="none" w="med" len="med"/>
                <a:tailEnd type="none" w="med" len="med"/>
              </a:ln>
            </p:spPr>
            <p:txBody>
              <a:bodyPr/>
              <a:p>
                <a:endParaRPr lang="zh-CN" altLang="en-US"/>
              </a:p>
            </p:txBody>
          </p:sp>
          <p:grpSp>
            <p:nvGrpSpPr>
              <p:cNvPr id="265257" name="Group 8"/>
              <p:cNvGrpSpPr/>
              <p:nvPr/>
            </p:nvGrpSpPr>
            <p:grpSpPr>
              <a:xfrm>
                <a:off x="3682" y="1758"/>
                <a:ext cx="1538" cy="216"/>
                <a:chOff x="3700" y="1911"/>
                <a:chExt cx="1538" cy="216"/>
              </a:xfrm>
            </p:grpSpPr>
            <p:sp>
              <p:nvSpPr>
                <p:cNvPr id="265258" name="Line 9"/>
                <p:cNvSpPr/>
                <p:nvPr/>
              </p:nvSpPr>
              <p:spPr>
                <a:xfrm>
                  <a:off x="4497" y="1911"/>
                  <a:ext cx="0" cy="90"/>
                </a:xfrm>
                <a:prstGeom prst="line">
                  <a:avLst/>
                </a:prstGeom>
                <a:ln w="9525" cap="flat" cmpd="sng">
                  <a:solidFill>
                    <a:schemeClr val="tx1"/>
                  </a:solidFill>
                  <a:prstDash val="solid"/>
                  <a:headEnd type="none" w="med" len="med"/>
                  <a:tailEnd type="none" w="med" len="med"/>
                </a:ln>
              </p:spPr>
            </p:sp>
            <p:sp>
              <p:nvSpPr>
                <p:cNvPr id="265259" name="Line 10"/>
                <p:cNvSpPr/>
                <p:nvPr/>
              </p:nvSpPr>
              <p:spPr>
                <a:xfrm>
                  <a:off x="4550" y="1911"/>
                  <a:ext cx="0" cy="90"/>
                </a:xfrm>
                <a:prstGeom prst="line">
                  <a:avLst/>
                </a:prstGeom>
                <a:ln w="9525" cap="flat" cmpd="sng">
                  <a:solidFill>
                    <a:schemeClr val="tx1"/>
                  </a:solidFill>
                  <a:prstDash val="solid"/>
                  <a:headEnd type="none" w="med" len="med"/>
                  <a:tailEnd type="none" w="med" len="med"/>
                </a:ln>
              </p:spPr>
            </p:sp>
            <p:sp>
              <p:nvSpPr>
                <p:cNvPr id="265260" name="Line 11"/>
                <p:cNvSpPr/>
                <p:nvPr/>
              </p:nvSpPr>
              <p:spPr>
                <a:xfrm>
                  <a:off x="4602" y="1917"/>
                  <a:ext cx="0" cy="90"/>
                </a:xfrm>
                <a:prstGeom prst="line">
                  <a:avLst/>
                </a:prstGeom>
                <a:ln w="9525" cap="flat" cmpd="sng">
                  <a:solidFill>
                    <a:schemeClr val="tx1"/>
                  </a:solidFill>
                  <a:prstDash val="solid"/>
                  <a:headEnd type="none" w="med" len="med"/>
                  <a:tailEnd type="none" w="med" len="med"/>
                </a:ln>
              </p:spPr>
            </p:sp>
            <p:sp>
              <p:nvSpPr>
                <p:cNvPr id="265261" name="Line 12"/>
                <p:cNvSpPr/>
                <p:nvPr/>
              </p:nvSpPr>
              <p:spPr>
                <a:xfrm>
                  <a:off x="4655" y="1923"/>
                  <a:ext cx="0" cy="90"/>
                </a:xfrm>
                <a:prstGeom prst="line">
                  <a:avLst/>
                </a:prstGeom>
                <a:ln w="9525" cap="flat" cmpd="sng">
                  <a:solidFill>
                    <a:schemeClr val="tx1"/>
                  </a:solidFill>
                  <a:prstDash val="solid"/>
                  <a:headEnd type="none" w="med" len="med"/>
                  <a:tailEnd type="none" w="med" len="med"/>
                </a:ln>
              </p:spPr>
            </p:sp>
            <p:sp>
              <p:nvSpPr>
                <p:cNvPr id="265262" name="Line 13"/>
                <p:cNvSpPr/>
                <p:nvPr/>
              </p:nvSpPr>
              <p:spPr>
                <a:xfrm>
                  <a:off x="4708" y="1923"/>
                  <a:ext cx="0" cy="90"/>
                </a:xfrm>
                <a:prstGeom prst="line">
                  <a:avLst/>
                </a:prstGeom>
                <a:ln w="9525" cap="flat" cmpd="sng">
                  <a:solidFill>
                    <a:schemeClr val="tx1"/>
                  </a:solidFill>
                  <a:prstDash val="solid"/>
                  <a:headEnd type="none" w="med" len="med"/>
                  <a:tailEnd type="none" w="med" len="med"/>
                </a:ln>
              </p:spPr>
            </p:sp>
            <p:sp>
              <p:nvSpPr>
                <p:cNvPr id="265263" name="Line 14"/>
                <p:cNvSpPr/>
                <p:nvPr/>
              </p:nvSpPr>
              <p:spPr>
                <a:xfrm>
                  <a:off x="4760" y="1929"/>
                  <a:ext cx="0" cy="90"/>
                </a:xfrm>
                <a:prstGeom prst="line">
                  <a:avLst/>
                </a:prstGeom>
                <a:ln w="9525" cap="flat" cmpd="sng">
                  <a:solidFill>
                    <a:schemeClr val="tx1"/>
                  </a:solidFill>
                  <a:prstDash val="solid"/>
                  <a:headEnd type="none" w="med" len="med"/>
                  <a:tailEnd type="none" w="med" len="med"/>
                </a:ln>
              </p:spPr>
            </p:sp>
            <p:sp>
              <p:nvSpPr>
                <p:cNvPr id="265264" name="Line 15"/>
                <p:cNvSpPr/>
                <p:nvPr/>
              </p:nvSpPr>
              <p:spPr>
                <a:xfrm>
                  <a:off x="4182" y="1926"/>
                  <a:ext cx="0" cy="90"/>
                </a:xfrm>
                <a:prstGeom prst="line">
                  <a:avLst/>
                </a:prstGeom>
                <a:ln w="9525" cap="flat" cmpd="sng">
                  <a:solidFill>
                    <a:schemeClr val="tx1"/>
                  </a:solidFill>
                  <a:prstDash val="solid"/>
                  <a:headEnd type="none" w="med" len="med"/>
                  <a:tailEnd type="none" w="med" len="med"/>
                </a:ln>
              </p:spPr>
            </p:sp>
            <p:sp>
              <p:nvSpPr>
                <p:cNvPr id="265265" name="Line 16"/>
                <p:cNvSpPr/>
                <p:nvPr/>
              </p:nvSpPr>
              <p:spPr>
                <a:xfrm>
                  <a:off x="4234" y="1926"/>
                  <a:ext cx="0" cy="90"/>
                </a:xfrm>
                <a:prstGeom prst="line">
                  <a:avLst/>
                </a:prstGeom>
                <a:ln w="9525" cap="flat" cmpd="sng">
                  <a:solidFill>
                    <a:schemeClr val="tx1"/>
                  </a:solidFill>
                  <a:prstDash val="solid"/>
                  <a:headEnd type="none" w="med" len="med"/>
                  <a:tailEnd type="none" w="med" len="med"/>
                </a:ln>
              </p:spPr>
            </p:sp>
            <p:sp>
              <p:nvSpPr>
                <p:cNvPr id="265266" name="Line 17"/>
                <p:cNvSpPr/>
                <p:nvPr/>
              </p:nvSpPr>
              <p:spPr>
                <a:xfrm>
                  <a:off x="4287" y="1920"/>
                  <a:ext cx="0" cy="90"/>
                </a:xfrm>
                <a:prstGeom prst="line">
                  <a:avLst/>
                </a:prstGeom>
                <a:ln w="9525" cap="flat" cmpd="sng">
                  <a:solidFill>
                    <a:schemeClr val="tx1"/>
                  </a:solidFill>
                  <a:prstDash val="solid"/>
                  <a:headEnd type="none" w="med" len="med"/>
                  <a:tailEnd type="none" w="med" len="med"/>
                </a:ln>
              </p:spPr>
            </p:sp>
            <p:sp>
              <p:nvSpPr>
                <p:cNvPr id="265267" name="Line 18"/>
                <p:cNvSpPr/>
                <p:nvPr/>
              </p:nvSpPr>
              <p:spPr>
                <a:xfrm>
                  <a:off x="4340" y="1911"/>
                  <a:ext cx="0" cy="90"/>
                </a:xfrm>
                <a:prstGeom prst="line">
                  <a:avLst/>
                </a:prstGeom>
                <a:ln w="9525" cap="flat" cmpd="sng">
                  <a:solidFill>
                    <a:schemeClr val="tx1"/>
                  </a:solidFill>
                  <a:prstDash val="solid"/>
                  <a:headEnd type="none" w="med" len="med"/>
                  <a:tailEnd type="none" w="med" len="med"/>
                </a:ln>
              </p:spPr>
            </p:sp>
            <p:sp>
              <p:nvSpPr>
                <p:cNvPr id="265268" name="Line 19"/>
                <p:cNvSpPr/>
                <p:nvPr/>
              </p:nvSpPr>
              <p:spPr>
                <a:xfrm>
                  <a:off x="4392" y="1911"/>
                  <a:ext cx="0" cy="90"/>
                </a:xfrm>
                <a:prstGeom prst="line">
                  <a:avLst/>
                </a:prstGeom>
                <a:ln w="9525" cap="flat" cmpd="sng">
                  <a:solidFill>
                    <a:schemeClr val="tx1"/>
                  </a:solidFill>
                  <a:prstDash val="solid"/>
                  <a:headEnd type="none" w="med" len="med"/>
                  <a:tailEnd type="none" w="med" len="med"/>
                </a:ln>
              </p:spPr>
            </p:sp>
            <p:sp>
              <p:nvSpPr>
                <p:cNvPr id="265269" name="Line 20"/>
                <p:cNvSpPr/>
                <p:nvPr/>
              </p:nvSpPr>
              <p:spPr>
                <a:xfrm>
                  <a:off x="4445" y="1911"/>
                  <a:ext cx="0" cy="90"/>
                </a:xfrm>
                <a:prstGeom prst="line">
                  <a:avLst/>
                </a:prstGeom>
                <a:ln w="9525" cap="flat" cmpd="sng">
                  <a:solidFill>
                    <a:schemeClr val="tx1"/>
                  </a:solidFill>
                  <a:prstDash val="solid"/>
                  <a:headEnd type="none" w="med" len="med"/>
                  <a:tailEnd type="none" w="med" len="med"/>
                </a:ln>
              </p:spPr>
            </p:sp>
            <p:sp>
              <p:nvSpPr>
                <p:cNvPr id="265270" name="Line 21"/>
                <p:cNvSpPr/>
                <p:nvPr/>
              </p:nvSpPr>
              <p:spPr>
                <a:xfrm>
                  <a:off x="3867" y="1968"/>
                  <a:ext cx="0" cy="96"/>
                </a:xfrm>
                <a:prstGeom prst="line">
                  <a:avLst/>
                </a:prstGeom>
                <a:ln w="9525" cap="flat" cmpd="sng">
                  <a:solidFill>
                    <a:schemeClr val="tx1"/>
                  </a:solidFill>
                  <a:prstDash val="solid"/>
                  <a:headEnd type="none" w="med" len="med"/>
                  <a:tailEnd type="none" w="med" len="med"/>
                </a:ln>
              </p:spPr>
            </p:sp>
            <p:sp>
              <p:nvSpPr>
                <p:cNvPr id="265271" name="Line 22"/>
                <p:cNvSpPr/>
                <p:nvPr/>
              </p:nvSpPr>
              <p:spPr>
                <a:xfrm>
                  <a:off x="3919" y="1956"/>
                  <a:ext cx="0" cy="93"/>
                </a:xfrm>
                <a:prstGeom prst="line">
                  <a:avLst/>
                </a:prstGeom>
                <a:ln w="9525" cap="flat" cmpd="sng">
                  <a:solidFill>
                    <a:schemeClr val="tx1"/>
                  </a:solidFill>
                  <a:prstDash val="solid"/>
                  <a:headEnd type="none" w="med" len="med"/>
                  <a:tailEnd type="none" w="med" len="med"/>
                </a:ln>
              </p:spPr>
            </p:sp>
            <p:sp>
              <p:nvSpPr>
                <p:cNvPr id="265272" name="Line 23"/>
                <p:cNvSpPr/>
                <p:nvPr/>
              </p:nvSpPr>
              <p:spPr>
                <a:xfrm>
                  <a:off x="3972" y="1950"/>
                  <a:ext cx="0" cy="90"/>
                </a:xfrm>
                <a:prstGeom prst="line">
                  <a:avLst/>
                </a:prstGeom>
                <a:ln w="9525" cap="flat" cmpd="sng">
                  <a:solidFill>
                    <a:schemeClr val="tx1"/>
                  </a:solidFill>
                  <a:prstDash val="solid"/>
                  <a:headEnd type="none" w="med" len="med"/>
                  <a:tailEnd type="none" w="med" len="med"/>
                </a:ln>
              </p:spPr>
            </p:sp>
            <p:sp>
              <p:nvSpPr>
                <p:cNvPr id="265273" name="Line 24"/>
                <p:cNvSpPr/>
                <p:nvPr/>
              </p:nvSpPr>
              <p:spPr>
                <a:xfrm>
                  <a:off x="4024" y="1941"/>
                  <a:ext cx="0" cy="90"/>
                </a:xfrm>
                <a:prstGeom prst="line">
                  <a:avLst/>
                </a:prstGeom>
                <a:ln w="9525" cap="flat" cmpd="sng">
                  <a:solidFill>
                    <a:schemeClr val="tx1"/>
                  </a:solidFill>
                  <a:prstDash val="solid"/>
                  <a:headEnd type="none" w="med" len="med"/>
                  <a:tailEnd type="none" w="med" len="med"/>
                </a:ln>
              </p:spPr>
            </p:sp>
            <p:sp>
              <p:nvSpPr>
                <p:cNvPr id="265274" name="Line 25"/>
                <p:cNvSpPr/>
                <p:nvPr/>
              </p:nvSpPr>
              <p:spPr>
                <a:xfrm>
                  <a:off x="4077" y="1938"/>
                  <a:ext cx="0" cy="90"/>
                </a:xfrm>
                <a:prstGeom prst="line">
                  <a:avLst/>
                </a:prstGeom>
                <a:ln w="9525" cap="flat" cmpd="sng">
                  <a:solidFill>
                    <a:schemeClr val="tx1"/>
                  </a:solidFill>
                  <a:prstDash val="solid"/>
                  <a:headEnd type="none" w="med" len="med"/>
                  <a:tailEnd type="none" w="med" len="med"/>
                </a:ln>
              </p:spPr>
            </p:sp>
            <p:sp>
              <p:nvSpPr>
                <p:cNvPr id="265275" name="Line 26"/>
                <p:cNvSpPr/>
                <p:nvPr/>
              </p:nvSpPr>
              <p:spPr>
                <a:xfrm>
                  <a:off x="4129" y="1929"/>
                  <a:ext cx="0" cy="90"/>
                </a:xfrm>
                <a:prstGeom prst="line">
                  <a:avLst/>
                </a:prstGeom>
                <a:ln w="9525" cap="flat" cmpd="sng">
                  <a:solidFill>
                    <a:schemeClr val="tx1"/>
                  </a:solidFill>
                  <a:prstDash val="solid"/>
                  <a:headEnd type="none" w="med" len="med"/>
                  <a:tailEnd type="none" w="med" len="med"/>
                </a:ln>
              </p:spPr>
            </p:sp>
            <p:sp>
              <p:nvSpPr>
                <p:cNvPr id="265276" name="Line 27"/>
                <p:cNvSpPr/>
                <p:nvPr/>
              </p:nvSpPr>
              <p:spPr>
                <a:xfrm>
                  <a:off x="4813" y="1935"/>
                  <a:ext cx="0" cy="90"/>
                </a:xfrm>
                <a:prstGeom prst="line">
                  <a:avLst/>
                </a:prstGeom>
                <a:ln w="9525" cap="flat" cmpd="sng">
                  <a:solidFill>
                    <a:schemeClr val="tx1"/>
                  </a:solidFill>
                  <a:prstDash val="solid"/>
                  <a:headEnd type="none" w="med" len="med"/>
                  <a:tailEnd type="none" w="med" len="med"/>
                </a:ln>
              </p:spPr>
            </p:sp>
            <p:sp>
              <p:nvSpPr>
                <p:cNvPr id="265277" name="Line 28"/>
                <p:cNvSpPr/>
                <p:nvPr/>
              </p:nvSpPr>
              <p:spPr>
                <a:xfrm>
                  <a:off x="4865" y="1941"/>
                  <a:ext cx="0" cy="90"/>
                </a:xfrm>
                <a:prstGeom prst="line">
                  <a:avLst/>
                </a:prstGeom>
                <a:ln w="9525" cap="flat" cmpd="sng">
                  <a:solidFill>
                    <a:schemeClr val="tx1"/>
                  </a:solidFill>
                  <a:prstDash val="solid"/>
                  <a:headEnd type="none" w="med" len="med"/>
                  <a:tailEnd type="none" w="med" len="med"/>
                </a:ln>
              </p:spPr>
            </p:sp>
            <p:sp>
              <p:nvSpPr>
                <p:cNvPr id="265278" name="Line 29"/>
                <p:cNvSpPr/>
                <p:nvPr/>
              </p:nvSpPr>
              <p:spPr>
                <a:xfrm>
                  <a:off x="4918" y="1947"/>
                  <a:ext cx="0" cy="90"/>
                </a:xfrm>
                <a:prstGeom prst="line">
                  <a:avLst/>
                </a:prstGeom>
                <a:ln w="9525" cap="flat" cmpd="sng">
                  <a:solidFill>
                    <a:schemeClr val="tx1"/>
                  </a:solidFill>
                  <a:prstDash val="solid"/>
                  <a:headEnd type="none" w="med" len="med"/>
                  <a:tailEnd type="none" w="med" len="med"/>
                </a:ln>
              </p:spPr>
            </p:sp>
            <p:sp>
              <p:nvSpPr>
                <p:cNvPr id="265279" name="Line 30"/>
                <p:cNvSpPr/>
                <p:nvPr/>
              </p:nvSpPr>
              <p:spPr>
                <a:xfrm>
                  <a:off x="4970" y="1956"/>
                  <a:ext cx="0" cy="90"/>
                </a:xfrm>
                <a:prstGeom prst="line">
                  <a:avLst/>
                </a:prstGeom>
                <a:ln w="9525" cap="flat" cmpd="sng">
                  <a:solidFill>
                    <a:schemeClr val="tx1"/>
                  </a:solidFill>
                  <a:prstDash val="solid"/>
                  <a:headEnd type="none" w="med" len="med"/>
                  <a:tailEnd type="none" w="med" len="med"/>
                </a:ln>
              </p:spPr>
            </p:sp>
            <p:sp>
              <p:nvSpPr>
                <p:cNvPr id="265280" name="Line 31"/>
                <p:cNvSpPr/>
                <p:nvPr/>
              </p:nvSpPr>
              <p:spPr>
                <a:xfrm>
                  <a:off x="5023" y="1965"/>
                  <a:ext cx="0" cy="90"/>
                </a:xfrm>
                <a:prstGeom prst="line">
                  <a:avLst/>
                </a:prstGeom>
                <a:ln w="9525" cap="flat" cmpd="sng">
                  <a:solidFill>
                    <a:schemeClr val="tx1"/>
                  </a:solidFill>
                  <a:prstDash val="solid"/>
                  <a:headEnd type="none" w="med" len="med"/>
                  <a:tailEnd type="none" w="med" len="med"/>
                </a:ln>
              </p:spPr>
            </p:sp>
            <p:sp>
              <p:nvSpPr>
                <p:cNvPr id="265281" name="Line 32"/>
                <p:cNvSpPr/>
                <p:nvPr/>
              </p:nvSpPr>
              <p:spPr>
                <a:xfrm>
                  <a:off x="5076" y="1977"/>
                  <a:ext cx="0" cy="90"/>
                </a:xfrm>
                <a:prstGeom prst="line">
                  <a:avLst/>
                </a:prstGeom>
                <a:ln w="9525" cap="flat" cmpd="sng">
                  <a:solidFill>
                    <a:schemeClr val="tx1"/>
                  </a:solidFill>
                  <a:prstDash val="solid"/>
                  <a:headEnd type="none" w="med" len="med"/>
                  <a:tailEnd type="none" w="med" len="med"/>
                </a:ln>
              </p:spPr>
            </p:sp>
            <p:sp>
              <p:nvSpPr>
                <p:cNvPr id="265282" name="Freeform 33"/>
                <p:cNvSpPr/>
                <p:nvPr/>
              </p:nvSpPr>
              <p:spPr>
                <a:xfrm>
                  <a:off x="3819" y="1974"/>
                  <a:ext cx="3" cy="105"/>
                </a:xfrm>
                <a:custGeom>
                  <a:avLst/>
                  <a:gdLst>
                    <a:gd name="txL" fmla="*/ 0 w 3"/>
                    <a:gd name="txT" fmla="*/ 0 h 105"/>
                    <a:gd name="txR" fmla="*/ 3 w 3"/>
                    <a:gd name="txB" fmla="*/ 105 h 105"/>
                  </a:gdLst>
                  <a:ahLst/>
                  <a:cxnLst>
                    <a:cxn ang="0">
                      <a:pos x="3" y="0"/>
                    </a:cxn>
                    <a:cxn ang="0">
                      <a:pos x="0" y="54"/>
                    </a:cxn>
                    <a:cxn ang="0">
                      <a:pos x="3" y="105"/>
                    </a:cxn>
                  </a:cxnLst>
                  <a:rect l="txL" t="txT" r="txR" b="txB"/>
                  <a:pathLst>
                    <a:path w="3" h="105">
                      <a:moveTo>
                        <a:pt x="3" y="0"/>
                      </a:moveTo>
                      <a:cubicBezTo>
                        <a:pt x="1" y="18"/>
                        <a:pt x="0" y="37"/>
                        <a:pt x="0" y="54"/>
                      </a:cubicBezTo>
                      <a:cubicBezTo>
                        <a:pt x="0" y="71"/>
                        <a:pt x="1" y="88"/>
                        <a:pt x="3" y="105"/>
                      </a:cubicBezTo>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265283" name="Freeform 34"/>
                <p:cNvSpPr/>
                <p:nvPr/>
              </p:nvSpPr>
              <p:spPr>
                <a:xfrm>
                  <a:off x="3756" y="1941"/>
                  <a:ext cx="66" cy="159"/>
                </a:xfrm>
                <a:custGeom>
                  <a:avLst/>
                  <a:gdLst>
                    <a:gd name="txL" fmla="*/ 0 w 66"/>
                    <a:gd name="txT" fmla="*/ 0 h 159"/>
                    <a:gd name="txR" fmla="*/ 66 w 66"/>
                    <a:gd name="txB" fmla="*/ 159 h 159"/>
                  </a:gdLst>
                  <a:ahLst/>
                  <a:cxnLst>
                    <a:cxn ang="0">
                      <a:pos x="66" y="0"/>
                    </a:cxn>
                    <a:cxn ang="0">
                      <a:pos x="9" y="66"/>
                    </a:cxn>
                    <a:cxn ang="0">
                      <a:pos x="12" y="159"/>
                    </a:cxn>
                  </a:cxnLst>
                  <a:rect l="txL" t="txT" r="txR" b="txB"/>
                  <a:pathLst>
                    <a:path w="66" h="159">
                      <a:moveTo>
                        <a:pt x="66" y="0"/>
                      </a:moveTo>
                      <a:cubicBezTo>
                        <a:pt x="42" y="20"/>
                        <a:pt x="18" y="40"/>
                        <a:pt x="9" y="66"/>
                      </a:cubicBezTo>
                      <a:cubicBezTo>
                        <a:pt x="0" y="92"/>
                        <a:pt x="6" y="125"/>
                        <a:pt x="12" y="159"/>
                      </a:cubicBezTo>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265284" name="Freeform 35"/>
                <p:cNvSpPr/>
                <p:nvPr/>
              </p:nvSpPr>
              <p:spPr>
                <a:xfrm>
                  <a:off x="3700" y="1917"/>
                  <a:ext cx="134" cy="207"/>
                </a:xfrm>
                <a:custGeom>
                  <a:avLst/>
                  <a:gdLst>
                    <a:gd name="txL" fmla="*/ 0 w 134"/>
                    <a:gd name="txT" fmla="*/ 0 h 207"/>
                    <a:gd name="txR" fmla="*/ 134 w 134"/>
                    <a:gd name="txB" fmla="*/ 207 h 207"/>
                  </a:gdLst>
                  <a:ahLst/>
                  <a:cxnLst>
                    <a:cxn ang="0">
                      <a:pos x="134" y="0"/>
                    </a:cxn>
                    <a:cxn ang="0">
                      <a:pos x="20" y="84"/>
                    </a:cxn>
                    <a:cxn ang="0">
                      <a:pos x="11" y="207"/>
                    </a:cxn>
                  </a:cxnLst>
                  <a:rect l="txL" t="txT" r="txR" b="txB"/>
                  <a:pathLst>
                    <a:path w="134" h="207">
                      <a:moveTo>
                        <a:pt x="134" y="0"/>
                      </a:moveTo>
                      <a:cubicBezTo>
                        <a:pt x="87" y="25"/>
                        <a:pt x="40" y="50"/>
                        <a:pt x="20" y="84"/>
                      </a:cubicBezTo>
                      <a:cubicBezTo>
                        <a:pt x="0" y="118"/>
                        <a:pt x="12" y="187"/>
                        <a:pt x="11" y="207"/>
                      </a:cubicBezTo>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265285" name="Freeform 36"/>
                <p:cNvSpPr/>
                <p:nvPr/>
              </p:nvSpPr>
              <p:spPr>
                <a:xfrm flipH="1">
                  <a:off x="5121" y="1974"/>
                  <a:ext cx="3" cy="105"/>
                </a:xfrm>
                <a:custGeom>
                  <a:avLst/>
                  <a:gdLst>
                    <a:gd name="txL" fmla="*/ 0 w 3"/>
                    <a:gd name="txT" fmla="*/ 0 h 105"/>
                    <a:gd name="txR" fmla="*/ 3 w 3"/>
                    <a:gd name="txB" fmla="*/ 105 h 105"/>
                  </a:gdLst>
                  <a:ahLst/>
                  <a:cxnLst>
                    <a:cxn ang="0">
                      <a:pos x="3" y="0"/>
                    </a:cxn>
                    <a:cxn ang="0">
                      <a:pos x="0" y="54"/>
                    </a:cxn>
                    <a:cxn ang="0">
                      <a:pos x="3" y="105"/>
                    </a:cxn>
                  </a:cxnLst>
                  <a:rect l="txL" t="txT" r="txR" b="txB"/>
                  <a:pathLst>
                    <a:path w="3" h="105">
                      <a:moveTo>
                        <a:pt x="3" y="0"/>
                      </a:moveTo>
                      <a:cubicBezTo>
                        <a:pt x="1" y="18"/>
                        <a:pt x="0" y="37"/>
                        <a:pt x="0" y="54"/>
                      </a:cubicBezTo>
                      <a:cubicBezTo>
                        <a:pt x="0" y="71"/>
                        <a:pt x="1" y="88"/>
                        <a:pt x="3" y="105"/>
                      </a:cubicBezTo>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265286" name="Freeform 37"/>
                <p:cNvSpPr/>
                <p:nvPr/>
              </p:nvSpPr>
              <p:spPr>
                <a:xfrm flipH="1">
                  <a:off x="5118" y="1944"/>
                  <a:ext cx="66" cy="159"/>
                </a:xfrm>
                <a:custGeom>
                  <a:avLst/>
                  <a:gdLst>
                    <a:gd name="txL" fmla="*/ 0 w 66"/>
                    <a:gd name="txT" fmla="*/ 0 h 159"/>
                    <a:gd name="txR" fmla="*/ 66 w 66"/>
                    <a:gd name="txB" fmla="*/ 159 h 159"/>
                  </a:gdLst>
                  <a:ahLst/>
                  <a:cxnLst>
                    <a:cxn ang="0">
                      <a:pos x="66" y="0"/>
                    </a:cxn>
                    <a:cxn ang="0">
                      <a:pos x="9" y="66"/>
                    </a:cxn>
                    <a:cxn ang="0">
                      <a:pos x="12" y="159"/>
                    </a:cxn>
                  </a:cxnLst>
                  <a:rect l="txL" t="txT" r="txR" b="txB"/>
                  <a:pathLst>
                    <a:path w="66" h="159">
                      <a:moveTo>
                        <a:pt x="66" y="0"/>
                      </a:moveTo>
                      <a:cubicBezTo>
                        <a:pt x="42" y="20"/>
                        <a:pt x="18" y="40"/>
                        <a:pt x="9" y="66"/>
                      </a:cubicBezTo>
                      <a:cubicBezTo>
                        <a:pt x="0" y="92"/>
                        <a:pt x="6" y="125"/>
                        <a:pt x="12" y="159"/>
                      </a:cubicBezTo>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265287" name="Freeform 38"/>
                <p:cNvSpPr/>
                <p:nvPr/>
              </p:nvSpPr>
              <p:spPr>
                <a:xfrm flipH="1">
                  <a:off x="5104" y="1920"/>
                  <a:ext cx="134" cy="207"/>
                </a:xfrm>
                <a:custGeom>
                  <a:avLst/>
                  <a:gdLst>
                    <a:gd name="txL" fmla="*/ 0 w 134"/>
                    <a:gd name="txT" fmla="*/ 0 h 207"/>
                    <a:gd name="txR" fmla="*/ 134 w 134"/>
                    <a:gd name="txB" fmla="*/ 207 h 207"/>
                  </a:gdLst>
                  <a:ahLst/>
                  <a:cxnLst>
                    <a:cxn ang="0">
                      <a:pos x="134" y="0"/>
                    </a:cxn>
                    <a:cxn ang="0">
                      <a:pos x="20" y="84"/>
                    </a:cxn>
                    <a:cxn ang="0">
                      <a:pos x="11" y="207"/>
                    </a:cxn>
                  </a:cxnLst>
                  <a:rect l="txL" t="txT" r="txR" b="txB"/>
                  <a:pathLst>
                    <a:path w="134" h="207">
                      <a:moveTo>
                        <a:pt x="134" y="0"/>
                      </a:moveTo>
                      <a:cubicBezTo>
                        <a:pt x="87" y="25"/>
                        <a:pt x="40" y="50"/>
                        <a:pt x="20" y="84"/>
                      </a:cubicBezTo>
                      <a:cubicBezTo>
                        <a:pt x="0" y="118"/>
                        <a:pt x="12" y="187"/>
                        <a:pt x="11" y="207"/>
                      </a:cubicBezTo>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grpSp>
        </p:grpSp>
        <p:sp>
          <p:nvSpPr>
            <p:cNvPr id="265248" name="Line 42"/>
            <p:cNvSpPr/>
            <p:nvPr/>
          </p:nvSpPr>
          <p:spPr>
            <a:xfrm>
              <a:off x="3654" y="1983"/>
              <a:ext cx="0" cy="290"/>
            </a:xfrm>
            <a:prstGeom prst="line">
              <a:avLst/>
            </a:prstGeom>
            <a:ln w="19050" cap="flat" cmpd="sng">
              <a:solidFill>
                <a:schemeClr val="tx1"/>
              </a:solidFill>
              <a:prstDash val="solid"/>
              <a:headEnd type="none" w="med" len="med"/>
              <a:tailEnd type="none" w="med" len="med"/>
            </a:ln>
          </p:spPr>
        </p:sp>
        <p:sp>
          <p:nvSpPr>
            <p:cNvPr id="265249" name="Line 43"/>
            <p:cNvSpPr/>
            <p:nvPr/>
          </p:nvSpPr>
          <p:spPr>
            <a:xfrm>
              <a:off x="5250" y="1995"/>
              <a:ext cx="0" cy="289"/>
            </a:xfrm>
            <a:prstGeom prst="line">
              <a:avLst/>
            </a:prstGeom>
            <a:ln w="19050" cap="flat" cmpd="sng">
              <a:solidFill>
                <a:schemeClr val="tx1"/>
              </a:solidFill>
              <a:prstDash val="solid"/>
              <a:headEnd type="none" w="med" len="med"/>
              <a:tailEnd type="none" w="med" len="med"/>
            </a:ln>
          </p:spPr>
        </p:sp>
        <p:sp>
          <p:nvSpPr>
            <p:cNvPr id="265250" name="Rectangle 44"/>
            <p:cNvSpPr/>
            <p:nvPr/>
          </p:nvSpPr>
          <p:spPr>
            <a:xfrm>
              <a:off x="4395" y="1987"/>
              <a:ext cx="212" cy="2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Tx/>
                <a:buNone/>
              </a:pPr>
              <a:r>
                <a:rPr lang="en-US" altLang="zh-CN" sz="2400" b="1" i="1" dirty="0">
                  <a:solidFill>
                    <a:srgbClr val="000099"/>
                  </a:solidFill>
                  <a:latin typeface="Times New Roman" panose="02020603050405020304" pitchFamily="18" charset="0"/>
                  <a:sym typeface="Symbol" panose="05050102010706020507" pitchFamily="18" charset="2"/>
                </a:rPr>
                <a:t></a:t>
              </a:r>
              <a:endParaRPr lang="en-US" altLang="zh-CN" sz="2400" b="1" i="1" dirty="0">
                <a:solidFill>
                  <a:srgbClr val="000099"/>
                </a:solidFill>
                <a:latin typeface="Times New Roman" panose="02020603050405020304" pitchFamily="18" charset="0"/>
                <a:sym typeface="Symbol" panose="05050102010706020507" pitchFamily="18" charset="2"/>
              </a:endParaRPr>
            </a:p>
          </p:txBody>
        </p:sp>
        <p:sp>
          <p:nvSpPr>
            <p:cNvPr id="265251" name="Freeform 45"/>
            <p:cNvSpPr/>
            <p:nvPr/>
          </p:nvSpPr>
          <p:spPr>
            <a:xfrm>
              <a:off x="3655" y="2067"/>
              <a:ext cx="1608" cy="154"/>
            </a:xfrm>
            <a:custGeom>
              <a:avLst/>
              <a:gdLst>
                <a:gd name="txL" fmla="*/ 0 w 1842"/>
                <a:gd name="txT" fmla="*/ 0 h 176"/>
                <a:gd name="txR" fmla="*/ 1842 w 1842"/>
                <a:gd name="txB" fmla="*/ 176 h 176"/>
              </a:gdLst>
              <a:ahLst/>
              <a:cxnLst>
                <a:cxn ang="0">
                  <a:pos x="0" y="4"/>
                </a:cxn>
                <a:cxn ang="0">
                  <a:pos x="3" y="4"/>
                </a:cxn>
                <a:cxn ang="0">
                  <a:pos x="3" y="1"/>
                </a:cxn>
                <a:cxn ang="0">
                  <a:pos x="4" y="4"/>
                </a:cxn>
                <a:cxn ang="0">
                  <a:pos x="5" y="4"/>
                </a:cxn>
              </a:cxnLst>
              <a:rect l="txL" t="txT" r="txR" b="txB"/>
              <a:pathLst>
                <a:path w="1842" h="176">
                  <a:moveTo>
                    <a:pt x="0" y="170"/>
                  </a:moveTo>
                  <a:cubicBezTo>
                    <a:pt x="62" y="150"/>
                    <a:pt x="222" y="75"/>
                    <a:pt x="372" y="47"/>
                  </a:cubicBezTo>
                  <a:cubicBezTo>
                    <a:pt x="522" y="19"/>
                    <a:pt x="722" y="0"/>
                    <a:pt x="902" y="1"/>
                  </a:cubicBezTo>
                  <a:cubicBezTo>
                    <a:pt x="1082" y="2"/>
                    <a:pt x="1298" y="27"/>
                    <a:pt x="1455" y="56"/>
                  </a:cubicBezTo>
                  <a:cubicBezTo>
                    <a:pt x="1612" y="85"/>
                    <a:pt x="1762" y="151"/>
                    <a:pt x="1842" y="176"/>
                  </a:cubicBezTo>
                </a:path>
              </a:pathLst>
            </a:custGeom>
            <a:noFill/>
            <a:ln w="19050" cap="flat" cmpd="sng">
              <a:solidFill>
                <a:schemeClr val="tx1">
                  <a:alpha val="100000"/>
                </a:schemeClr>
              </a:solidFill>
              <a:prstDash val="solid"/>
              <a:round/>
              <a:headEnd type="stealth" w="med" len="lg"/>
              <a:tailEnd type="stealth" w="med" len="lg"/>
            </a:ln>
          </p:spPr>
          <p:txBody>
            <a:bodyPr/>
            <a:p>
              <a:endParaRPr lang="zh-CN" altLang="en-US"/>
            </a:p>
          </p:txBody>
        </p:sp>
        <p:sp>
          <p:nvSpPr>
            <p:cNvPr id="265252" name="AutoShape 62"/>
            <p:cNvSpPr/>
            <p:nvPr/>
          </p:nvSpPr>
          <p:spPr>
            <a:xfrm>
              <a:off x="4377" y="1869"/>
              <a:ext cx="152" cy="152"/>
            </a:xfrm>
            <a:prstGeom prst="flowChartSummingJunction">
              <a:avLst/>
            </a:prstGeom>
            <a:solidFill>
              <a:schemeClr val="hlink"/>
            </a:solidFill>
            <a:ln w="28575" cap="flat" cmpd="sng">
              <a:solidFill>
                <a:srgbClr val="A5002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Tx/>
                <a:buNone/>
              </a:pPr>
              <a:endParaRPr lang="zh-CN" altLang="en-US" sz="2400" dirty="0">
                <a:solidFill>
                  <a:srgbClr val="000099"/>
                </a:solidFill>
                <a:latin typeface="Times New Roman" panose="02020603050405020304" pitchFamily="18" charset="0"/>
              </a:endParaRPr>
            </a:p>
          </p:txBody>
        </p:sp>
        <p:grpSp>
          <p:nvGrpSpPr>
            <p:cNvPr id="265253" name="Group 63"/>
            <p:cNvGrpSpPr/>
            <p:nvPr/>
          </p:nvGrpSpPr>
          <p:grpSpPr>
            <a:xfrm>
              <a:off x="4430" y="1923"/>
              <a:ext cx="244" cy="2012"/>
              <a:chOff x="4430" y="1923"/>
              <a:chExt cx="244" cy="2012"/>
            </a:xfrm>
          </p:grpSpPr>
          <p:sp>
            <p:nvSpPr>
              <p:cNvPr id="265254" name="Line 64"/>
              <p:cNvSpPr/>
              <p:nvPr/>
            </p:nvSpPr>
            <p:spPr>
              <a:xfrm flipV="1">
                <a:off x="4450" y="1923"/>
                <a:ext cx="0" cy="2012"/>
              </a:xfrm>
              <a:prstGeom prst="line">
                <a:avLst/>
              </a:prstGeom>
              <a:ln w="19050" cap="flat" cmpd="sng">
                <a:solidFill>
                  <a:schemeClr val="tx1"/>
                </a:solidFill>
                <a:prstDash val="solid"/>
                <a:headEnd type="none" w="med" len="med"/>
                <a:tailEnd type="stealth" w="med" len="lg"/>
              </a:ln>
            </p:spPr>
          </p:sp>
          <p:sp>
            <p:nvSpPr>
              <p:cNvPr id="265255" name="Rectangle 65"/>
              <p:cNvSpPr/>
              <p:nvPr/>
            </p:nvSpPr>
            <p:spPr>
              <a:xfrm>
                <a:off x="4430" y="2951"/>
                <a:ext cx="244"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Tx/>
                  <a:buNone/>
                </a:pPr>
                <a:r>
                  <a:rPr lang="en-US" altLang="zh-CN" sz="2400" b="1" i="1" dirty="0">
                    <a:solidFill>
                      <a:srgbClr val="000099"/>
                    </a:solidFill>
                    <a:latin typeface="Times New Roman" panose="02020603050405020304" pitchFamily="18" charset="0"/>
                    <a:sym typeface="Symbol" panose="05050102010706020507" pitchFamily="18" charset="2"/>
                  </a:rPr>
                  <a:t>R</a:t>
                </a:r>
                <a:endParaRPr lang="en-US" altLang="zh-CN" sz="2400" b="1" i="1" dirty="0">
                  <a:solidFill>
                    <a:srgbClr val="000099"/>
                  </a:solidFill>
                  <a:latin typeface="Times New Roman" panose="02020603050405020304" pitchFamily="18" charset="0"/>
                  <a:sym typeface="Symbol" panose="05050102010706020507" pitchFamily="18" charset="2"/>
                </a:endParaRPr>
              </a:p>
            </p:txBody>
          </p:sp>
        </p:grpSp>
      </p:grpSp>
      <p:sp>
        <p:nvSpPr>
          <p:cNvPr id="265221" name="Rectangle 67"/>
          <p:cNvSpPr/>
          <p:nvPr/>
        </p:nvSpPr>
        <p:spPr>
          <a:xfrm>
            <a:off x="773113" y="882650"/>
            <a:ext cx="6384925" cy="2654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spcBef>
                <a:spcPct val="0"/>
              </a:spcBef>
              <a:buClr>
                <a:srgbClr val="A50021"/>
              </a:buClr>
              <a:buSzPct val="70000"/>
              <a:buFont typeface="Wingdings" panose="05000000000000000000" pitchFamily="2" charset="2"/>
              <a:buChar char="l"/>
            </a:pPr>
            <a:r>
              <a:rPr lang="en-US" altLang="zh-CN" sz="2800" b="1" dirty="0">
                <a:solidFill>
                  <a:srgbClr val="000099"/>
                </a:solidFill>
                <a:latin typeface="Times New Roman" panose="02020603050405020304" pitchFamily="18" charset="0"/>
                <a:ea typeface="楷体_GB2312" pitchFamily="49" charset="-122"/>
              </a:rPr>
              <a:t> </a:t>
            </a:r>
            <a:r>
              <a:rPr lang="zh-CN" altLang="en-US" sz="2800" b="1" dirty="0">
                <a:solidFill>
                  <a:srgbClr val="000099"/>
                </a:solidFill>
                <a:latin typeface="Times New Roman" panose="02020603050405020304" pitchFamily="18" charset="0"/>
                <a:ea typeface="楷体_GB2312" pitchFamily="49" charset="-122"/>
              </a:rPr>
              <a:t>电枢绕组串联总匝数： </a:t>
            </a:r>
            <a:r>
              <a:rPr lang="en-US" altLang="zh-CN" sz="2800" b="1" i="1" dirty="0">
                <a:solidFill>
                  <a:srgbClr val="000099"/>
                </a:solidFill>
                <a:latin typeface="Times New Roman" panose="02020603050405020304" pitchFamily="18" charset="0"/>
                <a:ea typeface="楷体_GB2312" pitchFamily="49" charset="-122"/>
              </a:rPr>
              <a:t>N</a:t>
            </a:r>
            <a:endParaRPr lang="en-US" altLang="zh-CN" sz="2800" b="1" i="1" dirty="0">
              <a:solidFill>
                <a:srgbClr val="000099"/>
              </a:solidFill>
              <a:latin typeface="Times New Roman" panose="02020603050405020304" pitchFamily="18" charset="0"/>
              <a:ea typeface="楷体_GB2312" pitchFamily="49" charset="-122"/>
            </a:endParaRPr>
          </a:p>
          <a:p>
            <a:pPr marL="0" lvl="0" indent="0">
              <a:spcBef>
                <a:spcPct val="0"/>
              </a:spcBef>
              <a:buClr>
                <a:srgbClr val="A50021"/>
              </a:buClr>
              <a:buSzPct val="70000"/>
              <a:buFont typeface="Wingdings" panose="05000000000000000000" pitchFamily="2" charset="2"/>
              <a:buChar char="l"/>
            </a:pPr>
            <a:r>
              <a:rPr lang="en-US" altLang="zh-CN" sz="2800" b="1" dirty="0">
                <a:solidFill>
                  <a:srgbClr val="000099"/>
                </a:solidFill>
                <a:latin typeface="Times New Roman" panose="02020603050405020304" pitchFamily="18" charset="0"/>
                <a:ea typeface="楷体_GB2312" pitchFamily="49" charset="-122"/>
              </a:rPr>
              <a:t> </a:t>
            </a:r>
            <a:r>
              <a:rPr lang="zh-CN" altLang="en-US" sz="2800" b="1" dirty="0">
                <a:solidFill>
                  <a:srgbClr val="000099"/>
                </a:solidFill>
                <a:latin typeface="Times New Roman" panose="02020603050405020304" pitchFamily="18" charset="0"/>
                <a:ea typeface="楷体_GB2312" pitchFamily="49" charset="-122"/>
              </a:rPr>
              <a:t>电枢绕组并联支路数：</a:t>
            </a:r>
            <a:r>
              <a:rPr lang="en-US" altLang="zh-CN" sz="2800" b="1" dirty="0">
                <a:solidFill>
                  <a:srgbClr val="000099"/>
                </a:solidFill>
                <a:latin typeface="Times New Roman" panose="02020603050405020304" pitchFamily="18" charset="0"/>
                <a:ea typeface="楷体_GB2312" pitchFamily="49" charset="-122"/>
              </a:rPr>
              <a:t>2</a:t>
            </a:r>
            <a:r>
              <a:rPr lang="en-US" altLang="zh-CN" sz="2800" b="1" i="1" dirty="0">
                <a:solidFill>
                  <a:srgbClr val="000099"/>
                </a:solidFill>
                <a:latin typeface="Times New Roman" panose="02020603050405020304" pitchFamily="18" charset="0"/>
                <a:ea typeface="楷体_GB2312" pitchFamily="49" charset="-122"/>
              </a:rPr>
              <a:t>a</a:t>
            </a:r>
            <a:endParaRPr lang="en-US" altLang="zh-CN" sz="2800" b="1" i="1" dirty="0">
              <a:solidFill>
                <a:srgbClr val="000099"/>
              </a:solidFill>
              <a:latin typeface="Times New Roman" panose="02020603050405020304" pitchFamily="18" charset="0"/>
              <a:ea typeface="楷体_GB2312" pitchFamily="49" charset="-122"/>
            </a:endParaRPr>
          </a:p>
          <a:p>
            <a:pPr marL="0" lvl="0" indent="0">
              <a:spcBef>
                <a:spcPct val="0"/>
              </a:spcBef>
              <a:buClr>
                <a:srgbClr val="A50021"/>
              </a:buClr>
              <a:buSzPct val="70000"/>
              <a:buFont typeface="Wingdings" panose="05000000000000000000" pitchFamily="2" charset="2"/>
              <a:buChar char="l"/>
            </a:pPr>
            <a:r>
              <a:rPr lang="en-US" altLang="zh-CN" sz="2800" b="1" i="1" dirty="0">
                <a:solidFill>
                  <a:srgbClr val="000099"/>
                </a:solidFill>
                <a:latin typeface="Times New Roman" panose="02020603050405020304" pitchFamily="18" charset="0"/>
                <a:ea typeface="楷体_GB2312" pitchFamily="49" charset="-122"/>
              </a:rPr>
              <a:t> </a:t>
            </a:r>
            <a:r>
              <a:rPr lang="zh-CN" altLang="en-US" sz="2800" b="1" dirty="0">
                <a:solidFill>
                  <a:srgbClr val="000099"/>
                </a:solidFill>
                <a:latin typeface="Times New Roman" panose="02020603050405020304" pitchFamily="18" charset="0"/>
                <a:ea typeface="楷体_GB2312" pitchFamily="49" charset="-122"/>
              </a:rPr>
              <a:t>总导体数： </a:t>
            </a:r>
            <a:r>
              <a:rPr lang="en-US" altLang="zh-CN" sz="2800" b="1" dirty="0">
                <a:solidFill>
                  <a:srgbClr val="000099"/>
                </a:solidFill>
                <a:latin typeface="Times New Roman" panose="02020603050405020304" pitchFamily="18" charset="0"/>
                <a:ea typeface="楷体_GB2312" pitchFamily="49" charset="-122"/>
              </a:rPr>
              <a:t>2</a:t>
            </a:r>
            <a:r>
              <a:rPr lang="en-US" altLang="zh-CN" sz="2800" b="1" i="1" dirty="0">
                <a:solidFill>
                  <a:srgbClr val="000099"/>
                </a:solidFill>
                <a:latin typeface="Times New Roman" panose="02020603050405020304" pitchFamily="18" charset="0"/>
                <a:ea typeface="楷体_GB2312" pitchFamily="49" charset="-122"/>
              </a:rPr>
              <a:t>N· </a:t>
            </a:r>
            <a:r>
              <a:rPr lang="en-US" altLang="zh-CN" sz="2800" b="1" dirty="0">
                <a:solidFill>
                  <a:srgbClr val="000099"/>
                </a:solidFill>
                <a:latin typeface="Times New Roman" panose="02020603050405020304" pitchFamily="18" charset="0"/>
                <a:ea typeface="楷体_GB2312" pitchFamily="49" charset="-122"/>
              </a:rPr>
              <a:t>2</a:t>
            </a:r>
            <a:r>
              <a:rPr lang="en-US" altLang="zh-CN" sz="2800" b="1" i="1" dirty="0">
                <a:solidFill>
                  <a:srgbClr val="000099"/>
                </a:solidFill>
                <a:latin typeface="Times New Roman" panose="02020603050405020304" pitchFamily="18" charset="0"/>
                <a:ea typeface="楷体_GB2312" pitchFamily="49" charset="-122"/>
              </a:rPr>
              <a:t>a </a:t>
            </a:r>
            <a:r>
              <a:rPr lang="en-US" altLang="zh-CN" sz="2800" b="1" dirty="0">
                <a:solidFill>
                  <a:srgbClr val="000099"/>
                </a:solidFill>
                <a:latin typeface="Times New Roman" panose="02020603050405020304" pitchFamily="18" charset="0"/>
                <a:ea typeface="楷体_GB2312" pitchFamily="49" charset="-122"/>
              </a:rPr>
              <a:t>= 4</a:t>
            </a:r>
            <a:r>
              <a:rPr lang="en-US" altLang="zh-CN" sz="2800" b="1" i="1" dirty="0">
                <a:solidFill>
                  <a:srgbClr val="000099"/>
                </a:solidFill>
                <a:latin typeface="Times New Roman" panose="02020603050405020304" pitchFamily="18" charset="0"/>
                <a:ea typeface="楷体_GB2312" pitchFamily="49" charset="-122"/>
              </a:rPr>
              <a:t>aN</a:t>
            </a:r>
            <a:endParaRPr lang="en-US" altLang="zh-CN" sz="2800" b="1" i="1" dirty="0">
              <a:solidFill>
                <a:srgbClr val="000099"/>
              </a:solidFill>
              <a:latin typeface="Times New Roman" panose="02020603050405020304" pitchFamily="18" charset="0"/>
              <a:ea typeface="楷体_GB2312" pitchFamily="49" charset="-122"/>
            </a:endParaRPr>
          </a:p>
          <a:p>
            <a:pPr marL="0" lvl="0" indent="0">
              <a:spcBef>
                <a:spcPct val="0"/>
              </a:spcBef>
              <a:buClr>
                <a:srgbClr val="A50021"/>
              </a:buClr>
              <a:buSzPct val="70000"/>
              <a:buFont typeface="Wingdings" panose="05000000000000000000" pitchFamily="2" charset="2"/>
              <a:buChar char="l"/>
            </a:pPr>
            <a:r>
              <a:rPr lang="en-US" altLang="zh-CN" sz="2800" b="1" dirty="0">
                <a:solidFill>
                  <a:srgbClr val="000099"/>
                </a:solidFill>
                <a:latin typeface="Times New Roman" panose="02020603050405020304" pitchFamily="18" charset="0"/>
                <a:ea typeface="楷体_GB2312" pitchFamily="49" charset="-122"/>
              </a:rPr>
              <a:t> </a:t>
            </a:r>
            <a:r>
              <a:rPr lang="zh-CN" altLang="en-US" sz="2800" b="1" dirty="0">
                <a:solidFill>
                  <a:srgbClr val="000099"/>
                </a:solidFill>
                <a:latin typeface="Times New Roman" panose="02020603050405020304" pitchFamily="18" charset="0"/>
                <a:ea typeface="楷体_GB2312" pitchFamily="49" charset="-122"/>
              </a:rPr>
              <a:t>电枢的周长： </a:t>
            </a:r>
            <a:r>
              <a:rPr lang="en-US" altLang="zh-CN" sz="2800" b="1" dirty="0">
                <a:solidFill>
                  <a:srgbClr val="000099"/>
                </a:solidFill>
                <a:latin typeface="Times New Roman" panose="02020603050405020304" pitchFamily="18" charset="0"/>
                <a:ea typeface="楷体_GB2312" pitchFamily="49" charset="-122"/>
              </a:rPr>
              <a:t>2</a:t>
            </a:r>
            <a:r>
              <a:rPr lang="en-US" altLang="zh-CN" sz="2800" b="1" dirty="0">
                <a:solidFill>
                  <a:srgbClr val="000099"/>
                </a:solidFill>
                <a:latin typeface="Times New Roman" panose="02020603050405020304" pitchFamily="18" charset="0"/>
                <a:ea typeface="楷体_GB2312" pitchFamily="49" charset="-122"/>
                <a:sym typeface="Symbol" panose="05050102010706020507" pitchFamily="18" charset="2"/>
              </a:rPr>
              <a:t></a:t>
            </a:r>
            <a:r>
              <a:rPr lang="en-US" altLang="zh-CN" sz="2800" b="1" i="1" dirty="0">
                <a:solidFill>
                  <a:srgbClr val="000099"/>
                </a:solidFill>
                <a:latin typeface="Times New Roman" panose="02020603050405020304" pitchFamily="18" charset="0"/>
                <a:ea typeface="楷体_GB2312" pitchFamily="49" charset="-122"/>
              </a:rPr>
              <a:t>R </a:t>
            </a:r>
            <a:r>
              <a:rPr lang="en-US" altLang="zh-CN" sz="2800" b="1" dirty="0">
                <a:solidFill>
                  <a:srgbClr val="000099"/>
                </a:solidFill>
                <a:latin typeface="Times New Roman" panose="02020603050405020304" pitchFamily="18" charset="0"/>
                <a:ea typeface="楷体_GB2312" pitchFamily="49" charset="-122"/>
              </a:rPr>
              <a:t>= 2</a:t>
            </a:r>
            <a:r>
              <a:rPr lang="en-US" altLang="zh-CN" sz="2800" b="1" i="1" dirty="0">
                <a:solidFill>
                  <a:srgbClr val="000099"/>
                </a:solidFill>
                <a:latin typeface="Times New Roman" panose="02020603050405020304" pitchFamily="18" charset="0"/>
                <a:ea typeface="楷体_GB2312" pitchFamily="49" charset="-122"/>
              </a:rPr>
              <a:t>p</a:t>
            </a:r>
            <a:r>
              <a:rPr lang="en-US" altLang="zh-CN" sz="2800" b="1" i="1" dirty="0">
                <a:solidFill>
                  <a:srgbClr val="000099"/>
                </a:solidFill>
                <a:latin typeface="Times New Roman" panose="02020603050405020304" pitchFamily="18" charset="0"/>
                <a:sym typeface="Symbol" panose="05050102010706020507" pitchFamily="18" charset="2"/>
              </a:rPr>
              <a:t></a:t>
            </a:r>
            <a:endParaRPr lang="en-US" altLang="zh-CN" sz="2800" b="1" i="1" dirty="0">
              <a:solidFill>
                <a:srgbClr val="000099"/>
              </a:solidFill>
              <a:latin typeface="Times New Roman" panose="02020603050405020304" pitchFamily="18" charset="0"/>
              <a:sym typeface="Symbol" panose="05050102010706020507" pitchFamily="18" charset="2"/>
            </a:endParaRPr>
          </a:p>
          <a:p>
            <a:pPr marL="0" lvl="0" indent="0">
              <a:spcBef>
                <a:spcPct val="0"/>
              </a:spcBef>
              <a:buClr>
                <a:srgbClr val="A50021"/>
              </a:buClr>
              <a:buSzPct val="70000"/>
              <a:buFont typeface="Wingdings" panose="05000000000000000000" pitchFamily="2" charset="2"/>
              <a:buChar char="l"/>
            </a:pPr>
            <a:r>
              <a:rPr lang="en-US" altLang="zh-CN" sz="2800" b="1" dirty="0">
                <a:solidFill>
                  <a:srgbClr val="000099"/>
                </a:solidFill>
                <a:latin typeface="Times New Roman" panose="02020603050405020304" pitchFamily="18" charset="0"/>
                <a:ea typeface="楷体_GB2312" pitchFamily="49" charset="-122"/>
              </a:rPr>
              <a:t> </a:t>
            </a:r>
            <a:r>
              <a:rPr lang="zh-CN" altLang="en-US" sz="2800" b="1" dirty="0">
                <a:solidFill>
                  <a:srgbClr val="000099"/>
                </a:solidFill>
                <a:latin typeface="Times New Roman" panose="02020603050405020304" pitchFamily="18" charset="0"/>
                <a:ea typeface="楷体_GB2312" pitchFamily="49" charset="-122"/>
              </a:rPr>
              <a:t>电磁转矩：</a:t>
            </a:r>
            <a:endParaRPr lang="zh-CN" altLang="en-US" sz="2800" b="1" dirty="0">
              <a:solidFill>
                <a:srgbClr val="000099"/>
              </a:solidFill>
              <a:latin typeface="Times New Roman" panose="02020603050405020304" pitchFamily="18" charset="0"/>
              <a:ea typeface="楷体_GB2312" pitchFamily="49" charset="-122"/>
            </a:endParaRPr>
          </a:p>
          <a:p>
            <a:pPr marL="0" lvl="0" indent="0">
              <a:spcBef>
                <a:spcPct val="0"/>
              </a:spcBef>
              <a:buClr>
                <a:srgbClr val="A50021"/>
              </a:buClr>
              <a:buSzPct val="70000"/>
              <a:buNone/>
            </a:pPr>
            <a:r>
              <a:rPr lang="zh-CN" altLang="en-US" sz="2800" b="1" dirty="0">
                <a:solidFill>
                  <a:srgbClr val="000099"/>
                </a:solidFill>
                <a:latin typeface="Times New Roman" panose="02020603050405020304" pitchFamily="18" charset="0"/>
                <a:ea typeface="楷体_GB2312" pitchFamily="49" charset="-122"/>
              </a:rPr>
              <a:t>           </a:t>
            </a:r>
            <a:r>
              <a:rPr lang="en-US" altLang="zh-CN" sz="2800" b="1" i="1" dirty="0">
                <a:solidFill>
                  <a:srgbClr val="000099"/>
                </a:solidFill>
                <a:latin typeface="Times New Roman" panose="02020603050405020304" pitchFamily="18" charset="0"/>
                <a:ea typeface="楷体_GB2312" pitchFamily="49" charset="-122"/>
              </a:rPr>
              <a:t>M</a:t>
            </a:r>
            <a:r>
              <a:rPr lang="en-US" altLang="zh-CN" sz="1800" b="1" i="1" dirty="0">
                <a:solidFill>
                  <a:srgbClr val="000099"/>
                </a:solidFill>
                <a:latin typeface="Times New Roman" panose="02020603050405020304" pitchFamily="18" charset="0"/>
                <a:ea typeface="楷体_GB2312" pitchFamily="49" charset="-122"/>
              </a:rPr>
              <a:t>  </a:t>
            </a:r>
            <a:r>
              <a:rPr lang="en-US" altLang="zh-CN" sz="2800" b="1" dirty="0">
                <a:solidFill>
                  <a:srgbClr val="000099"/>
                </a:solidFill>
                <a:latin typeface="Times New Roman" panose="02020603050405020304" pitchFamily="18" charset="0"/>
                <a:ea typeface="楷体_GB2312" pitchFamily="49" charset="-122"/>
              </a:rPr>
              <a:t>= 4</a:t>
            </a:r>
            <a:r>
              <a:rPr lang="en-US" altLang="zh-CN" sz="2800" b="1" i="1" dirty="0">
                <a:solidFill>
                  <a:srgbClr val="000099"/>
                </a:solidFill>
                <a:latin typeface="Times New Roman" panose="02020603050405020304" pitchFamily="18" charset="0"/>
                <a:ea typeface="楷体_GB2312" pitchFamily="49" charset="-122"/>
              </a:rPr>
              <a:t>aN</a:t>
            </a:r>
            <a:r>
              <a:rPr lang="en-US" altLang="zh-CN" sz="2800" b="1" dirty="0">
                <a:solidFill>
                  <a:srgbClr val="000099"/>
                </a:solidFill>
                <a:latin typeface="Times New Roman" panose="02020603050405020304" pitchFamily="18" charset="0"/>
                <a:ea typeface="楷体_GB2312" pitchFamily="49" charset="-122"/>
              </a:rPr>
              <a:t> </a:t>
            </a:r>
            <a:r>
              <a:rPr lang="en-US" altLang="zh-CN" sz="2800" b="1" i="1" dirty="0">
                <a:solidFill>
                  <a:srgbClr val="000099"/>
                </a:solidFill>
                <a:latin typeface="Times New Roman" panose="02020603050405020304" pitchFamily="18" charset="0"/>
                <a:ea typeface="楷体_GB2312" pitchFamily="49" charset="-122"/>
              </a:rPr>
              <a:t>·FR</a:t>
            </a:r>
            <a:endParaRPr lang="en-US" altLang="zh-CN" sz="2800" b="1" dirty="0">
              <a:solidFill>
                <a:srgbClr val="000099"/>
              </a:solidFill>
              <a:latin typeface="Times New Roman" panose="02020603050405020304" pitchFamily="18" charset="0"/>
              <a:ea typeface="楷体_GB2312" pitchFamily="49" charset="-122"/>
            </a:endParaRPr>
          </a:p>
        </p:txBody>
      </p:sp>
      <p:grpSp>
        <p:nvGrpSpPr>
          <p:cNvPr id="265222" name="Group 81"/>
          <p:cNvGrpSpPr/>
          <p:nvPr/>
        </p:nvGrpSpPr>
        <p:grpSpPr>
          <a:xfrm>
            <a:off x="2043113" y="3319463"/>
            <a:ext cx="2728912" cy="946150"/>
            <a:chOff x="1287" y="2091"/>
            <a:chExt cx="1719" cy="596"/>
          </a:xfrm>
        </p:grpSpPr>
        <p:sp>
          <p:nvSpPr>
            <p:cNvPr id="265243" name="Rectangle 68"/>
            <p:cNvSpPr/>
            <p:nvPr/>
          </p:nvSpPr>
          <p:spPr>
            <a:xfrm>
              <a:off x="1287" y="2257"/>
              <a:ext cx="1719"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Tx/>
                <a:buNone/>
              </a:pPr>
              <a:r>
                <a:rPr lang="en-US" altLang="zh-CN" sz="2800" b="1" dirty="0">
                  <a:solidFill>
                    <a:srgbClr val="000099"/>
                  </a:solidFill>
                  <a:latin typeface="Times New Roman" panose="02020603050405020304" pitchFamily="18" charset="0"/>
                  <a:ea typeface="楷体_GB2312" pitchFamily="49" charset="-122"/>
                </a:rPr>
                <a:t>= 4</a:t>
              </a:r>
              <a:r>
                <a:rPr lang="en-US" altLang="zh-CN" sz="2800" b="1" i="1" dirty="0">
                  <a:solidFill>
                    <a:srgbClr val="000099"/>
                  </a:solidFill>
                  <a:latin typeface="Times New Roman" panose="02020603050405020304" pitchFamily="18" charset="0"/>
                  <a:ea typeface="楷体_GB2312" pitchFamily="49" charset="-122"/>
                </a:rPr>
                <a:t>aN ·       · B</a:t>
              </a:r>
              <a:r>
                <a:rPr lang="en-US" altLang="zh-CN" sz="1600" b="1" i="1" dirty="0">
                  <a:solidFill>
                    <a:srgbClr val="000099"/>
                  </a:solidFill>
                  <a:latin typeface="Times New Roman" panose="02020603050405020304" pitchFamily="18" charset="0"/>
                  <a:ea typeface="楷体_GB2312" pitchFamily="49" charset="-122"/>
                </a:rPr>
                <a:t> </a:t>
              </a:r>
              <a:r>
                <a:rPr lang="en-US" altLang="zh-CN" sz="2800" b="1" i="1" dirty="0">
                  <a:solidFill>
                    <a:srgbClr val="000099"/>
                  </a:solidFill>
                  <a:latin typeface="Times New Roman" panose="02020603050405020304" pitchFamily="18" charset="0"/>
                  <a:ea typeface="楷体_GB2312" pitchFamily="49" charset="-122"/>
                </a:rPr>
                <a:t>l i </a:t>
              </a:r>
              <a:endParaRPr lang="en-US" altLang="zh-CN" sz="2800" b="1" i="1" dirty="0">
                <a:solidFill>
                  <a:srgbClr val="000099"/>
                </a:solidFill>
                <a:latin typeface="Times New Roman" panose="02020603050405020304" pitchFamily="18" charset="0"/>
                <a:ea typeface="楷体_GB2312" pitchFamily="49" charset="-122"/>
              </a:endParaRPr>
            </a:p>
          </p:txBody>
        </p:sp>
        <p:sp>
          <p:nvSpPr>
            <p:cNvPr id="265244" name="Rectangle 69"/>
            <p:cNvSpPr/>
            <p:nvPr/>
          </p:nvSpPr>
          <p:spPr>
            <a:xfrm>
              <a:off x="1981" y="2091"/>
              <a:ext cx="438" cy="59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Tx/>
                <a:buNone/>
              </a:pPr>
              <a:r>
                <a:rPr lang="en-US" altLang="zh-CN" sz="2800" b="1" i="1" dirty="0">
                  <a:solidFill>
                    <a:srgbClr val="000099"/>
                  </a:solidFill>
                  <a:latin typeface="Times New Roman" panose="02020603050405020304" pitchFamily="18" charset="0"/>
                  <a:ea typeface="楷体_GB2312" pitchFamily="49" charset="-122"/>
                </a:rPr>
                <a:t> p</a:t>
              </a:r>
              <a:r>
                <a:rPr lang="en-US" altLang="zh-CN" sz="2800" b="1" i="1" dirty="0">
                  <a:solidFill>
                    <a:srgbClr val="000099"/>
                  </a:solidFill>
                  <a:latin typeface="Times New Roman" panose="02020603050405020304" pitchFamily="18" charset="0"/>
                  <a:sym typeface="Symbol" panose="05050102010706020507" pitchFamily="18" charset="2"/>
                </a:rPr>
                <a:t></a:t>
              </a:r>
              <a:r>
                <a:rPr lang="en-US" altLang="zh-CN" sz="2800" i="1" dirty="0">
                  <a:solidFill>
                    <a:srgbClr val="000099"/>
                  </a:solidFill>
                  <a:latin typeface="Times New Roman" panose="02020603050405020304" pitchFamily="18" charset="0"/>
                  <a:sym typeface="Symbol" panose="05050102010706020507" pitchFamily="18" charset="2"/>
                </a:rPr>
                <a:t> </a:t>
              </a:r>
              <a:endParaRPr lang="en-US" altLang="zh-CN" sz="2800" i="1" dirty="0">
                <a:solidFill>
                  <a:srgbClr val="000099"/>
                </a:solidFill>
                <a:latin typeface="Times New Roman" panose="02020603050405020304" pitchFamily="18" charset="0"/>
                <a:sym typeface="Symbol" panose="05050102010706020507" pitchFamily="18" charset="2"/>
              </a:endParaRPr>
            </a:p>
            <a:p>
              <a:pPr marL="0" lvl="0" indent="0" algn="ctr" eaLnBrk="1" hangingPunct="1">
                <a:spcBef>
                  <a:spcPct val="0"/>
                </a:spcBef>
                <a:buClrTx/>
                <a:buSzTx/>
                <a:buFontTx/>
                <a:buNone/>
              </a:pPr>
              <a:r>
                <a:rPr lang="en-US" altLang="zh-CN" sz="2800" b="1" dirty="0">
                  <a:solidFill>
                    <a:srgbClr val="000099"/>
                  </a:solidFill>
                  <a:latin typeface="Times New Roman" panose="02020603050405020304" pitchFamily="18" charset="0"/>
                  <a:ea typeface="楷体_GB2312" pitchFamily="49" charset="-122"/>
                  <a:sym typeface="Symbol" panose="05050102010706020507" pitchFamily="18" charset="2"/>
                </a:rPr>
                <a:t></a:t>
              </a:r>
              <a:endParaRPr lang="en-US" altLang="zh-CN" sz="2800" b="1" dirty="0">
                <a:solidFill>
                  <a:srgbClr val="000099"/>
                </a:solidFill>
                <a:latin typeface="Times New Roman" panose="02020603050405020304" pitchFamily="18" charset="0"/>
                <a:ea typeface="楷体_GB2312" pitchFamily="49" charset="-122"/>
                <a:sym typeface="Symbol" panose="05050102010706020507" pitchFamily="18" charset="2"/>
              </a:endParaRPr>
            </a:p>
          </p:txBody>
        </p:sp>
        <p:sp>
          <p:nvSpPr>
            <p:cNvPr id="265245" name="Line 70"/>
            <p:cNvSpPr/>
            <p:nvPr/>
          </p:nvSpPr>
          <p:spPr>
            <a:xfrm>
              <a:off x="2030" y="2430"/>
              <a:ext cx="339" cy="0"/>
            </a:xfrm>
            <a:prstGeom prst="line">
              <a:avLst/>
            </a:prstGeom>
            <a:ln w="28575" cap="flat" cmpd="sng">
              <a:solidFill>
                <a:schemeClr val="tx1"/>
              </a:solidFill>
              <a:prstDash val="solid"/>
              <a:headEnd type="none" w="med" len="med"/>
              <a:tailEnd type="none" w="med" len="med"/>
            </a:ln>
          </p:spPr>
        </p:sp>
      </p:grpSp>
      <p:grpSp>
        <p:nvGrpSpPr>
          <p:cNvPr id="265223" name="Group 80"/>
          <p:cNvGrpSpPr/>
          <p:nvPr/>
        </p:nvGrpSpPr>
        <p:grpSpPr>
          <a:xfrm>
            <a:off x="2030413" y="4046538"/>
            <a:ext cx="2936875" cy="1055687"/>
            <a:chOff x="1279" y="2549"/>
            <a:chExt cx="1850" cy="665"/>
          </a:xfrm>
        </p:grpSpPr>
        <p:sp>
          <p:nvSpPr>
            <p:cNvPr id="265238" name="Rectangle 73"/>
            <p:cNvSpPr/>
            <p:nvPr/>
          </p:nvSpPr>
          <p:spPr>
            <a:xfrm>
              <a:off x="1279" y="2715"/>
              <a:ext cx="1850"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Tx/>
                <a:buNone/>
              </a:pPr>
              <a:r>
                <a:rPr lang="en-US" altLang="zh-CN" sz="2800" b="1" dirty="0">
                  <a:solidFill>
                    <a:srgbClr val="000099"/>
                  </a:solidFill>
                  <a:latin typeface="Times New Roman" panose="02020603050405020304" pitchFamily="18" charset="0"/>
                  <a:ea typeface="楷体_GB2312" pitchFamily="49" charset="-122"/>
                </a:rPr>
                <a:t>= 4</a:t>
              </a:r>
              <a:r>
                <a:rPr lang="en-US" altLang="zh-CN" sz="2800" b="1" i="1" dirty="0">
                  <a:solidFill>
                    <a:srgbClr val="000099"/>
                  </a:solidFill>
                  <a:latin typeface="Times New Roman" panose="02020603050405020304" pitchFamily="18" charset="0"/>
                  <a:ea typeface="楷体_GB2312" pitchFamily="49" charset="-122"/>
                </a:rPr>
                <a:t>aN·              ·</a:t>
              </a:r>
              <a:r>
                <a:rPr lang="en-US" altLang="zh-CN" sz="1600" b="1" i="1" dirty="0">
                  <a:solidFill>
                    <a:srgbClr val="000099"/>
                  </a:solidFill>
                  <a:latin typeface="Times New Roman" panose="02020603050405020304" pitchFamily="18" charset="0"/>
                  <a:ea typeface="楷体_GB2312" pitchFamily="49" charset="-122"/>
                </a:rPr>
                <a:t> </a:t>
              </a:r>
              <a:r>
                <a:rPr lang="en-US" altLang="zh-CN" sz="2800" b="1" i="1" dirty="0">
                  <a:solidFill>
                    <a:srgbClr val="000099"/>
                  </a:solidFill>
                  <a:latin typeface="Times New Roman" panose="02020603050405020304" pitchFamily="18" charset="0"/>
                  <a:ea typeface="楷体_GB2312" pitchFamily="49" charset="-122"/>
                </a:rPr>
                <a:t>l i </a:t>
              </a:r>
              <a:endParaRPr lang="en-US" altLang="zh-CN" sz="2800" b="1" i="1" dirty="0">
                <a:solidFill>
                  <a:srgbClr val="000099"/>
                </a:solidFill>
                <a:latin typeface="Times New Roman" panose="02020603050405020304" pitchFamily="18" charset="0"/>
                <a:ea typeface="楷体_GB2312" pitchFamily="49" charset="-122"/>
              </a:endParaRPr>
            </a:p>
          </p:txBody>
        </p:sp>
        <p:sp>
          <p:nvSpPr>
            <p:cNvPr id="265239" name="Rectangle 74"/>
            <p:cNvSpPr/>
            <p:nvPr/>
          </p:nvSpPr>
          <p:spPr>
            <a:xfrm>
              <a:off x="1957" y="2549"/>
              <a:ext cx="438" cy="59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Tx/>
                <a:buNone/>
              </a:pPr>
              <a:r>
                <a:rPr lang="en-US" altLang="zh-CN" sz="2800" b="1" i="1" dirty="0">
                  <a:solidFill>
                    <a:srgbClr val="000099"/>
                  </a:solidFill>
                  <a:latin typeface="Times New Roman" panose="02020603050405020304" pitchFamily="18" charset="0"/>
                  <a:ea typeface="楷体_GB2312" pitchFamily="49" charset="-122"/>
                </a:rPr>
                <a:t> p</a:t>
              </a:r>
              <a:r>
                <a:rPr lang="en-US" altLang="zh-CN" sz="2800" b="1" i="1" dirty="0">
                  <a:solidFill>
                    <a:srgbClr val="000099"/>
                  </a:solidFill>
                  <a:latin typeface="Times New Roman" panose="02020603050405020304" pitchFamily="18" charset="0"/>
                  <a:sym typeface="Symbol" panose="05050102010706020507" pitchFamily="18" charset="2"/>
                </a:rPr>
                <a:t></a:t>
              </a:r>
              <a:r>
                <a:rPr lang="en-US" altLang="zh-CN" sz="2800" i="1" dirty="0">
                  <a:solidFill>
                    <a:srgbClr val="000099"/>
                  </a:solidFill>
                  <a:latin typeface="Times New Roman" panose="02020603050405020304" pitchFamily="18" charset="0"/>
                  <a:sym typeface="Symbol" panose="05050102010706020507" pitchFamily="18" charset="2"/>
                </a:rPr>
                <a:t> </a:t>
              </a:r>
              <a:endParaRPr lang="en-US" altLang="zh-CN" sz="2800" i="1" dirty="0">
                <a:solidFill>
                  <a:srgbClr val="000099"/>
                </a:solidFill>
                <a:latin typeface="Times New Roman" panose="02020603050405020304" pitchFamily="18" charset="0"/>
                <a:sym typeface="Symbol" panose="05050102010706020507" pitchFamily="18" charset="2"/>
              </a:endParaRPr>
            </a:p>
            <a:p>
              <a:pPr marL="0" lvl="0" indent="0" algn="ctr" eaLnBrk="1" hangingPunct="1">
                <a:spcBef>
                  <a:spcPct val="0"/>
                </a:spcBef>
                <a:buClrTx/>
                <a:buSzTx/>
                <a:buFontTx/>
                <a:buNone/>
              </a:pPr>
              <a:r>
                <a:rPr lang="en-US" altLang="zh-CN" sz="2800" b="1" dirty="0">
                  <a:solidFill>
                    <a:srgbClr val="000099"/>
                  </a:solidFill>
                  <a:latin typeface="Times New Roman" panose="02020603050405020304" pitchFamily="18" charset="0"/>
                  <a:ea typeface="楷体_GB2312" pitchFamily="49" charset="-122"/>
                  <a:sym typeface="Symbol" panose="05050102010706020507" pitchFamily="18" charset="2"/>
                </a:rPr>
                <a:t></a:t>
              </a:r>
              <a:endParaRPr lang="en-US" altLang="zh-CN" sz="2800" b="1" dirty="0">
                <a:solidFill>
                  <a:srgbClr val="000099"/>
                </a:solidFill>
                <a:latin typeface="Times New Roman" panose="02020603050405020304" pitchFamily="18" charset="0"/>
                <a:ea typeface="楷体_GB2312" pitchFamily="49" charset="-122"/>
                <a:sym typeface="Symbol" panose="05050102010706020507" pitchFamily="18" charset="2"/>
              </a:endParaRPr>
            </a:p>
          </p:txBody>
        </p:sp>
        <p:sp>
          <p:nvSpPr>
            <p:cNvPr id="265240" name="Line 75"/>
            <p:cNvSpPr/>
            <p:nvPr/>
          </p:nvSpPr>
          <p:spPr>
            <a:xfrm>
              <a:off x="2006" y="2888"/>
              <a:ext cx="292" cy="0"/>
            </a:xfrm>
            <a:prstGeom prst="line">
              <a:avLst/>
            </a:prstGeom>
            <a:ln w="28575" cap="flat" cmpd="sng">
              <a:solidFill>
                <a:schemeClr val="tx1"/>
              </a:solidFill>
              <a:prstDash val="solid"/>
              <a:headEnd type="none" w="med" len="med"/>
              <a:tailEnd type="none" w="med" len="med"/>
            </a:ln>
          </p:spPr>
        </p:sp>
        <p:sp>
          <p:nvSpPr>
            <p:cNvPr id="265241" name="Line 78"/>
            <p:cNvSpPr/>
            <p:nvPr/>
          </p:nvSpPr>
          <p:spPr>
            <a:xfrm>
              <a:off x="2361" y="2891"/>
              <a:ext cx="310" cy="0"/>
            </a:xfrm>
            <a:prstGeom prst="line">
              <a:avLst/>
            </a:prstGeom>
            <a:ln w="28575" cap="flat" cmpd="sng">
              <a:solidFill>
                <a:schemeClr val="tx1"/>
              </a:solidFill>
              <a:prstDash val="solid"/>
              <a:headEnd type="none" w="med" len="med"/>
              <a:tailEnd type="none" w="med" len="med"/>
            </a:ln>
          </p:spPr>
        </p:sp>
        <p:sp>
          <p:nvSpPr>
            <p:cNvPr id="265242" name="Rectangle 79"/>
            <p:cNvSpPr/>
            <p:nvPr/>
          </p:nvSpPr>
          <p:spPr>
            <a:xfrm>
              <a:off x="2335" y="2580"/>
              <a:ext cx="332" cy="63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Tx/>
                <a:buNone/>
              </a:pPr>
              <a:r>
                <a:rPr lang="en-US" altLang="zh-CN" b="1" i="1" dirty="0">
                  <a:latin typeface="Symbol" panose="05050102010706020507" pitchFamily="18" charset="2"/>
                </a:rPr>
                <a:t>j</a:t>
              </a:r>
              <a:endParaRPr lang="en-US" altLang="zh-CN" sz="2800" b="1" i="1" dirty="0">
                <a:solidFill>
                  <a:srgbClr val="000099"/>
                </a:solidFill>
                <a:latin typeface="Times New Roman" panose="02020603050405020304" pitchFamily="18" charset="0"/>
                <a:ea typeface="楷体_GB2312" pitchFamily="49" charset="-122"/>
              </a:endParaRPr>
            </a:p>
            <a:p>
              <a:pPr marL="0" lvl="0" indent="0" algn="ctr" eaLnBrk="1" hangingPunct="1">
                <a:spcBef>
                  <a:spcPct val="0"/>
                </a:spcBef>
                <a:buClrTx/>
                <a:buSzTx/>
                <a:buFontTx/>
                <a:buNone/>
              </a:pPr>
              <a:r>
                <a:rPr lang="en-US" altLang="zh-CN" sz="2800" b="1" i="1" dirty="0">
                  <a:solidFill>
                    <a:srgbClr val="000099"/>
                  </a:solidFill>
                  <a:latin typeface="Times New Roman" panose="02020603050405020304" pitchFamily="18" charset="0"/>
                  <a:sym typeface="Symbol" panose="05050102010706020507" pitchFamily="18" charset="2"/>
                </a:rPr>
                <a:t> l</a:t>
              </a:r>
              <a:endParaRPr lang="en-US" altLang="zh-CN" sz="2800" b="1" i="1" dirty="0">
                <a:solidFill>
                  <a:srgbClr val="000099"/>
                </a:solidFill>
                <a:latin typeface="Times New Roman" panose="02020603050405020304" pitchFamily="18" charset="0"/>
                <a:sym typeface="Symbol" panose="05050102010706020507" pitchFamily="18" charset="2"/>
              </a:endParaRPr>
            </a:p>
          </p:txBody>
        </p:sp>
      </p:grpSp>
      <p:grpSp>
        <p:nvGrpSpPr>
          <p:cNvPr id="265224" name="Group 86"/>
          <p:cNvGrpSpPr/>
          <p:nvPr/>
        </p:nvGrpSpPr>
        <p:grpSpPr>
          <a:xfrm>
            <a:off x="2019300" y="4751388"/>
            <a:ext cx="2500313" cy="946150"/>
            <a:chOff x="1272" y="3073"/>
            <a:chExt cx="1575" cy="596"/>
          </a:xfrm>
        </p:grpSpPr>
        <p:sp>
          <p:nvSpPr>
            <p:cNvPr id="265235" name="Rectangle 83"/>
            <p:cNvSpPr/>
            <p:nvPr/>
          </p:nvSpPr>
          <p:spPr>
            <a:xfrm>
              <a:off x="1272" y="3227"/>
              <a:ext cx="1575" cy="3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Tx/>
                <a:buNone/>
              </a:pPr>
              <a:r>
                <a:rPr lang="en-US" altLang="zh-CN" sz="2800" b="1" dirty="0">
                  <a:solidFill>
                    <a:srgbClr val="000099"/>
                  </a:solidFill>
                  <a:latin typeface="Times New Roman" panose="02020603050405020304" pitchFamily="18" charset="0"/>
                  <a:ea typeface="楷体_GB2312" pitchFamily="49" charset="-122"/>
                </a:rPr>
                <a:t>= 4</a:t>
              </a:r>
              <a:r>
                <a:rPr lang="en-US" altLang="zh-CN" sz="2800" b="1" i="1" dirty="0">
                  <a:solidFill>
                    <a:srgbClr val="000099"/>
                  </a:solidFill>
                  <a:latin typeface="Times New Roman" panose="02020603050405020304" pitchFamily="18" charset="0"/>
                  <a:ea typeface="楷体_GB2312" pitchFamily="49" charset="-122"/>
                </a:rPr>
                <a:t>aN ·      · </a:t>
              </a:r>
              <a:r>
                <a:rPr lang="en-US" altLang="zh-CN" b="1" i="1" dirty="0">
                  <a:latin typeface="Symbol" panose="05050102010706020507" pitchFamily="18" charset="2"/>
                </a:rPr>
                <a:t>j</a:t>
              </a:r>
              <a:r>
                <a:rPr lang="en-US" altLang="zh-CN" sz="2800" b="1" i="1" dirty="0">
                  <a:solidFill>
                    <a:srgbClr val="000099"/>
                  </a:solidFill>
                  <a:latin typeface="Times New Roman" panose="02020603050405020304" pitchFamily="18" charset="0"/>
                  <a:ea typeface="楷体_GB2312" pitchFamily="49" charset="-122"/>
                </a:rPr>
                <a:t> i </a:t>
              </a:r>
              <a:endParaRPr lang="en-US" altLang="zh-CN" sz="2800" b="1" i="1" dirty="0">
                <a:solidFill>
                  <a:srgbClr val="000099"/>
                </a:solidFill>
                <a:latin typeface="Times New Roman" panose="02020603050405020304" pitchFamily="18" charset="0"/>
                <a:ea typeface="楷体_GB2312" pitchFamily="49" charset="-122"/>
              </a:endParaRPr>
            </a:p>
          </p:txBody>
        </p:sp>
        <p:sp>
          <p:nvSpPr>
            <p:cNvPr id="265236" name="Rectangle 84"/>
            <p:cNvSpPr/>
            <p:nvPr/>
          </p:nvSpPr>
          <p:spPr>
            <a:xfrm>
              <a:off x="1999" y="3073"/>
              <a:ext cx="340" cy="59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Tx/>
                <a:buNone/>
              </a:pPr>
              <a:r>
                <a:rPr lang="en-US" altLang="zh-CN" sz="2800" b="1" i="1" dirty="0">
                  <a:solidFill>
                    <a:srgbClr val="000099"/>
                  </a:solidFill>
                  <a:latin typeface="Times New Roman" panose="02020603050405020304" pitchFamily="18" charset="0"/>
                  <a:ea typeface="楷体_GB2312" pitchFamily="49" charset="-122"/>
                </a:rPr>
                <a:t> </a:t>
              </a:r>
              <a:r>
                <a:rPr lang="en-US" altLang="zh-CN" sz="2800" b="1" i="1" dirty="0">
                  <a:solidFill>
                    <a:srgbClr val="000099"/>
                  </a:solidFill>
                  <a:latin typeface="Times New Roman" panose="02020603050405020304" pitchFamily="18" charset="0"/>
                  <a:sym typeface="Symbol" panose="05050102010706020507" pitchFamily="18" charset="2"/>
                </a:rPr>
                <a:t>p</a:t>
              </a:r>
              <a:r>
                <a:rPr lang="en-US" altLang="zh-CN" sz="2800" i="1" dirty="0">
                  <a:solidFill>
                    <a:srgbClr val="000099"/>
                  </a:solidFill>
                  <a:latin typeface="Times New Roman" panose="02020603050405020304" pitchFamily="18" charset="0"/>
                  <a:sym typeface="Symbol" panose="05050102010706020507" pitchFamily="18" charset="2"/>
                </a:rPr>
                <a:t> </a:t>
              </a:r>
              <a:endParaRPr lang="en-US" altLang="zh-CN" sz="2800" i="1" dirty="0">
                <a:solidFill>
                  <a:srgbClr val="000099"/>
                </a:solidFill>
                <a:latin typeface="Times New Roman" panose="02020603050405020304" pitchFamily="18" charset="0"/>
                <a:sym typeface="Symbol" panose="05050102010706020507" pitchFamily="18" charset="2"/>
              </a:endParaRPr>
            </a:p>
            <a:p>
              <a:pPr marL="0" lvl="0" indent="0" algn="ctr" eaLnBrk="1" hangingPunct="1">
                <a:spcBef>
                  <a:spcPct val="0"/>
                </a:spcBef>
                <a:buClrTx/>
                <a:buSzTx/>
                <a:buFontTx/>
                <a:buNone/>
              </a:pPr>
              <a:r>
                <a:rPr lang="en-US" altLang="zh-CN" sz="2800" b="1" dirty="0">
                  <a:solidFill>
                    <a:srgbClr val="000099"/>
                  </a:solidFill>
                  <a:latin typeface="Times New Roman" panose="02020603050405020304" pitchFamily="18" charset="0"/>
                  <a:ea typeface="楷体_GB2312" pitchFamily="49" charset="-122"/>
                  <a:sym typeface="Symbol" panose="05050102010706020507" pitchFamily="18" charset="2"/>
                </a:rPr>
                <a:t></a:t>
              </a:r>
              <a:endParaRPr lang="en-US" altLang="zh-CN" sz="2800" b="1" dirty="0">
                <a:solidFill>
                  <a:srgbClr val="000099"/>
                </a:solidFill>
                <a:latin typeface="Times New Roman" panose="02020603050405020304" pitchFamily="18" charset="0"/>
                <a:ea typeface="楷体_GB2312" pitchFamily="49" charset="-122"/>
                <a:sym typeface="Symbol" panose="05050102010706020507" pitchFamily="18" charset="2"/>
              </a:endParaRPr>
            </a:p>
          </p:txBody>
        </p:sp>
        <p:sp>
          <p:nvSpPr>
            <p:cNvPr id="265237" name="Line 85"/>
            <p:cNvSpPr/>
            <p:nvPr/>
          </p:nvSpPr>
          <p:spPr>
            <a:xfrm>
              <a:off x="2045" y="3400"/>
              <a:ext cx="237" cy="0"/>
            </a:xfrm>
            <a:prstGeom prst="line">
              <a:avLst/>
            </a:prstGeom>
            <a:ln w="28575" cap="flat" cmpd="sng">
              <a:solidFill>
                <a:schemeClr val="tx1"/>
              </a:solidFill>
              <a:prstDash val="solid"/>
              <a:headEnd type="none" w="med" len="med"/>
              <a:tailEnd type="none" w="med" len="med"/>
            </a:ln>
          </p:spPr>
        </p:sp>
      </p:grpSp>
      <p:grpSp>
        <p:nvGrpSpPr>
          <p:cNvPr id="265225" name="Group 91"/>
          <p:cNvGrpSpPr/>
          <p:nvPr/>
        </p:nvGrpSpPr>
        <p:grpSpPr>
          <a:xfrm>
            <a:off x="2055813" y="5429250"/>
            <a:ext cx="2509837" cy="946150"/>
            <a:chOff x="1295" y="3420"/>
            <a:chExt cx="1581" cy="596"/>
          </a:xfrm>
        </p:grpSpPr>
        <p:sp>
          <p:nvSpPr>
            <p:cNvPr id="265232" name="Rectangle 88"/>
            <p:cNvSpPr/>
            <p:nvPr/>
          </p:nvSpPr>
          <p:spPr>
            <a:xfrm>
              <a:off x="1295" y="3574"/>
              <a:ext cx="1581" cy="3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Tx/>
                <a:buNone/>
              </a:pPr>
              <a:r>
                <a:rPr lang="en-US" altLang="zh-CN" sz="2800" b="1" dirty="0">
                  <a:solidFill>
                    <a:srgbClr val="000099"/>
                  </a:solidFill>
                  <a:latin typeface="Times New Roman" panose="02020603050405020304" pitchFamily="18" charset="0"/>
                  <a:ea typeface="楷体_GB2312" pitchFamily="49" charset="-122"/>
                </a:rPr>
                <a:t>= </a:t>
              </a:r>
              <a:r>
                <a:rPr lang="en-US" altLang="zh-CN" sz="2800" b="1" i="1" dirty="0">
                  <a:solidFill>
                    <a:srgbClr val="000099"/>
                  </a:solidFill>
                  <a:latin typeface="Times New Roman" panose="02020603050405020304" pitchFamily="18" charset="0"/>
                  <a:ea typeface="楷体_GB2312" pitchFamily="49" charset="-122"/>
                </a:rPr>
                <a:t>         · </a:t>
              </a:r>
              <a:r>
                <a:rPr lang="en-US" altLang="zh-CN" b="1" i="1" dirty="0">
                  <a:latin typeface="Symbol" panose="05050102010706020507" pitchFamily="18" charset="2"/>
                </a:rPr>
                <a:t>j</a:t>
              </a:r>
              <a:r>
                <a:rPr lang="en-US" altLang="zh-CN" sz="2800" b="1" i="1" dirty="0">
                  <a:solidFill>
                    <a:srgbClr val="000099"/>
                  </a:solidFill>
                  <a:latin typeface="Times New Roman" panose="02020603050405020304" pitchFamily="18" charset="0"/>
                  <a:ea typeface="楷体_GB2312" pitchFamily="49" charset="-122"/>
                </a:rPr>
                <a:t> · </a:t>
              </a:r>
              <a:r>
                <a:rPr lang="en-US" altLang="zh-CN" sz="2800" b="1" dirty="0">
                  <a:solidFill>
                    <a:srgbClr val="000099"/>
                  </a:solidFill>
                  <a:latin typeface="Times New Roman" panose="02020603050405020304" pitchFamily="18" charset="0"/>
                  <a:ea typeface="楷体_GB2312" pitchFamily="49" charset="-122"/>
                </a:rPr>
                <a:t>2</a:t>
              </a:r>
              <a:r>
                <a:rPr lang="en-US" altLang="zh-CN" sz="2800" b="1" i="1" dirty="0">
                  <a:solidFill>
                    <a:srgbClr val="000099"/>
                  </a:solidFill>
                  <a:latin typeface="Times New Roman" panose="02020603050405020304" pitchFamily="18" charset="0"/>
                  <a:ea typeface="楷体_GB2312" pitchFamily="49" charset="-122"/>
                </a:rPr>
                <a:t>ai </a:t>
              </a:r>
              <a:endParaRPr lang="en-US" altLang="zh-CN" sz="2800" b="1" i="1" dirty="0">
                <a:solidFill>
                  <a:srgbClr val="000099"/>
                </a:solidFill>
                <a:latin typeface="Times New Roman" panose="02020603050405020304" pitchFamily="18" charset="0"/>
                <a:ea typeface="楷体_GB2312" pitchFamily="49" charset="-122"/>
              </a:endParaRPr>
            </a:p>
          </p:txBody>
        </p:sp>
        <p:sp>
          <p:nvSpPr>
            <p:cNvPr id="265233" name="Rectangle 89"/>
            <p:cNvSpPr/>
            <p:nvPr/>
          </p:nvSpPr>
          <p:spPr>
            <a:xfrm>
              <a:off x="1469" y="3420"/>
              <a:ext cx="614" cy="59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Tx/>
                <a:buNone/>
              </a:pPr>
              <a:r>
                <a:rPr lang="en-US" altLang="zh-CN" sz="2800" b="1" i="1" dirty="0">
                  <a:solidFill>
                    <a:srgbClr val="000099"/>
                  </a:solidFill>
                  <a:latin typeface="Times New Roman" panose="02020603050405020304" pitchFamily="18" charset="0"/>
                  <a:ea typeface="楷体_GB2312" pitchFamily="49" charset="-122"/>
                </a:rPr>
                <a:t> </a:t>
              </a:r>
              <a:r>
                <a:rPr lang="en-US" altLang="zh-CN" sz="2800" b="1" dirty="0">
                  <a:solidFill>
                    <a:srgbClr val="000099"/>
                  </a:solidFill>
                  <a:latin typeface="Times New Roman" panose="02020603050405020304" pitchFamily="18" charset="0"/>
                  <a:ea typeface="楷体_GB2312" pitchFamily="49" charset="-122"/>
                </a:rPr>
                <a:t>2</a:t>
              </a:r>
              <a:r>
                <a:rPr lang="en-US" altLang="zh-CN" sz="2800" b="1" i="1" dirty="0">
                  <a:solidFill>
                    <a:srgbClr val="000099"/>
                  </a:solidFill>
                  <a:latin typeface="Times New Roman" panose="02020603050405020304" pitchFamily="18" charset="0"/>
                  <a:sym typeface="Symbol" panose="05050102010706020507" pitchFamily="18" charset="2"/>
                </a:rPr>
                <a:t>pN</a:t>
              </a:r>
              <a:r>
                <a:rPr lang="en-US" altLang="zh-CN" sz="2800" i="1" dirty="0">
                  <a:solidFill>
                    <a:srgbClr val="000099"/>
                  </a:solidFill>
                  <a:latin typeface="Times New Roman" panose="02020603050405020304" pitchFamily="18" charset="0"/>
                  <a:sym typeface="Symbol" panose="05050102010706020507" pitchFamily="18" charset="2"/>
                </a:rPr>
                <a:t> </a:t>
              </a:r>
              <a:endParaRPr lang="en-US" altLang="zh-CN" sz="2800" i="1" dirty="0">
                <a:solidFill>
                  <a:srgbClr val="000099"/>
                </a:solidFill>
                <a:latin typeface="Times New Roman" panose="02020603050405020304" pitchFamily="18" charset="0"/>
                <a:sym typeface="Symbol" panose="05050102010706020507" pitchFamily="18" charset="2"/>
              </a:endParaRPr>
            </a:p>
            <a:p>
              <a:pPr marL="0" lvl="0" indent="0" algn="ctr" eaLnBrk="1" hangingPunct="1">
                <a:spcBef>
                  <a:spcPct val="0"/>
                </a:spcBef>
                <a:buClrTx/>
                <a:buSzTx/>
                <a:buFontTx/>
                <a:buNone/>
              </a:pPr>
              <a:r>
                <a:rPr lang="en-US" altLang="zh-CN" sz="2800" b="1" dirty="0">
                  <a:solidFill>
                    <a:srgbClr val="000099"/>
                  </a:solidFill>
                  <a:latin typeface="Times New Roman" panose="02020603050405020304" pitchFamily="18" charset="0"/>
                  <a:ea typeface="楷体_GB2312" pitchFamily="49" charset="-122"/>
                  <a:sym typeface="Symbol" panose="05050102010706020507" pitchFamily="18" charset="2"/>
                </a:rPr>
                <a:t></a:t>
              </a:r>
              <a:endParaRPr lang="en-US" altLang="zh-CN" sz="2800" b="1" dirty="0">
                <a:solidFill>
                  <a:srgbClr val="000099"/>
                </a:solidFill>
                <a:latin typeface="Times New Roman" panose="02020603050405020304" pitchFamily="18" charset="0"/>
                <a:ea typeface="楷体_GB2312" pitchFamily="49" charset="-122"/>
                <a:sym typeface="Symbol" panose="05050102010706020507" pitchFamily="18" charset="2"/>
              </a:endParaRPr>
            </a:p>
          </p:txBody>
        </p:sp>
        <p:sp>
          <p:nvSpPr>
            <p:cNvPr id="265234" name="Line 90"/>
            <p:cNvSpPr/>
            <p:nvPr/>
          </p:nvSpPr>
          <p:spPr>
            <a:xfrm>
              <a:off x="1540" y="3747"/>
              <a:ext cx="435" cy="0"/>
            </a:xfrm>
            <a:prstGeom prst="line">
              <a:avLst/>
            </a:prstGeom>
            <a:ln w="28575" cap="flat" cmpd="sng">
              <a:solidFill>
                <a:schemeClr val="tx1"/>
              </a:solidFill>
              <a:prstDash val="solid"/>
              <a:headEnd type="none" w="med" len="med"/>
              <a:tailEnd type="none" w="med" len="med"/>
            </a:ln>
          </p:spPr>
        </p:sp>
      </p:grpSp>
      <p:sp>
        <p:nvSpPr>
          <p:cNvPr id="265226" name="Rectangle 68"/>
          <p:cNvSpPr/>
          <p:nvPr/>
        </p:nvSpPr>
        <p:spPr>
          <a:xfrm>
            <a:off x="2124075" y="6278563"/>
            <a:ext cx="1041400" cy="5794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Tx/>
              <a:buNone/>
            </a:pPr>
            <a:r>
              <a:rPr lang="en-US" altLang="zh-CN" sz="2800" b="1" dirty="0">
                <a:solidFill>
                  <a:srgbClr val="000099"/>
                </a:solidFill>
                <a:latin typeface="Times New Roman" panose="02020603050405020304" pitchFamily="18" charset="0"/>
                <a:ea typeface="楷体_GB2312" pitchFamily="49" charset="-122"/>
              </a:rPr>
              <a:t>=</a:t>
            </a:r>
            <a:r>
              <a:rPr lang="en-US" altLang="zh-CN" sz="2800" b="1" i="1" dirty="0">
                <a:solidFill>
                  <a:srgbClr val="000099"/>
                </a:solidFill>
                <a:latin typeface="Times New Roman" panose="02020603050405020304" pitchFamily="18" charset="0"/>
                <a:ea typeface="楷体_GB2312" pitchFamily="49" charset="-122"/>
              </a:rPr>
              <a:t>C</a:t>
            </a:r>
            <a:r>
              <a:rPr lang="en-US" altLang="zh-CN" sz="1800" b="1" i="1" dirty="0">
                <a:solidFill>
                  <a:srgbClr val="000099"/>
                </a:solidFill>
                <a:latin typeface="Times New Roman" panose="02020603050405020304" pitchFamily="18" charset="0"/>
                <a:ea typeface="楷体_GB2312" pitchFamily="49" charset="-122"/>
              </a:rPr>
              <a:t>m</a:t>
            </a:r>
            <a:r>
              <a:rPr lang="en-US" altLang="zh-CN" i="1" dirty="0">
                <a:solidFill>
                  <a:srgbClr val="000099"/>
                </a:solidFill>
                <a:latin typeface="Times New Roman" panose="02020603050405020304" pitchFamily="18" charset="0"/>
                <a:ea typeface="楷体_GB2312" pitchFamily="49" charset="-122"/>
              </a:rPr>
              <a:t>i</a:t>
            </a:r>
            <a:r>
              <a:rPr lang="en-US" altLang="zh-CN" sz="2000" b="1" i="1" dirty="0">
                <a:solidFill>
                  <a:srgbClr val="000099"/>
                </a:solidFill>
                <a:latin typeface="Times New Roman" panose="02020603050405020304" pitchFamily="18" charset="0"/>
                <a:ea typeface="楷体_GB2312" pitchFamily="49" charset="-122"/>
              </a:rPr>
              <a:t>a</a:t>
            </a:r>
            <a:endParaRPr lang="en-US" altLang="zh-CN" sz="2000" b="1" i="1" dirty="0">
              <a:solidFill>
                <a:srgbClr val="000099"/>
              </a:solidFill>
              <a:latin typeface="Times New Roman" panose="02020603050405020304" pitchFamily="18" charset="0"/>
              <a:ea typeface="楷体_GB2312" pitchFamily="49" charset="-122"/>
            </a:endParaRPr>
          </a:p>
        </p:txBody>
      </p:sp>
      <p:sp>
        <p:nvSpPr>
          <p:cNvPr id="265227" name="AutoShape 68"/>
          <p:cNvSpPr/>
          <p:nvPr/>
        </p:nvSpPr>
        <p:spPr>
          <a:xfrm>
            <a:off x="0" y="4005263"/>
            <a:ext cx="1944688" cy="863600"/>
          </a:xfrm>
          <a:prstGeom prst="wedgeRoundRectCallout">
            <a:avLst>
              <a:gd name="adj1" fmla="val 77431"/>
              <a:gd name="adj2" fmla="val 228310"/>
              <a:gd name="adj3" fmla="val 16667"/>
            </a:avLst>
          </a:prstGeom>
          <a:solidFill>
            <a:srgbClr val="CCFFFF"/>
          </a:solidFill>
          <a:ln w="9525" cap="flat" cmpd="sng">
            <a:solidFill>
              <a:srgbClr val="C0C0C0"/>
            </a:solidFill>
            <a:prstDash val="solid"/>
            <a:miter/>
            <a:headEnd type="none" w="med" len="med"/>
            <a:tailEnd type="none" w="med" len="med"/>
          </a:ln>
        </p:spPr>
        <p:txBody>
          <a:bodyPr anchor="b"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Tx/>
              <a:buNone/>
            </a:pPr>
            <a:r>
              <a:rPr lang="en-US" altLang="zh-CN" sz="2000" b="1" i="1" dirty="0">
                <a:solidFill>
                  <a:srgbClr val="000099"/>
                </a:solidFill>
                <a:latin typeface="Times New Roman" panose="02020603050405020304" pitchFamily="18" charset="0"/>
              </a:rPr>
              <a:t>C</a:t>
            </a:r>
            <a:r>
              <a:rPr lang="en-US" altLang="zh-CN" sz="1400" i="1" dirty="0">
                <a:solidFill>
                  <a:srgbClr val="000099"/>
                </a:solidFill>
                <a:latin typeface="Times New Roman" panose="02020603050405020304" pitchFamily="18" charset="0"/>
              </a:rPr>
              <a:t>m</a:t>
            </a:r>
            <a:r>
              <a:rPr lang="en-US" altLang="zh-CN" sz="2000" b="1" dirty="0">
                <a:solidFill>
                  <a:srgbClr val="000099"/>
                </a:solidFill>
                <a:latin typeface="Times New Roman" panose="02020603050405020304" pitchFamily="18" charset="0"/>
              </a:rPr>
              <a:t>:</a:t>
            </a:r>
            <a:r>
              <a:rPr lang="zh-CN" altLang="en-US" sz="2000" b="1" dirty="0">
                <a:solidFill>
                  <a:srgbClr val="000099"/>
                </a:solidFill>
                <a:latin typeface="Times New Roman" panose="02020603050405020304" pitchFamily="18" charset="0"/>
              </a:rPr>
              <a:t>电动机轴转矩系数</a:t>
            </a:r>
            <a:endParaRPr lang="en-US" altLang="zh-CN" sz="2000" b="1" dirty="0">
              <a:solidFill>
                <a:srgbClr val="000099"/>
              </a:solidFill>
              <a:latin typeface="Times New Roman" panose="02020603050405020304" pitchFamily="18" charset="0"/>
            </a:endParaRPr>
          </a:p>
        </p:txBody>
      </p:sp>
      <p:sp>
        <p:nvSpPr>
          <p:cNvPr id="265228" name="AutoShape 69"/>
          <p:cNvSpPr/>
          <p:nvPr/>
        </p:nvSpPr>
        <p:spPr>
          <a:xfrm>
            <a:off x="5076825" y="5373688"/>
            <a:ext cx="1800225" cy="504825"/>
          </a:xfrm>
          <a:prstGeom prst="wedgeRoundRectCallout">
            <a:avLst>
              <a:gd name="adj1" fmla="val -162259"/>
              <a:gd name="adj2" fmla="val 190250"/>
              <a:gd name="adj3" fmla="val 16667"/>
            </a:avLst>
          </a:prstGeom>
          <a:solidFill>
            <a:srgbClr val="CCFFFF"/>
          </a:solidFill>
          <a:ln w="9525" cap="flat" cmpd="sng">
            <a:solidFill>
              <a:srgbClr val="C0C0C0"/>
            </a:solidFill>
            <a:prstDash val="solid"/>
            <a:miter/>
            <a:headEnd type="none" w="med" len="med"/>
            <a:tailEnd type="none" w="med" len="med"/>
          </a:ln>
        </p:spPr>
        <p:txBody>
          <a:bodyPr anchor="b"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Tx/>
              <a:buNone/>
            </a:pPr>
            <a:r>
              <a:rPr lang="en-US" altLang="zh-CN" sz="2000" b="1" i="1" dirty="0">
                <a:solidFill>
                  <a:srgbClr val="000099"/>
                </a:solidFill>
                <a:latin typeface="Times New Roman" panose="02020603050405020304" pitchFamily="18" charset="0"/>
              </a:rPr>
              <a:t>i</a:t>
            </a:r>
            <a:r>
              <a:rPr lang="en-US" altLang="zh-CN" sz="1200" b="1" i="1" dirty="0">
                <a:solidFill>
                  <a:srgbClr val="000099"/>
                </a:solidFill>
                <a:latin typeface="Times New Roman" panose="02020603050405020304" pitchFamily="18" charset="0"/>
              </a:rPr>
              <a:t>a</a:t>
            </a:r>
            <a:r>
              <a:rPr lang="en-US" altLang="zh-CN" sz="2000" b="1" dirty="0">
                <a:solidFill>
                  <a:srgbClr val="000099"/>
                </a:solidFill>
                <a:latin typeface="Times New Roman" panose="02020603050405020304" pitchFamily="18" charset="0"/>
              </a:rPr>
              <a:t>:</a:t>
            </a:r>
            <a:r>
              <a:rPr lang="zh-CN" altLang="en-US" sz="2000" b="1" dirty="0">
                <a:solidFill>
                  <a:srgbClr val="000099"/>
                </a:solidFill>
                <a:latin typeface="Times New Roman" panose="02020603050405020304" pitchFamily="18" charset="0"/>
              </a:rPr>
              <a:t>电枢电流</a:t>
            </a:r>
            <a:endParaRPr lang="en-US" altLang="zh-CN" sz="2000" b="1" dirty="0">
              <a:solidFill>
                <a:srgbClr val="000099"/>
              </a:solidFill>
              <a:latin typeface="Times New Roman" panose="02020603050405020304" pitchFamily="18" charset="0"/>
            </a:endParaRPr>
          </a:p>
        </p:txBody>
      </p:sp>
      <p:sp>
        <p:nvSpPr>
          <p:cNvPr id="265229" name="Rectangle 2"/>
          <p:cNvSpPr/>
          <p:nvPr/>
        </p:nvSpPr>
        <p:spPr>
          <a:xfrm>
            <a:off x="539750" y="188913"/>
            <a:ext cx="2397125"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Tx/>
              <a:buNone/>
            </a:pPr>
            <a:r>
              <a:rPr lang="zh-CN" altLang="en-US" b="1" dirty="0">
                <a:solidFill>
                  <a:srgbClr val="000099"/>
                </a:solidFill>
                <a:latin typeface="Times New Roman" panose="02020603050405020304" pitchFamily="18" charset="0"/>
                <a:ea typeface="楷体_GB2312" pitchFamily="49" charset="-122"/>
              </a:rPr>
              <a:t>电磁转矩</a:t>
            </a:r>
            <a:endParaRPr lang="zh-CN" altLang="en-US" b="1" dirty="0">
              <a:solidFill>
                <a:srgbClr val="000099"/>
              </a:solidFill>
              <a:latin typeface="Times New Roman" panose="02020603050405020304" pitchFamily="18" charset="0"/>
              <a:ea typeface="楷体_GB2312" pitchFamily="49" charset="-122"/>
            </a:endParaRPr>
          </a:p>
        </p:txBody>
      </p:sp>
      <p:sp>
        <p:nvSpPr>
          <p:cNvPr id="265230" name="AutoShape 69">
            <a:hlinkClick r:id="rId1" action="ppaction://hlinksldjump"/>
          </p:cNvPr>
          <p:cNvSpPr/>
          <p:nvPr/>
        </p:nvSpPr>
        <p:spPr>
          <a:xfrm>
            <a:off x="7596188" y="188913"/>
            <a:ext cx="985837" cy="647700"/>
          </a:xfrm>
          <a:prstGeom prst="actionButtonBeginning">
            <a:avLst/>
          </a:prstGeom>
          <a:solidFill>
            <a:schemeClr val="folHlink"/>
          </a:solidFill>
          <a:ln w="9525">
            <a:noFill/>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Tx/>
              <a:buNone/>
            </a:pPr>
            <a:endParaRPr lang="zh-CN" altLang="en-US" sz="2400" dirty="0">
              <a:solidFill>
                <a:srgbClr val="000099"/>
              </a:solidFill>
              <a:latin typeface="Times New Roman" panose="02020603050405020304" pitchFamily="18" charset="0"/>
            </a:endParaRPr>
          </a:p>
        </p:txBody>
      </p:sp>
      <p:sp>
        <p:nvSpPr>
          <p:cNvPr id="265231" name="灯片编号占位符 1"/>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rgbClr val="002699"/>
                </a:solidFill>
              </a:rPr>
            </a:fld>
            <a:endParaRPr lang="en-US" altLang="zh-CN" sz="1400" b="1" dirty="0">
              <a:solidFill>
                <a:srgbClr val="002699"/>
              </a:solidFill>
            </a:endParaRPr>
          </a:p>
        </p:txBody>
      </p:sp>
    </p:spTree>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7266" name="Rectangle 33"/>
          <p:cNvSpPr/>
          <p:nvPr/>
        </p:nvSpPr>
        <p:spPr>
          <a:xfrm>
            <a:off x="755650" y="1557338"/>
            <a:ext cx="7935913" cy="20574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Tx/>
              <a:buNone/>
            </a:pPr>
            <a:r>
              <a:rPr lang="zh-CN" altLang="en-US" sz="2800" b="1" dirty="0">
                <a:solidFill>
                  <a:srgbClr val="000099"/>
                </a:solidFill>
                <a:latin typeface="Times New Roman" panose="02020603050405020304" pitchFamily="18" charset="0"/>
                <a:ea typeface="楷体_GB2312" pitchFamily="49" charset="-122"/>
              </a:rPr>
              <a:t>每个导体：</a:t>
            </a:r>
            <a:r>
              <a:rPr lang="en-US" altLang="zh-CN" sz="2800" b="1" i="1" dirty="0">
                <a:solidFill>
                  <a:srgbClr val="000099"/>
                </a:solidFill>
                <a:latin typeface="Times New Roman" panose="02020603050405020304" pitchFamily="18" charset="0"/>
                <a:ea typeface="楷体_GB2312" pitchFamily="49" charset="-122"/>
              </a:rPr>
              <a:t>e </a:t>
            </a:r>
            <a:r>
              <a:rPr lang="en-US" altLang="zh-CN" sz="2800" b="1" dirty="0">
                <a:solidFill>
                  <a:srgbClr val="000099"/>
                </a:solidFill>
                <a:latin typeface="Times New Roman" panose="02020603050405020304" pitchFamily="18" charset="0"/>
                <a:ea typeface="楷体_GB2312" pitchFamily="49" charset="-122"/>
              </a:rPr>
              <a:t>= </a:t>
            </a:r>
            <a:r>
              <a:rPr lang="en-US" altLang="zh-CN" sz="2800" b="1" i="1" dirty="0">
                <a:solidFill>
                  <a:srgbClr val="000099"/>
                </a:solidFill>
                <a:latin typeface="Times New Roman" panose="02020603050405020304" pitchFamily="18" charset="0"/>
                <a:ea typeface="楷体_GB2312" pitchFamily="49" charset="-122"/>
              </a:rPr>
              <a:t>B l v</a:t>
            </a:r>
            <a:endParaRPr lang="en-US" altLang="zh-CN" sz="2800" b="1" i="1" dirty="0">
              <a:solidFill>
                <a:srgbClr val="000099"/>
              </a:solidFill>
              <a:latin typeface="Times New Roman" panose="02020603050405020304" pitchFamily="18" charset="0"/>
              <a:ea typeface="楷体_GB2312" pitchFamily="49" charset="-122"/>
            </a:endParaRPr>
          </a:p>
          <a:p>
            <a:pPr marL="0" lvl="0" indent="0" eaLnBrk="1" hangingPunct="1">
              <a:spcBef>
                <a:spcPct val="30000"/>
              </a:spcBef>
              <a:buClr>
                <a:srgbClr val="A50021"/>
              </a:buClr>
              <a:buSzPct val="70000"/>
              <a:buFont typeface="Wingdings" panose="05000000000000000000" pitchFamily="2" charset="2"/>
              <a:buChar char="l"/>
            </a:pPr>
            <a:r>
              <a:rPr lang="en-US" altLang="zh-CN" sz="2800" b="1" dirty="0">
                <a:solidFill>
                  <a:srgbClr val="000099"/>
                </a:solidFill>
                <a:latin typeface="Times New Roman" panose="02020603050405020304" pitchFamily="18" charset="0"/>
                <a:ea typeface="楷体_GB2312" pitchFamily="49" charset="-122"/>
              </a:rPr>
              <a:t> </a:t>
            </a:r>
            <a:r>
              <a:rPr lang="zh-CN" altLang="en-US" sz="2800" b="1" dirty="0">
                <a:solidFill>
                  <a:srgbClr val="000099"/>
                </a:solidFill>
                <a:latin typeface="Times New Roman" panose="02020603050405020304" pitchFamily="18" charset="0"/>
                <a:ea typeface="楷体_GB2312" pitchFamily="49" charset="-122"/>
              </a:rPr>
              <a:t>导体切割磁场线的线速度：</a:t>
            </a:r>
            <a:endParaRPr lang="zh-CN" altLang="en-US" sz="2800" b="1" dirty="0">
              <a:solidFill>
                <a:srgbClr val="000099"/>
              </a:solidFill>
              <a:latin typeface="Times New Roman" panose="02020603050405020304" pitchFamily="18" charset="0"/>
              <a:ea typeface="楷体_GB2312" pitchFamily="49" charset="-122"/>
            </a:endParaRPr>
          </a:p>
          <a:p>
            <a:pPr marL="0" lvl="0" indent="0" eaLnBrk="1" hangingPunct="1">
              <a:spcBef>
                <a:spcPct val="30000"/>
              </a:spcBef>
              <a:buClr>
                <a:srgbClr val="A50021"/>
              </a:buClr>
              <a:buSzPct val="70000"/>
              <a:buFont typeface="Wingdings" panose="05000000000000000000" pitchFamily="2" charset="2"/>
              <a:buChar char="l"/>
            </a:pPr>
            <a:r>
              <a:rPr lang="zh-CN" altLang="en-US" sz="2800" b="1" dirty="0">
                <a:solidFill>
                  <a:srgbClr val="000099"/>
                </a:solidFill>
                <a:latin typeface="Times New Roman" panose="02020603050405020304" pitchFamily="18" charset="0"/>
                <a:ea typeface="楷体_GB2312" pitchFamily="49" charset="-122"/>
              </a:rPr>
              <a:t> 电动势：</a:t>
            </a:r>
            <a:endParaRPr lang="zh-CN" altLang="en-US" sz="2800" b="1" dirty="0">
              <a:solidFill>
                <a:srgbClr val="000099"/>
              </a:solidFill>
              <a:latin typeface="Times New Roman" panose="02020603050405020304" pitchFamily="18" charset="0"/>
              <a:ea typeface="楷体_GB2312" pitchFamily="49" charset="-122"/>
            </a:endParaRPr>
          </a:p>
          <a:p>
            <a:pPr marL="0" lvl="0" indent="0" eaLnBrk="1" hangingPunct="1">
              <a:spcBef>
                <a:spcPct val="0"/>
              </a:spcBef>
              <a:buClrTx/>
              <a:buSzTx/>
              <a:buFontTx/>
              <a:buNone/>
            </a:pPr>
            <a:r>
              <a:rPr lang="zh-CN" altLang="en-US" sz="2800" b="1" i="1" dirty="0">
                <a:solidFill>
                  <a:srgbClr val="000099"/>
                </a:solidFill>
                <a:latin typeface="Times New Roman" panose="02020603050405020304" pitchFamily="18" charset="0"/>
                <a:ea typeface="楷体_GB2312" pitchFamily="49" charset="-122"/>
              </a:rPr>
              <a:t>                    </a:t>
            </a:r>
            <a:r>
              <a:rPr lang="en-US" altLang="zh-CN" sz="2800" b="1" i="1" dirty="0">
                <a:solidFill>
                  <a:srgbClr val="000099"/>
                </a:solidFill>
                <a:latin typeface="Times New Roman" panose="02020603050405020304" pitchFamily="18" charset="0"/>
                <a:ea typeface="楷体_GB2312" pitchFamily="49" charset="-122"/>
              </a:rPr>
              <a:t>E </a:t>
            </a:r>
            <a:r>
              <a:rPr lang="en-US" altLang="zh-CN" sz="2800" b="1" dirty="0">
                <a:solidFill>
                  <a:srgbClr val="000099"/>
                </a:solidFill>
                <a:latin typeface="Times New Roman" panose="02020603050405020304" pitchFamily="18" charset="0"/>
                <a:ea typeface="楷体_GB2312" pitchFamily="49" charset="-122"/>
              </a:rPr>
              <a:t>= 2</a:t>
            </a:r>
            <a:r>
              <a:rPr lang="en-US" altLang="zh-CN" sz="2800" b="1" i="1" dirty="0">
                <a:solidFill>
                  <a:srgbClr val="000099"/>
                </a:solidFill>
                <a:latin typeface="Times New Roman" panose="02020603050405020304" pitchFamily="18" charset="0"/>
                <a:ea typeface="楷体_GB2312" pitchFamily="49" charset="-122"/>
              </a:rPr>
              <a:t>N</a:t>
            </a:r>
            <a:r>
              <a:rPr lang="en-US" altLang="zh-CN" sz="2800" b="1" dirty="0">
                <a:solidFill>
                  <a:srgbClr val="000099"/>
                </a:solidFill>
                <a:latin typeface="Times New Roman" panose="02020603050405020304" pitchFamily="18" charset="0"/>
                <a:ea typeface="楷体_GB2312" pitchFamily="49" charset="-122"/>
              </a:rPr>
              <a:t> </a:t>
            </a:r>
            <a:r>
              <a:rPr lang="en-US" altLang="zh-CN" sz="2800" b="1" i="1" dirty="0">
                <a:solidFill>
                  <a:srgbClr val="000099"/>
                </a:solidFill>
                <a:latin typeface="Times New Roman" panose="02020603050405020304" pitchFamily="18" charset="0"/>
                <a:ea typeface="楷体_GB2312" pitchFamily="49" charset="-122"/>
              </a:rPr>
              <a:t>e</a:t>
            </a:r>
            <a:r>
              <a:rPr lang="en-US" altLang="zh-CN" sz="2800" b="1" dirty="0">
                <a:solidFill>
                  <a:srgbClr val="000099"/>
                </a:solidFill>
                <a:latin typeface="Times New Roman" panose="02020603050405020304" pitchFamily="18" charset="0"/>
                <a:ea typeface="楷体_GB2312" pitchFamily="49" charset="-122"/>
              </a:rPr>
              <a:t>                   </a:t>
            </a:r>
            <a:endParaRPr lang="en-US" altLang="zh-CN" sz="2800" b="1" dirty="0">
              <a:solidFill>
                <a:srgbClr val="000099"/>
              </a:solidFill>
              <a:latin typeface="Times New Roman" panose="02020603050405020304" pitchFamily="18" charset="0"/>
              <a:ea typeface="楷体_GB2312" pitchFamily="49" charset="-122"/>
            </a:endParaRPr>
          </a:p>
        </p:txBody>
      </p:sp>
      <p:sp>
        <p:nvSpPr>
          <p:cNvPr id="267267" name="Rectangle 2"/>
          <p:cNvSpPr/>
          <p:nvPr/>
        </p:nvSpPr>
        <p:spPr>
          <a:xfrm>
            <a:off x="900113" y="404813"/>
            <a:ext cx="2397125"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Tx/>
              <a:buNone/>
            </a:pPr>
            <a:r>
              <a:rPr lang="zh-CN" altLang="en-US" b="1" dirty="0">
                <a:solidFill>
                  <a:srgbClr val="000099"/>
                </a:solidFill>
                <a:latin typeface="Times New Roman" panose="02020603050405020304" pitchFamily="18" charset="0"/>
                <a:ea typeface="楷体_GB2312" pitchFamily="49" charset="-122"/>
              </a:rPr>
              <a:t>电动势  </a:t>
            </a:r>
            <a:endParaRPr lang="zh-CN" altLang="en-US" b="1" dirty="0">
              <a:solidFill>
                <a:srgbClr val="000099"/>
              </a:solidFill>
              <a:latin typeface="Times New Roman" panose="02020603050405020304" pitchFamily="18" charset="0"/>
              <a:ea typeface="楷体_GB2312" pitchFamily="49" charset="-122"/>
            </a:endParaRPr>
          </a:p>
        </p:txBody>
      </p:sp>
      <p:grpSp>
        <p:nvGrpSpPr>
          <p:cNvPr id="267268" name="Group 63"/>
          <p:cNvGrpSpPr/>
          <p:nvPr/>
        </p:nvGrpSpPr>
        <p:grpSpPr>
          <a:xfrm>
            <a:off x="5380038" y="2624138"/>
            <a:ext cx="1720850" cy="946150"/>
            <a:chOff x="3389" y="2207"/>
            <a:chExt cx="1084" cy="596"/>
          </a:xfrm>
        </p:grpSpPr>
        <p:sp>
          <p:nvSpPr>
            <p:cNvPr id="267289" name="Rectangle 44"/>
            <p:cNvSpPr/>
            <p:nvPr/>
          </p:nvSpPr>
          <p:spPr>
            <a:xfrm>
              <a:off x="3389" y="2360"/>
              <a:ext cx="1084"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Tx/>
                <a:buNone/>
              </a:pPr>
              <a:r>
                <a:rPr lang="en-US" altLang="zh-CN" sz="2800" b="1" i="1" dirty="0">
                  <a:solidFill>
                    <a:srgbClr val="000099"/>
                  </a:solidFill>
                  <a:latin typeface="Times New Roman" panose="02020603050405020304" pitchFamily="18" charset="0"/>
                  <a:ea typeface="楷体_GB2312" pitchFamily="49" charset="-122"/>
                </a:rPr>
                <a:t>v =          n</a:t>
              </a:r>
              <a:endParaRPr lang="en-US" altLang="zh-CN" sz="2800" b="1" i="1" dirty="0">
                <a:solidFill>
                  <a:srgbClr val="000099"/>
                </a:solidFill>
                <a:latin typeface="Times New Roman" panose="02020603050405020304" pitchFamily="18" charset="0"/>
                <a:ea typeface="楷体_GB2312" pitchFamily="49" charset="-122"/>
              </a:endParaRPr>
            </a:p>
          </p:txBody>
        </p:sp>
        <p:sp>
          <p:nvSpPr>
            <p:cNvPr id="267290" name="Line 45"/>
            <p:cNvSpPr/>
            <p:nvPr/>
          </p:nvSpPr>
          <p:spPr>
            <a:xfrm>
              <a:off x="3782" y="2526"/>
              <a:ext cx="439" cy="0"/>
            </a:xfrm>
            <a:prstGeom prst="line">
              <a:avLst/>
            </a:prstGeom>
            <a:ln w="28575" cap="flat" cmpd="sng">
              <a:solidFill>
                <a:schemeClr val="tx1"/>
              </a:solidFill>
              <a:prstDash val="solid"/>
              <a:headEnd type="none" w="med" len="med"/>
              <a:tailEnd type="none" w="med" len="med"/>
            </a:ln>
          </p:spPr>
        </p:sp>
        <p:sp>
          <p:nvSpPr>
            <p:cNvPr id="267291" name="Rectangle 46"/>
            <p:cNvSpPr/>
            <p:nvPr/>
          </p:nvSpPr>
          <p:spPr>
            <a:xfrm>
              <a:off x="3746" y="2207"/>
              <a:ext cx="500" cy="59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Tx/>
                <a:buNone/>
              </a:pPr>
              <a:r>
                <a:rPr lang="en-US" altLang="zh-CN" sz="2800" b="1" dirty="0">
                  <a:solidFill>
                    <a:srgbClr val="000099"/>
                  </a:solidFill>
                  <a:latin typeface="Times New Roman" panose="02020603050405020304" pitchFamily="18" charset="0"/>
                  <a:ea typeface="楷体_GB2312" pitchFamily="49" charset="-122"/>
                </a:rPr>
                <a:t>2</a:t>
              </a:r>
              <a:r>
                <a:rPr lang="en-US" altLang="zh-CN" sz="2800" b="1" dirty="0">
                  <a:solidFill>
                    <a:srgbClr val="000099"/>
                  </a:solidFill>
                  <a:latin typeface="Times New Roman" panose="02020603050405020304" pitchFamily="18" charset="0"/>
                  <a:ea typeface="楷体_GB2312" pitchFamily="49" charset="-122"/>
                  <a:sym typeface="Symbol" panose="05050102010706020507" pitchFamily="18" charset="2"/>
                </a:rPr>
                <a:t></a:t>
              </a:r>
              <a:r>
                <a:rPr lang="en-US" altLang="zh-CN" sz="2800" b="1" i="1" dirty="0">
                  <a:solidFill>
                    <a:srgbClr val="000099"/>
                  </a:solidFill>
                  <a:latin typeface="Times New Roman" panose="02020603050405020304" pitchFamily="18" charset="0"/>
                  <a:ea typeface="楷体_GB2312" pitchFamily="49" charset="-122"/>
                </a:rPr>
                <a:t>R</a:t>
              </a:r>
              <a:endParaRPr lang="en-US" altLang="zh-CN" sz="2800" b="1" i="1" dirty="0">
                <a:solidFill>
                  <a:srgbClr val="000099"/>
                </a:solidFill>
                <a:latin typeface="Times New Roman" panose="02020603050405020304" pitchFamily="18" charset="0"/>
                <a:ea typeface="楷体_GB2312" pitchFamily="49" charset="-122"/>
              </a:endParaRPr>
            </a:p>
            <a:p>
              <a:pPr marL="0" lvl="0" indent="0" algn="ctr" eaLnBrk="1" hangingPunct="1">
                <a:spcBef>
                  <a:spcPct val="0"/>
                </a:spcBef>
                <a:buClrTx/>
                <a:buSzTx/>
                <a:buFontTx/>
                <a:buNone/>
              </a:pPr>
              <a:r>
                <a:rPr lang="en-US" altLang="zh-CN" sz="2800" b="1" dirty="0">
                  <a:solidFill>
                    <a:srgbClr val="000099"/>
                  </a:solidFill>
                  <a:latin typeface="Times New Roman" panose="02020603050405020304" pitchFamily="18" charset="0"/>
                  <a:ea typeface="楷体_GB2312" pitchFamily="49" charset="-122"/>
                </a:rPr>
                <a:t>60</a:t>
              </a:r>
              <a:endParaRPr lang="en-US" altLang="zh-CN" sz="2800" b="1" dirty="0">
                <a:solidFill>
                  <a:srgbClr val="000099"/>
                </a:solidFill>
                <a:latin typeface="Times New Roman" panose="02020603050405020304" pitchFamily="18" charset="0"/>
                <a:ea typeface="楷体_GB2312" pitchFamily="49" charset="-122"/>
              </a:endParaRPr>
            </a:p>
          </p:txBody>
        </p:sp>
      </p:grpSp>
      <p:sp>
        <p:nvSpPr>
          <p:cNvPr id="267269" name="Rectangle 48"/>
          <p:cNvSpPr/>
          <p:nvPr/>
        </p:nvSpPr>
        <p:spPr>
          <a:xfrm>
            <a:off x="2843213" y="3860800"/>
            <a:ext cx="1758950"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Tx/>
              <a:buNone/>
            </a:pPr>
            <a:r>
              <a:rPr lang="en-US" altLang="zh-CN" sz="2800" b="1" dirty="0">
                <a:solidFill>
                  <a:srgbClr val="000099"/>
                </a:solidFill>
                <a:latin typeface="Times New Roman" panose="02020603050405020304" pitchFamily="18" charset="0"/>
                <a:ea typeface="楷体_GB2312" pitchFamily="49" charset="-122"/>
              </a:rPr>
              <a:t>= 2</a:t>
            </a:r>
            <a:r>
              <a:rPr lang="en-US" altLang="zh-CN" sz="2800" b="1" i="1" dirty="0">
                <a:solidFill>
                  <a:srgbClr val="000099"/>
                </a:solidFill>
                <a:latin typeface="Times New Roman" panose="02020603050405020304" pitchFamily="18" charset="0"/>
                <a:ea typeface="楷体_GB2312" pitchFamily="49" charset="-122"/>
              </a:rPr>
              <a:t>N B l v </a:t>
            </a:r>
            <a:endParaRPr lang="en-US" altLang="zh-CN" sz="2800" b="1" i="1" dirty="0">
              <a:solidFill>
                <a:srgbClr val="000099"/>
              </a:solidFill>
              <a:latin typeface="Times New Roman" panose="02020603050405020304" pitchFamily="18" charset="0"/>
              <a:ea typeface="楷体_GB2312" pitchFamily="49" charset="-122"/>
            </a:endParaRPr>
          </a:p>
        </p:txBody>
      </p:sp>
      <p:grpSp>
        <p:nvGrpSpPr>
          <p:cNvPr id="267270" name="Group 59"/>
          <p:cNvGrpSpPr/>
          <p:nvPr/>
        </p:nvGrpSpPr>
        <p:grpSpPr>
          <a:xfrm>
            <a:off x="2843213" y="4221163"/>
            <a:ext cx="3125787" cy="1027112"/>
            <a:chOff x="1934" y="3231"/>
            <a:chExt cx="1969" cy="647"/>
          </a:xfrm>
        </p:grpSpPr>
        <p:sp>
          <p:nvSpPr>
            <p:cNvPr id="267284" name="Rectangle 54"/>
            <p:cNvSpPr/>
            <p:nvPr/>
          </p:nvSpPr>
          <p:spPr>
            <a:xfrm>
              <a:off x="1934" y="3379"/>
              <a:ext cx="1969"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Tx/>
                <a:buNone/>
              </a:pPr>
              <a:r>
                <a:rPr lang="en-US" altLang="zh-CN" sz="2800" b="1" dirty="0">
                  <a:solidFill>
                    <a:srgbClr val="000099"/>
                  </a:solidFill>
                  <a:latin typeface="Times New Roman" panose="02020603050405020304" pitchFamily="18" charset="0"/>
                  <a:ea typeface="楷体_GB2312" pitchFamily="49" charset="-122"/>
                </a:rPr>
                <a:t>= 2</a:t>
              </a:r>
              <a:r>
                <a:rPr lang="en-US" altLang="zh-CN" sz="2800" b="1" i="1" dirty="0">
                  <a:solidFill>
                    <a:srgbClr val="000099"/>
                  </a:solidFill>
                  <a:latin typeface="Times New Roman" panose="02020603050405020304" pitchFamily="18" charset="0"/>
                  <a:ea typeface="楷体_GB2312" pitchFamily="49" charset="-122"/>
                </a:rPr>
                <a:t>N·        ·</a:t>
              </a:r>
              <a:r>
                <a:rPr lang="en-US" altLang="zh-CN" sz="1600" b="1" i="1" dirty="0">
                  <a:solidFill>
                    <a:srgbClr val="000099"/>
                  </a:solidFill>
                  <a:latin typeface="Times New Roman" panose="02020603050405020304" pitchFamily="18" charset="0"/>
                  <a:ea typeface="楷体_GB2312" pitchFamily="49" charset="-122"/>
                </a:rPr>
                <a:t> </a:t>
              </a:r>
              <a:r>
                <a:rPr lang="en-US" altLang="zh-CN" sz="2800" b="1" i="1" dirty="0">
                  <a:solidFill>
                    <a:srgbClr val="000099"/>
                  </a:solidFill>
                  <a:latin typeface="Times New Roman" panose="02020603050405020304" pitchFamily="18" charset="0"/>
                  <a:ea typeface="楷体_GB2312" pitchFamily="49" charset="-122"/>
                </a:rPr>
                <a:t>l ·         n</a:t>
              </a:r>
              <a:endParaRPr lang="en-US" altLang="zh-CN" sz="2800" b="1" i="1" dirty="0">
                <a:solidFill>
                  <a:srgbClr val="000099"/>
                </a:solidFill>
                <a:latin typeface="Times New Roman" panose="02020603050405020304" pitchFamily="18" charset="0"/>
                <a:ea typeface="楷体_GB2312" pitchFamily="49" charset="-122"/>
              </a:endParaRPr>
            </a:p>
          </p:txBody>
        </p:sp>
        <p:sp>
          <p:nvSpPr>
            <p:cNvPr id="267285" name="Rectangle 55"/>
            <p:cNvSpPr/>
            <p:nvPr/>
          </p:nvSpPr>
          <p:spPr>
            <a:xfrm>
              <a:off x="3186" y="3231"/>
              <a:ext cx="550" cy="59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Tx/>
                <a:buNone/>
              </a:pPr>
              <a:r>
                <a:rPr lang="en-US" altLang="zh-CN" sz="2800" b="1" i="1" dirty="0">
                  <a:solidFill>
                    <a:srgbClr val="000099"/>
                  </a:solidFill>
                  <a:latin typeface="Times New Roman" panose="02020603050405020304" pitchFamily="18" charset="0"/>
                  <a:ea typeface="楷体_GB2312" pitchFamily="49" charset="-122"/>
                </a:rPr>
                <a:t> </a:t>
              </a:r>
              <a:r>
                <a:rPr lang="en-US" altLang="zh-CN" sz="2800" b="1" dirty="0">
                  <a:solidFill>
                    <a:srgbClr val="000099"/>
                  </a:solidFill>
                  <a:latin typeface="Times New Roman" panose="02020603050405020304" pitchFamily="18" charset="0"/>
                  <a:ea typeface="楷体_GB2312" pitchFamily="49" charset="-122"/>
                </a:rPr>
                <a:t>2</a:t>
              </a:r>
              <a:r>
                <a:rPr lang="en-US" altLang="zh-CN" sz="2800" b="1" i="1" dirty="0">
                  <a:solidFill>
                    <a:srgbClr val="000099"/>
                  </a:solidFill>
                  <a:latin typeface="Times New Roman" panose="02020603050405020304" pitchFamily="18" charset="0"/>
                  <a:ea typeface="楷体_GB2312" pitchFamily="49" charset="-122"/>
                </a:rPr>
                <a:t>p</a:t>
              </a:r>
              <a:r>
                <a:rPr lang="en-US" altLang="zh-CN" sz="2800" b="1" i="1" dirty="0">
                  <a:solidFill>
                    <a:srgbClr val="000099"/>
                  </a:solidFill>
                  <a:latin typeface="Times New Roman" panose="02020603050405020304" pitchFamily="18" charset="0"/>
                  <a:sym typeface="Symbol" panose="05050102010706020507" pitchFamily="18" charset="2"/>
                </a:rPr>
                <a:t></a:t>
              </a:r>
              <a:r>
                <a:rPr lang="en-US" altLang="zh-CN" sz="2800" i="1" dirty="0">
                  <a:solidFill>
                    <a:srgbClr val="000099"/>
                  </a:solidFill>
                  <a:latin typeface="Times New Roman" panose="02020603050405020304" pitchFamily="18" charset="0"/>
                  <a:sym typeface="Symbol" panose="05050102010706020507" pitchFamily="18" charset="2"/>
                </a:rPr>
                <a:t> </a:t>
              </a:r>
              <a:endParaRPr lang="en-US" altLang="zh-CN" sz="2800" i="1" dirty="0">
                <a:solidFill>
                  <a:srgbClr val="000099"/>
                </a:solidFill>
                <a:latin typeface="Times New Roman" panose="02020603050405020304" pitchFamily="18" charset="0"/>
                <a:sym typeface="Symbol" panose="05050102010706020507" pitchFamily="18" charset="2"/>
              </a:endParaRPr>
            </a:p>
            <a:p>
              <a:pPr marL="0" lvl="0" indent="0" algn="ctr" eaLnBrk="1" hangingPunct="1">
                <a:spcBef>
                  <a:spcPct val="0"/>
                </a:spcBef>
                <a:buClrTx/>
                <a:buSzTx/>
                <a:buFontTx/>
                <a:buNone/>
              </a:pPr>
              <a:r>
                <a:rPr lang="en-US" altLang="zh-CN" sz="2800" b="1" dirty="0">
                  <a:solidFill>
                    <a:srgbClr val="000099"/>
                  </a:solidFill>
                  <a:latin typeface="Times New Roman" panose="02020603050405020304" pitchFamily="18" charset="0"/>
                  <a:ea typeface="楷体_GB2312" pitchFamily="49" charset="-122"/>
                  <a:sym typeface="Symbol" panose="05050102010706020507" pitchFamily="18" charset="2"/>
                </a:rPr>
                <a:t>60</a:t>
              </a:r>
              <a:endParaRPr lang="en-US" altLang="zh-CN" sz="2800" b="1" dirty="0">
                <a:solidFill>
                  <a:srgbClr val="000099"/>
                </a:solidFill>
                <a:latin typeface="Times New Roman" panose="02020603050405020304" pitchFamily="18" charset="0"/>
                <a:ea typeface="楷体_GB2312" pitchFamily="49" charset="-122"/>
                <a:sym typeface="Symbol" panose="05050102010706020507" pitchFamily="18" charset="2"/>
              </a:endParaRPr>
            </a:p>
          </p:txBody>
        </p:sp>
        <p:sp>
          <p:nvSpPr>
            <p:cNvPr id="267286" name="Line 56"/>
            <p:cNvSpPr/>
            <p:nvPr/>
          </p:nvSpPr>
          <p:spPr>
            <a:xfrm>
              <a:off x="3255" y="3552"/>
              <a:ext cx="425" cy="0"/>
            </a:xfrm>
            <a:prstGeom prst="line">
              <a:avLst/>
            </a:prstGeom>
            <a:ln w="28575" cap="flat" cmpd="sng">
              <a:solidFill>
                <a:schemeClr val="tx1"/>
              </a:solidFill>
              <a:prstDash val="solid"/>
              <a:headEnd type="none" w="med" len="med"/>
              <a:tailEnd type="none" w="med" len="med"/>
            </a:ln>
          </p:spPr>
        </p:sp>
        <p:sp>
          <p:nvSpPr>
            <p:cNvPr id="267287" name="Line 57"/>
            <p:cNvSpPr/>
            <p:nvPr/>
          </p:nvSpPr>
          <p:spPr>
            <a:xfrm>
              <a:off x="2557" y="3555"/>
              <a:ext cx="310" cy="0"/>
            </a:xfrm>
            <a:prstGeom prst="line">
              <a:avLst/>
            </a:prstGeom>
            <a:ln w="28575" cap="flat" cmpd="sng">
              <a:solidFill>
                <a:schemeClr val="tx1"/>
              </a:solidFill>
              <a:prstDash val="solid"/>
              <a:headEnd type="none" w="med" len="med"/>
              <a:tailEnd type="none" w="med" len="med"/>
            </a:ln>
          </p:spPr>
        </p:sp>
        <p:sp>
          <p:nvSpPr>
            <p:cNvPr id="267288" name="Rectangle 58"/>
            <p:cNvSpPr/>
            <p:nvPr/>
          </p:nvSpPr>
          <p:spPr>
            <a:xfrm>
              <a:off x="2531" y="3244"/>
              <a:ext cx="332" cy="63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Tx/>
                <a:buNone/>
              </a:pPr>
              <a:r>
                <a:rPr lang="en-US" altLang="zh-CN" b="1" i="1" dirty="0">
                  <a:latin typeface="Symbol" panose="05050102010706020507" pitchFamily="18" charset="2"/>
                </a:rPr>
                <a:t>j</a:t>
              </a:r>
              <a:endParaRPr lang="en-US" altLang="zh-CN" sz="2800" b="1" i="1" dirty="0">
                <a:solidFill>
                  <a:srgbClr val="000099"/>
                </a:solidFill>
                <a:latin typeface="Times New Roman" panose="02020603050405020304" pitchFamily="18" charset="0"/>
                <a:ea typeface="楷体_GB2312" pitchFamily="49" charset="-122"/>
              </a:endParaRPr>
            </a:p>
            <a:p>
              <a:pPr marL="0" lvl="0" indent="0" algn="ctr" eaLnBrk="1" hangingPunct="1">
                <a:spcBef>
                  <a:spcPct val="0"/>
                </a:spcBef>
                <a:buClrTx/>
                <a:buSzTx/>
                <a:buFontTx/>
                <a:buNone/>
              </a:pPr>
              <a:r>
                <a:rPr lang="en-US" altLang="zh-CN" sz="2800" b="1" i="1" dirty="0">
                  <a:solidFill>
                    <a:srgbClr val="000099"/>
                  </a:solidFill>
                  <a:latin typeface="Times New Roman" panose="02020603050405020304" pitchFamily="18" charset="0"/>
                  <a:sym typeface="Symbol" panose="05050102010706020507" pitchFamily="18" charset="2"/>
                </a:rPr>
                <a:t> l</a:t>
              </a:r>
              <a:endParaRPr lang="en-US" altLang="zh-CN" sz="2800" b="1" i="1" dirty="0">
                <a:solidFill>
                  <a:srgbClr val="000099"/>
                </a:solidFill>
                <a:latin typeface="Times New Roman" panose="02020603050405020304" pitchFamily="18" charset="0"/>
                <a:sym typeface="Symbol" panose="05050102010706020507" pitchFamily="18" charset="2"/>
              </a:endParaRPr>
            </a:p>
          </p:txBody>
        </p:sp>
      </p:grpSp>
      <p:grpSp>
        <p:nvGrpSpPr>
          <p:cNvPr id="267271" name="Group 64"/>
          <p:cNvGrpSpPr/>
          <p:nvPr/>
        </p:nvGrpSpPr>
        <p:grpSpPr>
          <a:xfrm>
            <a:off x="7002463" y="2638425"/>
            <a:ext cx="1474787" cy="946150"/>
            <a:chOff x="4429" y="2198"/>
            <a:chExt cx="929" cy="596"/>
          </a:xfrm>
        </p:grpSpPr>
        <p:sp>
          <p:nvSpPr>
            <p:cNvPr id="267281" name="Rectangle 60"/>
            <p:cNvSpPr/>
            <p:nvPr/>
          </p:nvSpPr>
          <p:spPr>
            <a:xfrm>
              <a:off x="4429" y="2351"/>
              <a:ext cx="929"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Tx/>
                <a:buNone/>
              </a:pPr>
              <a:r>
                <a:rPr lang="en-US" altLang="zh-CN" sz="2800" b="1" i="1" dirty="0">
                  <a:solidFill>
                    <a:srgbClr val="000099"/>
                  </a:solidFill>
                  <a:latin typeface="Times New Roman" panose="02020603050405020304" pitchFamily="18" charset="0"/>
                  <a:ea typeface="楷体_GB2312" pitchFamily="49" charset="-122"/>
                </a:rPr>
                <a:t>=          n</a:t>
              </a:r>
              <a:endParaRPr lang="en-US" altLang="zh-CN" sz="2800" b="1" i="1" dirty="0">
                <a:solidFill>
                  <a:srgbClr val="000099"/>
                </a:solidFill>
                <a:latin typeface="Times New Roman" panose="02020603050405020304" pitchFamily="18" charset="0"/>
                <a:ea typeface="楷体_GB2312" pitchFamily="49" charset="-122"/>
              </a:endParaRPr>
            </a:p>
          </p:txBody>
        </p:sp>
        <p:sp>
          <p:nvSpPr>
            <p:cNvPr id="267282" name="Line 61"/>
            <p:cNvSpPr/>
            <p:nvPr/>
          </p:nvSpPr>
          <p:spPr>
            <a:xfrm>
              <a:off x="4669" y="2517"/>
              <a:ext cx="439" cy="0"/>
            </a:xfrm>
            <a:prstGeom prst="line">
              <a:avLst/>
            </a:prstGeom>
            <a:ln w="28575" cap="flat" cmpd="sng">
              <a:solidFill>
                <a:schemeClr val="tx1"/>
              </a:solidFill>
              <a:prstDash val="solid"/>
              <a:headEnd type="none" w="med" len="med"/>
              <a:tailEnd type="none" w="med" len="med"/>
            </a:ln>
          </p:spPr>
        </p:sp>
        <p:sp>
          <p:nvSpPr>
            <p:cNvPr id="267283" name="Rectangle 62"/>
            <p:cNvSpPr/>
            <p:nvPr/>
          </p:nvSpPr>
          <p:spPr>
            <a:xfrm>
              <a:off x="4635" y="2198"/>
              <a:ext cx="494" cy="59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Tx/>
                <a:buNone/>
              </a:pPr>
              <a:r>
                <a:rPr lang="en-US" altLang="zh-CN" sz="2800" b="1" dirty="0">
                  <a:solidFill>
                    <a:srgbClr val="000099"/>
                  </a:solidFill>
                  <a:latin typeface="Times New Roman" panose="02020603050405020304" pitchFamily="18" charset="0"/>
                  <a:ea typeface="楷体_GB2312" pitchFamily="49" charset="-122"/>
                </a:rPr>
                <a:t>2</a:t>
              </a:r>
              <a:r>
                <a:rPr lang="en-US" altLang="zh-CN" sz="2800" b="1" i="1" dirty="0">
                  <a:solidFill>
                    <a:srgbClr val="000099"/>
                  </a:solidFill>
                  <a:latin typeface="Times New Roman" panose="02020603050405020304" pitchFamily="18" charset="0"/>
                  <a:ea typeface="楷体_GB2312" pitchFamily="49" charset="-122"/>
                </a:rPr>
                <a:t>p</a:t>
              </a:r>
              <a:r>
                <a:rPr lang="en-US" altLang="zh-CN" sz="2800" b="1" i="1" dirty="0">
                  <a:solidFill>
                    <a:srgbClr val="000099"/>
                  </a:solidFill>
                  <a:latin typeface="Times New Roman" panose="02020603050405020304" pitchFamily="18" charset="0"/>
                  <a:sym typeface="Symbol" panose="05050102010706020507" pitchFamily="18" charset="2"/>
                </a:rPr>
                <a:t> </a:t>
              </a:r>
              <a:endParaRPr lang="en-US" altLang="zh-CN" sz="2800" b="1" i="1" dirty="0">
                <a:solidFill>
                  <a:srgbClr val="000099"/>
                </a:solidFill>
                <a:latin typeface="Times New Roman" panose="02020603050405020304" pitchFamily="18" charset="0"/>
                <a:ea typeface="楷体_GB2312" pitchFamily="49" charset="-122"/>
              </a:endParaRPr>
            </a:p>
            <a:p>
              <a:pPr marL="0" lvl="0" indent="0" algn="ctr" eaLnBrk="1" hangingPunct="1">
                <a:spcBef>
                  <a:spcPct val="0"/>
                </a:spcBef>
                <a:buClrTx/>
                <a:buSzTx/>
                <a:buFontTx/>
                <a:buNone/>
              </a:pPr>
              <a:r>
                <a:rPr lang="en-US" altLang="zh-CN" sz="2800" b="1" dirty="0">
                  <a:solidFill>
                    <a:srgbClr val="000099"/>
                  </a:solidFill>
                  <a:latin typeface="Times New Roman" panose="02020603050405020304" pitchFamily="18" charset="0"/>
                  <a:ea typeface="楷体_GB2312" pitchFamily="49" charset="-122"/>
                </a:rPr>
                <a:t>60</a:t>
              </a:r>
              <a:endParaRPr lang="en-US" altLang="zh-CN" sz="2800" b="1" dirty="0">
                <a:solidFill>
                  <a:srgbClr val="000099"/>
                </a:solidFill>
                <a:latin typeface="Times New Roman" panose="02020603050405020304" pitchFamily="18" charset="0"/>
                <a:ea typeface="楷体_GB2312" pitchFamily="49" charset="-122"/>
              </a:endParaRPr>
            </a:p>
          </p:txBody>
        </p:sp>
      </p:grpSp>
      <p:grpSp>
        <p:nvGrpSpPr>
          <p:cNvPr id="267272" name="Group 65"/>
          <p:cNvGrpSpPr/>
          <p:nvPr/>
        </p:nvGrpSpPr>
        <p:grpSpPr>
          <a:xfrm>
            <a:off x="5876925" y="4262438"/>
            <a:ext cx="1809750" cy="946150"/>
            <a:chOff x="4429" y="2202"/>
            <a:chExt cx="1140" cy="596"/>
          </a:xfrm>
        </p:grpSpPr>
        <p:sp>
          <p:nvSpPr>
            <p:cNvPr id="267278" name="Rectangle 66"/>
            <p:cNvSpPr/>
            <p:nvPr/>
          </p:nvSpPr>
          <p:spPr>
            <a:xfrm>
              <a:off x="4429" y="2351"/>
              <a:ext cx="1140" cy="3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Tx/>
                <a:buNone/>
              </a:pPr>
              <a:r>
                <a:rPr lang="en-US" altLang="zh-CN" sz="2800" b="1" i="1" dirty="0">
                  <a:solidFill>
                    <a:srgbClr val="000099"/>
                  </a:solidFill>
                  <a:latin typeface="Times New Roman" panose="02020603050405020304" pitchFamily="18" charset="0"/>
                  <a:ea typeface="楷体_GB2312" pitchFamily="49" charset="-122"/>
                </a:rPr>
                <a:t>=         </a:t>
              </a:r>
              <a:r>
                <a:rPr lang="en-US" altLang="zh-CN" b="1" i="1" dirty="0">
                  <a:latin typeface="Symbol" panose="05050102010706020507" pitchFamily="18" charset="2"/>
                </a:rPr>
                <a:t>j</a:t>
              </a:r>
              <a:r>
                <a:rPr lang="en-US" altLang="zh-CN" sz="2800" b="1" i="1" dirty="0">
                  <a:solidFill>
                    <a:srgbClr val="000099"/>
                  </a:solidFill>
                  <a:latin typeface="Times New Roman" panose="02020603050405020304" pitchFamily="18" charset="0"/>
                  <a:ea typeface="楷体_GB2312" pitchFamily="49" charset="-122"/>
                </a:rPr>
                <a:t> </a:t>
              </a:r>
              <a:r>
                <a:rPr lang="en-US" altLang="zh-CN" sz="2800" b="1" i="1" dirty="0">
                  <a:solidFill>
                    <a:srgbClr val="000099"/>
                  </a:solidFill>
                  <a:latin typeface="Times New Roman" panose="02020603050405020304" pitchFamily="18" charset="0"/>
                  <a:ea typeface="楷体_GB2312" pitchFamily="49" charset="-122"/>
                </a:rPr>
                <a:t>n </a:t>
              </a:r>
              <a:endParaRPr lang="en-US" altLang="zh-CN" sz="2800" b="1" i="1" dirty="0">
                <a:solidFill>
                  <a:srgbClr val="000099"/>
                </a:solidFill>
                <a:latin typeface="Times New Roman" panose="02020603050405020304" pitchFamily="18" charset="0"/>
                <a:ea typeface="楷体_GB2312" pitchFamily="49" charset="-122"/>
              </a:endParaRPr>
            </a:p>
          </p:txBody>
        </p:sp>
        <p:sp>
          <p:nvSpPr>
            <p:cNvPr id="267279" name="Line 67"/>
            <p:cNvSpPr/>
            <p:nvPr/>
          </p:nvSpPr>
          <p:spPr>
            <a:xfrm>
              <a:off x="4669" y="2517"/>
              <a:ext cx="439" cy="0"/>
            </a:xfrm>
            <a:prstGeom prst="line">
              <a:avLst/>
            </a:prstGeom>
            <a:ln w="28575" cap="flat" cmpd="sng">
              <a:solidFill>
                <a:schemeClr val="tx1"/>
              </a:solidFill>
              <a:prstDash val="solid"/>
              <a:headEnd type="none" w="med" len="med"/>
              <a:tailEnd type="none" w="med" len="med"/>
            </a:ln>
          </p:spPr>
        </p:sp>
        <p:sp>
          <p:nvSpPr>
            <p:cNvPr id="267280" name="Rectangle 68"/>
            <p:cNvSpPr/>
            <p:nvPr/>
          </p:nvSpPr>
          <p:spPr>
            <a:xfrm>
              <a:off x="4603" y="2202"/>
              <a:ext cx="558" cy="59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Tx/>
                <a:buNone/>
              </a:pPr>
              <a:r>
                <a:rPr lang="en-US" altLang="zh-CN" sz="2800" b="1" dirty="0">
                  <a:solidFill>
                    <a:srgbClr val="000099"/>
                  </a:solidFill>
                  <a:latin typeface="Times New Roman" panose="02020603050405020304" pitchFamily="18" charset="0"/>
                  <a:ea typeface="楷体_GB2312" pitchFamily="49" charset="-122"/>
                </a:rPr>
                <a:t>4</a:t>
              </a:r>
              <a:r>
                <a:rPr lang="en-US" altLang="zh-CN" sz="2800" b="1" i="1" dirty="0">
                  <a:solidFill>
                    <a:srgbClr val="000099"/>
                  </a:solidFill>
                  <a:latin typeface="Times New Roman" panose="02020603050405020304" pitchFamily="18" charset="0"/>
                  <a:ea typeface="楷体_GB2312" pitchFamily="49" charset="-122"/>
                </a:rPr>
                <a:t>p</a:t>
              </a:r>
              <a:r>
                <a:rPr lang="en-US" altLang="zh-CN" sz="2800" b="1" i="1" dirty="0">
                  <a:solidFill>
                    <a:srgbClr val="000099"/>
                  </a:solidFill>
                  <a:latin typeface="Times New Roman" panose="02020603050405020304" pitchFamily="18" charset="0"/>
                  <a:sym typeface="Symbol" panose="05050102010706020507" pitchFamily="18" charset="2"/>
                </a:rPr>
                <a:t>N </a:t>
              </a:r>
              <a:endParaRPr lang="en-US" altLang="zh-CN" sz="2800" b="1" i="1" dirty="0">
                <a:solidFill>
                  <a:srgbClr val="000099"/>
                </a:solidFill>
                <a:latin typeface="Times New Roman" panose="02020603050405020304" pitchFamily="18" charset="0"/>
                <a:ea typeface="楷体_GB2312" pitchFamily="49" charset="-122"/>
              </a:endParaRPr>
            </a:p>
            <a:p>
              <a:pPr marL="0" lvl="0" indent="0" algn="ctr" eaLnBrk="1" hangingPunct="1">
                <a:spcBef>
                  <a:spcPct val="0"/>
                </a:spcBef>
                <a:buClrTx/>
                <a:buSzTx/>
                <a:buFontTx/>
                <a:buNone/>
              </a:pPr>
              <a:r>
                <a:rPr lang="en-US" altLang="zh-CN" sz="2800" b="1" dirty="0">
                  <a:solidFill>
                    <a:srgbClr val="000099"/>
                  </a:solidFill>
                  <a:latin typeface="Times New Roman" panose="02020603050405020304" pitchFamily="18" charset="0"/>
                  <a:ea typeface="楷体_GB2312" pitchFamily="49" charset="-122"/>
                </a:rPr>
                <a:t>60</a:t>
              </a:r>
              <a:endParaRPr lang="en-US" altLang="zh-CN" sz="2800" b="1" dirty="0">
                <a:solidFill>
                  <a:srgbClr val="000099"/>
                </a:solidFill>
                <a:latin typeface="Times New Roman" panose="02020603050405020304" pitchFamily="18" charset="0"/>
                <a:ea typeface="楷体_GB2312" pitchFamily="49" charset="-122"/>
              </a:endParaRPr>
            </a:p>
          </p:txBody>
        </p:sp>
      </p:grpSp>
      <p:sp>
        <p:nvSpPr>
          <p:cNvPr id="267273" name="Rectangle 54"/>
          <p:cNvSpPr/>
          <p:nvPr/>
        </p:nvSpPr>
        <p:spPr>
          <a:xfrm>
            <a:off x="2843213" y="5246688"/>
            <a:ext cx="1225550"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Tx/>
              <a:buNone/>
            </a:pPr>
            <a:r>
              <a:rPr lang="en-US" altLang="zh-CN" sz="2800" b="1" dirty="0">
                <a:solidFill>
                  <a:srgbClr val="000099"/>
                </a:solidFill>
                <a:latin typeface="Times New Roman" panose="02020603050405020304" pitchFamily="18" charset="0"/>
                <a:ea typeface="楷体_GB2312" pitchFamily="49" charset="-122"/>
              </a:rPr>
              <a:t>= C</a:t>
            </a:r>
            <a:r>
              <a:rPr lang="en-US" altLang="zh-CN" sz="2800" b="1" baseline="-25000" dirty="0">
                <a:solidFill>
                  <a:srgbClr val="000099"/>
                </a:solidFill>
                <a:latin typeface="Times New Roman" panose="02020603050405020304" pitchFamily="18" charset="0"/>
                <a:ea typeface="楷体_GB2312" pitchFamily="49" charset="-122"/>
              </a:rPr>
              <a:t>d</a:t>
            </a:r>
            <a:r>
              <a:rPr lang="en-US" altLang="zh-CN" sz="2800" b="1" dirty="0">
                <a:solidFill>
                  <a:srgbClr val="000099"/>
                </a:solidFill>
                <a:latin typeface="Times New Roman" panose="02020603050405020304" pitchFamily="18" charset="0"/>
              </a:rPr>
              <a:t>ω</a:t>
            </a:r>
            <a:r>
              <a:rPr lang="en-US" altLang="zh-CN" sz="2800" b="1" dirty="0">
                <a:solidFill>
                  <a:srgbClr val="000099"/>
                </a:solidFill>
                <a:latin typeface="Times New Roman" panose="02020603050405020304" pitchFamily="18" charset="0"/>
                <a:ea typeface="楷体_GB2312" pitchFamily="49" charset="-122"/>
              </a:rPr>
              <a:t> </a:t>
            </a:r>
            <a:endParaRPr lang="en-US" altLang="zh-CN" sz="2800" b="1" i="1" dirty="0">
              <a:solidFill>
                <a:srgbClr val="000099"/>
              </a:solidFill>
              <a:latin typeface="Times New Roman" panose="02020603050405020304" pitchFamily="18" charset="0"/>
              <a:ea typeface="楷体_GB2312" pitchFamily="49" charset="-122"/>
            </a:endParaRPr>
          </a:p>
        </p:txBody>
      </p:sp>
      <p:sp>
        <p:nvSpPr>
          <p:cNvPr id="267274" name="AutoShape 34"/>
          <p:cNvSpPr/>
          <p:nvPr/>
        </p:nvSpPr>
        <p:spPr>
          <a:xfrm>
            <a:off x="755650" y="5805488"/>
            <a:ext cx="1584325" cy="863600"/>
          </a:xfrm>
          <a:prstGeom prst="wedgeRoundRectCallout">
            <a:avLst>
              <a:gd name="adj1" fmla="val 120042"/>
              <a:gd name="adj2" fmla="val -55699"/>
              <a:gd name="adj3" fmla="val 16667"/>
            </a:avLst>
          </a:prstGeom>
          <a:solidFill>
            <a:srgbClr val="CCFFFF"/>
          </a:solidFill>
          <a:ln w="9525" cap="flat" cmpd="sng">
            <a:solidFill>
              <a:srgbClr val="C0C0C0"/>
            </a:solidFill>
            <a:prstDash val="solid"/>
            <a:miter/>
            <a:headEnd type="none" w="med" len="med"/>
            <a:tailEnd type="none" w="med" len="med"/>
          </a:ln>
        </p:spPr>
        <p:txBody>
          <a:bodyPr anchor="b"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Tx/>
              <a:buNone/>
            </a:pPr>
            <a:r>
              <a:rPr lang="en-US" altLang="zh-CN" sz="2000" b="1" i="1" dirty="0">
                <a:solidFill>
                  <a:srgbClr val="000099"/>
                </a:solidFill>
                <a:latin typeface="Times New Roman" panose="02020603050405020304" pitchFamily="18" charset="0"/>
              </a:rPr>
              <a:t>C</a:t>
            </a:r>
            <a:r>
              <a:rPr lang="en-US" altLang="zh-CN" sz="1600" b="1" dirty="0">
                <a:solidFill>
                  <a:srgbClr val="000099"/>
                </a:solidFill>
                <a:latin typeface="Times New Roman" panose="02020603050405020304" pitchFamily="18" charset="0"/>
              </a:rPr>
              <a:t>d</a:t>
            </a:r>
            <a:r>
              <a:rPr lang="zh-CN" altLang="en-US" sz="2000" b="1" dirty="0">
                <a:solidFill>
                  <a:srgbClr val="000099"/>
                </a:solidFill>
                <a:latin typeface="Times New Roman" panose="02020603050405020304" pitchFamily="18" charset="0"/>
              </a:rPr>
              <a:t>为电动势系数</a:t>
            </a:r>
            <a:endParaRPr lang="zh-CN" altLang="en-US" sz="2000" b="1" dirty="0">
              <a:solidFill>
                <a:srgbClr val="000099"/>
              </a:solidFill>
              <a:latin typeface="Times New Roman" panose="02020603050405020304" pitchFamily="18" charset="0"/>
            </a:endParaRPr>
          </a:p>
        </p:txBody>
      </p:sp>
      <p:sp>
        <p:nvSpPr>
          <p:cNvPr id="267275" name="AutoShape 35"/>
          <p:cNvSpPr/>
          <p:nvPr/>
        </p:nvSpPr>
        <p:spPr>
          <a:xfrm>
            <a:off x="5364163" y="5949950"/>
            <a:ext cx="2305050" cy="863600"/>
          </a:xfrm>
          <a:prstGeom prst="wedgeRoundRectCallout">
            <a:avLst>
              <a:gd name="adj1" fmla="val -114324"/>
              <a:gd name="adj2" fmla="val -81616"/>
              <a:gd name="adj3" fmla="val 16667"/>
            </a:avLst>
          </a:prstGeom>
          <a:solidFill>
            <a:srgbClr val="CCFFFF"/>
          </a:solidFill>
          <a:ln w="9525" cap="flat" cmpd="sng">
            <a:solidFill>
              <a:srgbClr val="C0C0C0"/>
            </a:solidFill>
            <a:prstDash val="solid"/>
            <a:miter/>
            <a:headEnd type="none" w="med" len="med"/>
            <a:tailEnd type="none" w="med" len="med"/>
          </a:ln>
        </p:spPr>
        <p:txBody>
          <a:bodyPr anchor="b"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Tx/>
              <a:buNone/>
            </a:pPr>
            <a:r>
              <a:rPr lang="en-US" altLang="zh-CN" sz="2000" b="1" dirty="0">
                <a:solidFill>
                  <a:srgbClr val="000099"/>
                </a:solidFill>
                <a:latin typeface="Times New Roman" panose="02020603050405020304" pitchFamily="18" charset="0"/>
              </a:rPr>
              <a:t>ω</a:t>
            </a:r>
            <a:r>
              <a:rPr lang="zh-CN" altLang="en-US" sz="2000" b="1" dirty="0">
                <a:solidFill>
                  <a:srgbClr val="000099"/>
                </a:solidFill>
                <a:latin typeface="Times New Roman" panose="02020603050405020304" pitchFamily="18" charset="0"/>
              </a:rPr>
              <a:t>为电动机轴角速度</a:t>
            </a:r>
            <a:endParaRPr lang="zh-CN" altLang="en-US" sz="2000" b="1" dirty="0">
              <a:solidFill>
                <a:srgbClr val="000099"/>
              </a:solidFill>
              <a:latin typeface="Times New Roman" panose="02020603050405020304" pitchFamily="18" charset="0"/>
            </a:endParaRPr>
          </a:p>
        </p:txBody>
      </p:sp>
      <p:sp>
        <p:nvSpPr>
          <p:cNvPr id="267276" name="AutoShape 69">
            <a:hlinkClick r:id="rId1" action="ppaction://hlinksldjump"/>
          </p:cNvPr>
          <p:cNvSpPr/>
          <p:nvPr/>
        </p:nvSpPr>
        <p:spPr>
          <a:xfrm>
            <a:off x="7596188" y="260350"/>
            <a:ext cx="985837" cy="647700"/>
          </a:xfrm>
          <a:prstGeom prst="actionButtonBeginning">
            <a:avLst/>
          </a:prstGeom>
          <a:solidFill>
            <a:schemeClr val="folHlink"/>
          </a:solidFill>
          <a:ln w="9525">
            <a:noFill/>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Tx/>
              <a:buNone/>
            </a:pPr>
            <a:endParaRPr lang="zh-CN" altLang="en-US" sz="2400" dirty="0">
              <a:solidFill>
                <a:srgbClr val="000099"/>
              </a:solidFill>
              <a:latin typeface="Times New Roman" panose="02020603050405020304" pitchFamily="18" charset="0"/>
            </a:endParaRPr>
          </a:p>
        </p:txBody>
      </p:sp>
      <p:sp>
        <p:nvSpPr>
          <p:cNvPr id="267277" name="灯片编号占位符 1"/>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rgbClr val="002699"/>
                </a:solidFill>
              </a:rPr>
            </a:fld>
            <a:endParaRPr lang="en-US" altLang="zh-CN" sz="1400" b="1" dirty="0">
              <a:solidFill>
                <a:srgbClr val="002699"/>
              </a:solidFill>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41314" name="组合 2"/>
          <p:cNvGrpSpPr/>
          <p:nvPr/>
        </p:nvGrpSpPr>
        <p:grpSpPr>
          <a:xfrm>
            <a:off x="381000" y="660400"/>
            <a:ext cx="7848600" cy="2728913"/>
            <a:chOff x="381000" y="660400"/>
            <a:chExt cx="7848600" cy="2728913"/>
          </a:xfrm>
        </p:grpSpPr>
        <p:grpSp>
          <p:nvGrpSpPr>
            <p:cNvPr id="141325" name="组合 2"/>
            <p:cNvGrpSpPr/>
            <p:nvPr/>
          </p:nvGrpSpPr>
          <p:grpSpPr>
            <a:xfrm>
              <a:off x="381000" y="660400"/>
              <a:ext cx="7848600" cy="2728913"/>
              <a:chOff x="381000" y="660400"/>
              <a:chExt cx="7848600" cy="2728913"/>
            </a:xfrm>
          </p:grpSpPr>
          <p:pic>
            <p:nvPicPr>
              <p:cNvPr id="141327" name="Picture 4" descr="2-3"/>
              <p:cNvPicPr>
                <a:picLocks noChangeAspect="1"/>
              </p:cNvPicPr>
              <p:nvPr/>
            </p:nvPicPr>
            <p:blipFill>
              <a:blip r:embed="rId1"/>
              <a:stretch>
                <a:fillRect/>
              </a:stretch>
            </p:blipFill>
            <p:spPr>
              <a:xfrm>
                <a:off x="381000" y="660400"/>
                <a:ext cx="7848600" cy="2728913"/>
              </a:xfrm>
              <a:prstGeom prst="rect">
                <a:avLst/>
              </a:prstGeom>
              <a:noFill/>
              <a:ln w="9525">
                <a:noFill/>
              </a:ln>
            </p:spPr>
          </p:pic>
          <p:sp>
            <p:nvSpPr>
              <p:cNvPr id="141328" name="TextBox 1"/>
              <p:cNvSpPr txBox="1"/>
              <p:nvPr/>
            </p:nvSpPr>
            <p:spPr>
              <a:xfrm>
                <a:off x="720725" y="1786538"/>
                <a:ext cx="406400" cy="338137"/>
              </a:xfrm>
              <a:prstGeom prst="rect">
                <a:avLst/>
              </a:prstGeom>
              <a:solidFill>
                <a:schemeClr val="bg1"/>
              </a:solid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spcBef>
                    <a:spcPct val="0"/>
                  </a:spcBef>
                  <a:buClrTx/>
                  <a:buSzTx/>
                  <a:buFontTx/>
                  <a:buNone/>
                </a:pPr>
                <a:r>
                  <a:rPr lang="en-US" altLang="zh-CN" sz="1600" b="1" i="1" dirty="0">
                    <a:solidFill>
                      <a:srgbClr val="000000"/>
                    </a:solidFill>
                    <a:latin typeface="Times New Roman" panose="02020603050405020304" pitchFamily="18" charset="0"/>
                    <a:cs typeface="Times New Roman" panose="02020603050405020304" pitchFamily="18" charset="0"/>
                  </a:rPr>
                  <a:t>U</a:t>
                </a:r>
                <a:r>
                  <a:rPr lang="en-US" altLang="zh-CN" sz="1600" b="1" i="1" baseline="-25000" dirty="0">
                    <a:solidFill>
                      <a:srgbClr val="000000"/>
                    </a:solidFill>
                    <a:latin typeface="Times New Roman" panose="02020603050405020304" pitchFamily="18" charset="0"/>
                    <a:cs typeface="Times New Roman" panose="02020603050405020304" pitchFamily="18" charset="0"/>
                  </a:rPr>
                  <a:t>d</a:t>
                </a:r>
                <a:endParaRPr lang="zh-CN" altLang="en-US" sz="1600" b="1" i="1" baseline="-25000" dirty="0">
                  <a:solidFill>
                    <a:srgbClr val="000000"/>
                  </a:solidFill>
                  <a:latin typeface="Times New Roman" panose="02020603050405020304" pitchFamily="18" charset="0"/>
                  <a:ea typeface="Times New Roman" panose="02020603050405020304" pitchFamily="18" charset="0"/>
                </a:endParaRPr>
              </a:p>
            </p:txBody>
          </p:sp>
        </p:grpSp>
        <p:sp>
          <p:nvSpPr>
            <p:cNvPr id="141326" name="TextBox 13"/>
            <p:cNvSpPr txBox="1"/>
            <p:nvPr/>
          </p:nvSpPr>
          <p:spPr>
            <a:xfrm>
              <a:off x="5600700" y="1938338"/>
              <a:ext cx="407988" cy="338137"/>
            </a:xfrm>
            <a:prstGeom prst="rect">
              <a:avLst/>
            </a:prstGeom>
            <a:solidFill>
              <a:schemeClr val="bg1"/>
            </a:solid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spcBef>
                  <a:spcPct val="0"/>
                </a:spcBef>
                <a:buClrTx/>
                <a:buSzTx/>
                <a:buFontTx/>
                <a:buNone/>
              </a:pPr>
              <a:r>
                <a:rPr lang="en-US" altLang="zh-CN" sz="1600" b="1" i="1" dirty="0">
                  <a:solidFill>
                    <a:srgbClr val="000000"/>
                  </a:solidFill>
                  <a:latin typeface="Times New Roman" panose="02020603050405020304" pitchFamily="18" charset="0"/>
                  <a:cs typeface="Times New Roman" panose="02020603050405020304" pitchFamily="18" charset="0"/>
                </a:rPr>
                <a:t>U</a:t>
              </a:r>
              <a:r>
                <a:rPr lang="en-US" altLang="zh-CN" sz="1600" b="1" i="1" baseline="-25000" dirty="0">
                  <a:solidFill>
                    <a:srgbClr val="000000"/>
                  </a:solidFill>
                  <a:latin typeface="Times New Roman" panose="02020603050405020304" pitchFamily="18" charset="0"/>
                  <a:cs typeface="Times New Roman" panose="02020603050405020304" pitchFamily="18" charset="0"/>
                </a:rPr>
                <a:t>d</a:t>
              </a:r>
              <a:endParaRPr lang="zh-CN" altLang="en-US" sz="1600" b="1" i="1" baseline="-25000" dirty="0">
                <a:solidFill>
                  <a:srgbClr val="000000"/>
                </a:solidFill>
                <a:latin typeface="Times New Roman" panose="02020603050405020304" pitchFamily="18" charset="0"/>
                <a:ea typeface="Times New Roman" panose="02020603050405020304" pitchFamily="18" charset="0"/>
              </a:endParaRPr>
            </a:p>
          </p:txBody>
        </p:sp>
      </p:grpSp>
      <p:sp>
        <p:nvSpPr>
          <p:cNvPr id="141315"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Tx/>
              <a:buNone/>
            </a:pPr>
            <a:fld id="{9A0DB2DC-4C9A-4742-B13C-FB6460FD3503}" type="slidenum">
              <a:rPr lang="en-US" altLang="zh-CN" sz="1400" b="1" dirty="0">
                <a:solidFill>
                  <a:schemeClr val="tx1"/>
                </a:solidFill>
              </a:rPr>
            </a:fld>
            <a:endParaRPr lang="en-US" altLang="zh-CN" sz="1400" b="1" dirty="0">
              <a:solidFill>
                <a:schemeClr val="tx1"/>
              </a:solidFill>
            </a:endParaRPr>
          </a:p>
        </p:txBody>
      </p:sp>
      <p:sp>
        <p:nvSpPr>
          <p:cNvPr id="141316" name="Rectangle 2"/>
          <p:cNvSpPr>
            <a:spLocks noGrp="1" noRot="1"/>
          </p:cNvSpPr>
          <p:nvPr>
            <p:ph type="title" idx="4294967295"/>
          </p:nvPr>
        </p:nvSpPr>
        <p:spPr>
          <a:xfrm>
            <a:off x="0" y="188913"/>
            <a:ext cx="8915400" cy="579437"/>
          </a:xfrm>
          <a:ln/>
        </p:spPr>
        <p:txBody>
          <a:bodyPr vert="horz" wrap="square" lIns="91440" tIns="45720" rIns="91440" bIns="45720" anchor="ctr" anchorCtr="0"/>
          <a:p>
            <a:pPr eaLnBrk="1" hangingPunct="1"/>
            <a:r>
              <a:rPr lang="zh-CN" altLang="en-US" sz="3600" b="1" dirty="0">
                <a:latin typeface="Times New Roman" panose="02020603050405020304" pitchFamily="18" charset="0"/>
              </a:rPr>
              <a:t>例</a:t>
            </a:r>
            <a:r>
              <a:rPr lang="en-US" altLang="zh-CN" sz="3600" b="1" dirty="0">
                <a:latin typeface="Times New Roman" panose="02020603050405020304" pitchFamily="18" charset="0"/>
              </a:rPr>
              <a:t>3  </a:t>
            </a:r>
            <a:r>
              <a:rPr lang="zh-CN" altLang="en-US" sz="3600" b="1" dirty="0">
                <a:latin typeface="Times New Roman" panose="02020603050405020304" pitchFamily="18" charset="0"/>
              </a:rPr>
              <a:t>直流电动机</a:t>
            </a:r>
            <a:r>
              <a:rPr lang="en-US" altLang="zh-CN" sz="3600" b="1" dirty="0">
                <a:latin typeface="Times New Roman" panose="02020603050405020304" pitchFamily="18" charset="0"/>
              </a:rPr>
              <a:t>—</a:t>
            </a:r>
            <a:r>
              <a:rPr lang="zh-CN" altLang="en-US" sz="3600" b="1" dirty="0">
                <a:latin typeface="Times New Roman" panose="02020603050405020304" pitchFamily="18" charset="0"/>
              </a:rPr>
              <a:t>电枢控制的直流电动机</a:t>
            </a:r>
            <a:r>
              <a:rPr lang="zh-CN" altLang="en-US" sz="3600" b="1" dirty="0"/>
              <a:t> </a:t>
            </a:r>
            <a:endParaRPr lang="zh-CN" altLang="en-US" sz="3600" b="1" dirty="0"/>
          </a:p>
        </p:txBody>
      </p:sp>
      <p:sp>
        <p:nvSpPr>
          <p:cNvPr id="78855" name="Text Box 7"/>
          <p:cNvSpPr txBox="1"/>
          <p:nvPr/>
        </p:nvSpPr>
        <p:spPr>
          <a:xfrm>
            <a:off x="76200" y="4359275"/>
            <a:ext cx="7951788"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Tx/>
              <a:buNone/>
            </a:pPr>
            <a:r>
              <a:rPr lang="zh-CN" altLang="en-US" b="1" dirty="0">
                <a:latin typeface="Times New Roman" panose="02020603050405020304" pitchFamily="18" charset="0"/>
              </a:rPr>
              <a:t>（</a:t>
            </a:r>
            <a:r>
              <a:rPr lang="en-US" altLang="zh-CN" b="1" dirty="0">
                <a:latin typeface="Times New Roman" panose="02020603050405020304" pitchFamily="18" charset="0"/>
              </a:rPr>
              <a:t>1</a:t>
            </a:r>
            <a:r>
              <a:rPr lang="zh-CN" altLang="en-US" b="1" dirty="0">
                <a:latin typeface="Times New Roman" panose="02020603050405020304" pitchFamily="18" charset="0"/>
              </a:rPr>
              <a:t>）列写原始方程式。电枢回路方程式：</a:t>
            </a:r>
            <a:r>
              <a:rPr lang="zh-CN" altLang="en-US" b="1" dirty="0">
                <a:latin typeface="Times New Roman" panose="02020603050405020304" pitchFamily="18" charset="0"/>
                <a:ea typeface="华文行楷" panose="02010800040101010101" pitchFamily="2" charset="-122"/>
              </a:rPr>
              <a:t> </a:t>
            </a:r>
            <a:endParaRPr lang="zh-CN" altLang="en-US" b="1" dirty="0">
              <a:latin typeface="Times New Roman" panose="02020603050405020304" pitchFamily="18" charset="0"/>
              <a:ea typeface="华文行楷" panose="02010800040101010101" pitchFamily="2" charset="-122"/>
            </a:endParaRPr>
          </a:p>
        </p:txBody>
      </p:sp>
      <p:sp>
        <p:nvSpPr>
          <p:cNvPr id="78856" name="Text Box 8"/>
          <p:cNvSpPr txBox="1"/>
          <p:nvPr/>
        </p:nvSpPr>
        <p:spPr>
          <a:xfrm>
            <a:off x="323850" y="3370263"/>
            <a:ext cx="8382000" cy="10668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Tx/>
              <a:buNone/>
            </a:pPr>
            <a:r>
              <a:rPr lang="zh-CN" altLang="en-US" b="1" dirty="0">
                <a:latin typeface="Times New Roman" panose="02020603050405020304" pitchFamily="18" charset="0"/>
              </a:rPr>
              <a:t>输入</a:t>
            </a:r>
            <a:r>
              <a:rPr lang="en-US" altLang="zh-CN" b="1" dirty="0">
                <a:latin typeface="Times New Roman" panose="02020603050405020304" pitchFamily="18" charset="0"/>
              </a:rPr>
              <a:t>—</a:t>
            </a:r>
            <a:r>
              <a:rPr lang="zh-CN" altLang="en-US" b="1" dirty="0">
                <a:latin typeface="Times New Roman" panose="02020603050405020304" pitchFamily="18" charset="0"/>
              </a:rPr>
              <a:t>电枢电压</a:t>
            </a:r>
            <a:r>
              <a:rPr lang="en-US" altLang="zh-CN" b="1" i="1" dirty="0">
                <a:latin typeface="Times New Roman" panose="02020603050405020304" pitchFamily="18" charset="0"/>
              </a:rPr>
              <a:t>U</a:t>
            </a:r>
            <a:r>
              <a:rPr lang="en-US" altLang="zh-CN" b="1" i="1" baseline="-30000" dirty="0">
                <a:latin typeface="Times New Roman" panose="02020603050405020304" pitchFamily="18" charset="0"/>
              </a:rPr>
              <a:t>d </a:t>
            </a:r>
            <a:r>
              <a:rPr lang="zh-CN" altLang="en-US" b="1" dirty="0">
                <a:latin typeface="Times New Roman" panose="02020603050405020304" pitchFamily="18" charset="0"/>
              </a:rPr>
              <a:t>，输出</a:t>
            </a:r>
            <a:r>
              <a:rPr lang="en-US" altLang="zh-CN" b="1" dirty="0">
                <a:latin typeface="Times New Roman" panose="02020603050405020304" pitchFamily="18" charset="0"/>
              </a:rPr>
              <a:t>—</a:t>
            </a:r>
            <a:r>
              <a:rPr lang="zh-CN" altLang="en-US" b="1" dirty="0">
                <a:latin typeface="Times New Roman" panose="02020603050405020304" pitchFamily="18" charset="0"/>
              </a:rPr>
              <a:t>轴角位移</a:t>
            </a:r>
            <a:r>
              <a:rPr lang="en-US" altLang="zh-CN" b="1" i="1" dirty="0">
                <a:latin typeface="Symbol" panose="05050102010706020507" pitchFamily="18" charset="2"/>
              </a:rPr>
              <a:t>q</a:t>
            </a:r>
            <a:r>
              <a:rPr lang="en-US" altLang="zh-CN" b="1" dirty="0">
                <a:latin typeface="宋体" panose="02010600030101010101" pitchFamily="2" charset="-122"/>
              </a:rPr>
              <a:t>,</a:t>
            </a:r>
            <a:r>
              <a:rPr lang="zh-CN" altLang="en-US" b="1" dirty="0">
                <a:latin typeface="Times New Roman" panose="02020603050405020304" pitchFamily="18" charset="0"/>
              </a:rPr>
              <a:t>或角速度</a:t>
            </a:r>
            <a:r>
              <a:rPr lang="en-US" altLang="zh-CN" b="1" i="1" dirty="0">
                <a:latin typeface="Symbol" panose="05050102010706020507" pitchFamily="18" charset="2"/>
              </a:rPr>
              <a:t>w </a:t>
            </a:r>
            <a:r>
              <a:rPr lang="zh-CN" altLang="en-US" b="1" dirty="0">
                <a:latin typeface="Times New Roman" panose="02020603050405020304" pitchFamily="18" charset="0"/>
              </a:rPr>
              <a:t>，扰动</a:t>
            </a:r>
            <a:r>
              <a:rPr lang="en-US" altLang="zh-CN" b="1" dirty="0">
                <a:latin typeface="Times New Roman" panose="02020603050405020304" pitchFamily="18" charset="0"/>
              </a:rPr>
              <a:t>—</a:t>
            </a:r>
            <a:r>
              <a:rPr lang="zh-CN" altLang="en-US" b="1" dirty="0">
                <a:latin typeface="Times New Roman" panose="02020603050405020304" pitchFamily="18" charset="0"/>
              </a:rPr>
              <a:t>负载转矩</a:t>
            </a:r>
            <a:r>
              <a:rPr lang="en-US" altLang="zh-CN" b="1" i="1" dirty="0">
                <a:latin typeface="Times New Roman" panose="02020603050405020304" pitchFamily="18" charset="0"/>
              </a:rPr>
              <a:t>M</a:t>
            </a:r>
            <a:r>
              <a:rPr lang="en-US" altLang="zh-CN" b="1" i="1" baseline="-30000" dirty="0">
                <a:latin typeface="Times New Roman" panose="02020603050405020304" pitchFamily="18" charset="0"/>
              </a:rPr>
              <a:t>L</a:t>
            </a:r>
            <a:r>
              <a:rPr lang="zh-CN" altLang="en-US" b="1" dirty="0">
                <a:latin typeface="Times New Roman" panose="02020603050405020304" pitchFamily="18" charset="0"/>
              </a:rPr>
              <a:t>变化</a:t>
            </a:r>
            <a:endParaRPr lang="zh-CN" altLang="en-US" b="1" dirty="0">
              <a:latin typeface="Times New Roman" panose="02020603050405020304" pitchFamily="18" charset="0"/>
            </a:endParaRPr>
          </a:p>
        </p:txBody>
      </p:sp>
      <p:graphicFrame>
        <p:nvGraphicFramePr>
          <p:cNvPr id="78857" name="Object 9"/>
          <p:cNvGraphicFramePr>
            <a:graphicFrameLocks noChangeAspect="1"/>
          </p:cNvGraphicFramePr>
          <p:nvPr/>
        </p:nvGraphicFramePr>
        <p:xfrm>
          <a:off x="677863" y="4827588"/>
          <a:ext cx="6645275" cy="1025525"/>
        </p:xfrm>
        <a:graphic>
          <a:graphicData uri="http://schemas.openxmlformats.org/presentationml/2006/ole">
            <mc:AlternateContent xmlns:mc="http://schemas.openxmlformats.org/markup-compatibility/2006">
              <mc:Choice xmlns:v="urn:schemas-microsoft-com:vml" Requires="v">
                <p:oleObj spid="_x0000_s3078" name="" r:id="rId2" imgW="2324100" imgH="355600" progId="Equation.DSMT4">
                  <p:embed/>
                </p:oleObj>
              </mc:Choice>
              <mc:Fallback>
                <p:oleObj name="" r:id="rId2" imgW="2324100" imgH="355600" progId="Equation.DSMT4">
                  <p:embed/>
                  <p:pic>
                    <p:nvPicPr>
                      <p:cNvPr id="0" name="图片 3077"/>
                      <p:cNvPicPr/>
                      <p:nvPr/>
                    </p:nvPicPr>
                    <p:blipFill>
                      <a:blip r:embed="rId3"/>
                      <a:stretch>
                        <a:fillRect/>
                      </a:stretch>
                    </p:blipFill>
                    <p:spPr>
                      <a:xfrm>
                        <a:off x="677863" y="4827588"/>
                        <a:ext cx="6645275" cy="1025525"/>
                      </a:xfrm>
                      <a:prstGeom prst="rect">
                        <a:avLst/>
                      </a:prstGeom>
                      <a:noFill/>
                      <a:ln w="38100">
                        <a:noFill/>
                        <a:miter/>
                      </a:ln>
                    </p:spPr>
                  </p:pic>
                </p:oleObj>
              </mc:Fallback>
            </mc:AlternateContent>
          </a:graphicData>
        </a:graphic>
      </p:graphicFrame>
      <p:sp>
        <p:nvSpPr>
          <p:cNvPr id="78871" name="Rectangle 23"/>
          <p:cNvSpPr/>
          <p:nvPr/>
        </p:nvSpPr>
        <p:spPr>
          <a:xfrm>
            <a:off x="381000" y="5807075"/>
            <a:ext cx="4551363"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just" eaLnBrk="1" hangingPunct="1">
              <a:spcBef>
                <a:spcPct val="0"/>
              </a:spcBef>
              <a:buClrTx/>
              <a:buSzTx/>
              <a:buFontTx/>
              <a:buNone/>
            </a:pPr>
            <a:r>
              <a:rPr lang="zh-CN" altLang="en-US" b="1" dirty="0">
                <a:latin typeface="Times New Roman" panose="02020603050405020304" pitchFamily="18" charset="0"/>
              </a:rPr>
              <a:t>根据刚体旋转定律得：</a:t>
            </a:r>
            <a:endParaRPr lang="zh-CN" altLang="en-US" b="1" dirty="0">
              <a:latin typeface="Times New Roman" panose="02020603050405020304" pitchFamily="18" charset="0"/>
            </a:endParaRPr>
          </a:p>
        </p:txBody>
      </p:sp>
      <p:graphicFrame>
        <p:nvGraphicFramePr>
          <p:cNvPr id="78872" name="Object 24"/>
          <p:cNvGraphicFramePr>
            <a:graphicFrameLocks noChangeAspect="1"/>
          </p:cNvGraphicFramePr>
          <p:nvPr/>
        </p:nvGraphicFramePr>
        <p:xfrm>
          <a:off x="5030788" y="5562600"/>
          <a:ext cx="3190875" cy="1196975"/>
        </p:xfrm>
        <a:graphic>
          <a:graphicData uri="http://schemas.openxmlformats.org/presentationml/2006/ole">
            <mc:AlternateContent xmlns:mc="http://schemas.openxmlformats.org/markup-compatibility/2006">
              <mc:Choice xmlns:v="urn:schemas-microsoft-com:vml" Requires="v">
                <p:oleObj spid="_x0000_s3080" name="" r:id="rId4" imgW="1016000" imgH="393700" progId="Equation.DSMT4">
                  <p:embed/>
                </p:oleObj>
              </mc:Choice>
              <mc:Fallback>
                <p:oleObj name="" r:id="rId4" imgW="1016000" imgH="393700" progId="Equation.DSMT4">
                  <p:embed/>
                  <p:pic>
                    <p:nvPicPr>
                      <p:cNvPr id="0" name="图片 3079"/>
                      <p:cNvPicPr/>
                      <p:nvPr/>
                    </p:nvPicPr>
                    <p:blipFill>
                      <a:blip r:embed="rId5"/>
                      <a:stretch>
                        <a:fillRect/>
                      </a:stretch>
                    </p:blipFill>
                    <p:spPr>
                      <a:xfrm>
                        <a:off x="5030788" y="5562600"/>
                        <a:ext cx="3190875" cy="1196975"/>
                      </a:xfrm>
                      <a:prstGeom prst="rect">
                        <a:avLst/>
                      </a:prstGeom>
                      <a:noFill/>
                      <a:ln w="38100">
                        <a:noFill/>
                        <a:miter/>
                      </a:ln>
                    </p:spPr>
                  </p:pic>
                </p:oleObj>
              </mc:Fallback>
            </mc:AlternateContent>
          </a:graphicData>
        </a:graphic>
      </p:graphicFrame>
      <p:sp>
        <p:nvSpPr>
          <p:cNvPr id="78873" name="AutoShape 25"/>
          <p:cNvSpPr/>
          <p:nvPr/>
        </p:nvSpPr>
        <p:spPr>
          <a:xfrm>
            <a:off x="474663" y="3557588"/>
            <a:ext cx="8058150" cy="1600200"/>
          </a:xfrm>
          <a:prstGeom prst="wedgeRectCallout">
            <a:avLst>
              <a:gd name="adj1" fmla="val 32778"/>
              <a:gd name="adj2" fmla="val 87995"/>
            </a:avLst>
          </a:prstGeom>
          <a:solidFill>
            <a:srgbClr val="CCFFFF"/>
          </a:solidFill>
          <a:ln w="9525" cap="flat" cmpd="sng">
            <a:solidFill>
              <a:srgbClr val="C0C0C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just" eaLnBrk="1" hangingPunct="1">
              <a:spcBef>
                <a:spcPct val="0"/>
              </a:spcBef>
              <a:buClrTx/>
              <a:buSzTx/>
              <a:buFontTx/>
              <a:buNone/>
            </a:pPr>
            <a:r>
              <a:rPr lang="zh-CN" altLang="en-US" b="1" dirty="0">
                <a:latin typeface="Times New Roman" panose="02020603050405020304" pitchFamily="18" charset="0"/>
              </a:rPr>
              <a:t>式中</a:t>
            </a:r>
            <a:r>
              <a:rPr lang="zh-CN" altLang="en-US" b="1" dirty="0">
                <a:latin typeface="Times New Roman" panose="02020603050405020304" pitchFamily="18" charset="0"/>
                <a:cs typeface="Times New Roman" panose="02020603050405020304" pitchFamily="18" charset="0"/>
              </a:rPr>
              <a:t>  </a:t>
            </a:r>
            <a:r>
              <a:rPr lang="en-US" altLang="zh-CN" b="1" i="1" dirty="0">
                <a:latin typeface="Times New Roman" panose="02020603050405020304" pitchFamily="18" charset="0"/>
                <a:cs typeface="Times New Roman" panose="02020603050405020304" pitchFamily="18" charset="0"/>
              </a:rPr>
              <a:t>J</a:t>
            </a:r>
            <a:r>
              <a:rPr lang="en-US" altLang="zh-CN" b="1" dirty="0">
                <a:latin typeface="Courier New" panose="02070309020205020404" pitchFamily="49" charset="0"/>
                <a:ea typeface="Times New Roman" panose="02020603050405020304" pitchFamily="18" charset="0"/>
              </a:rPr>
              <a:t>—</a:t>
            </a:r>
            <a:r>
              <a:rPr lang="en-US" altLang="zh-CN" b="1" dirty="0">
                <a:latin typeface="Courier New" panose="02070309020205020404" pitchFamily="49" charset="0"/>
                <a:ea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rPr>
              <a:t>转动部分转动惯量</a:t>
            </a:r>
            <a:r>
              <a:rPr lang="en-US" altLang="zh-CN" b="1" dirty="0">
                <a:latin typeface="Times New Roman" panose="02020603050405020304" pitchFamily="18" charset="0"/>
              </a:rPr>
              <a:t>(</a:t>
            </a:r>
            <a:r>
              <a:rPr lang="zh-CN" altLang="en-US" b="1" dirty="0">
                <a:latin typeface="Times New Roman" panose="02020603050405020304" pitchFamily="18" charset="0"/>
              </a:rPr>
              <a:t>公斤</a:t>
            </a:r>
            <a:r>
              <a:rPr lang="en-US" altLang="zh-CN" b="1" dirty="0">
                <a:latin typeface="Times New Roman" panose="02020603050405020304" pitchFamily="18" charset="0"/>
              </a:rPr>
              <a:t>·</a:t>
            </a:r>
            <a:r>
              <a:rPr lang="zh-CN" altLang="en-US" b="1" dirty="0">
                <a:latin typeface="Times New Roman" panose="02020603050405020304" pitchFamily="18" charset="0"/>
              </a:rPr>
              <a:t>米</a:t>
            </a:r>
            <a:r>
              <a:rPr lang="en-US" altLang="zh-CN" b="1" baseline="30000" dirty="0">
                <a:latin typeface="Times New Roman" panose="02020603050405020304" pitchFamily="18" charset="0"/>
                <a:cs typeface="Times New Roman" panose="02020603050405020304" pitchFamily="18" charset="0"/>
              </a:rPr>
              <a:t>2</a:t>
            </a:r>
            <a:r>
              <a:rPr lang="en-US" altLang="zh-CN"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rPr>
              <a:t> </a:t>
            </a:r>
            <a:r>
              <a:rPr lang="zh-CN" altLang="en-US" b="1" dirty="0">
                <a:latin typeface="Times New Roman" panose="02020603050405020304" pitchFamily="18" charset="0"/>
              </a:rPr>
              <a:t>；</a:t>
            </a:r>
            <a:endParaRPr lang="zh-CN" altLang="en-US" b="1" dirty="0">
              <a:latin typeface="Times New Roman" panose="02020603050405020304" pitchFamily="18" charset="0"/>
            </a:endParaRPr>
          </a:p>
          <a:p>
            <a:pPr marL="0" lvl="0" indent="0" algn="just" eaLnBrk="1" hangingPunct="1">
              <a:spcBef>
                <a:spcPct val="0"/>
              </a:spcBef>
              <a:buClrTx/>
              <a:buSzTx/>
              <a:buFontTx/>
              <a:buNone/>
            </a:pPr>
            <a:r>
              <a:rPr lang="zh-CN" altLang="en-US" b="1" dirty="0">
                <a:latin typeface="Times New Roman" panose="02020603050405020304" pitchFamily="18" charset="0"/>
                <a:cs typeface="Times New Roman" panose="02020603050405020304" pitchFamily="18" charset="0"/>
              </a:rPr>
              <a:t>          </a:t>
            </a:r>
            <a:r>
              <a:rPr lang="en-US" altLang="zh-CN" b="1" i="1" dirty="0">
                <a:latin typeface="Times New Roman" panose="02020603050405020304" pitchFamily="18" charset="0"/>
                <a:cs typeface="Times New Roman" panose="02020603050405020304" pitchFamily="18" charset="0"/>
              </a:rPr>
              <a:t>M</a:t>
            </a:r>
            <a:r>
              <a:rPr lang="en-US" altLang="zh-CN" b="1" i="1" baseline="-30000" dirty="0">
                <a:latin typeface="Times New Roman" panose="02020603050405020304" pitchFamily="18" charset="0"/>
                <a:cs typeface="Times New Roman" panose="02020603050405020304" pitchFamily="18" charset="0"/>
              </a:rPr>
              <a:t>L</a:t>
            </a:r>
            <a:r>
              <a:rPr lang="en-US" altLang="zh-CN" b="1" dirty="0">
                <a:latin typeface="Courier New" panose="02070309020205020404" pitchFamily="49" charset="0"/>
                <a:ea typeface="Times New Roman" panose="02020603050405020304" pitchFamily="18" charset="0"/>
              </a:rPr>
              <a:t>—</a:t>
            </a:r>
            <a:r>
              <a:rPr lang="en-US" altLang="zh-CN" b="1" dirty="0">
                <a:latin typeface="Courier New" panose="02070309020205020404" pitchFamily="49" charset="0"/>
                <a:ea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rPr>
              <a:t>电动机轴上负载转矩</a:t>
            </a:r>
            <a:r>
              <a:rPr lang="en-US" altLang="zh-CN" b="1" dirty="0">
                <a:latin typeface="Times New Roman" panose="02020603050405020304" pitchFamily="18" charset="0"/>
              </a:rPr>
              <a:t>(</a:t>
            </a:r>
            <a:r>
              <a:rPr lang="zh-CN" altLang="en-US" b="1" dirty="0">
                <a:latin typeface="Times New Roman" panose="02020603050405020304" pitchFamily="18" charset="0"/>
              </a:rPr>
              <a:t>牛顿</a:t>
            </a:r>
            <a:r>
              <a:rPr lang="en-US" altLang="zh-CN" b="1" dirty="0">
                <a:latin typeface="Times New Roman" panose="02020603050405020304" pitchFamily="18" charset="0"/>
              </a:rPr>
              <a:t>·</a:t>
            </a:r>
            <a:r>
              <a:rPr lang="zh-CN" altLang="en-US" b="1" dirty="0">
                <a:latin typeface="Times New Roman" panose="02020603050405020304" pitchFamily="18" charset="0"/>
              </a:rPr>
              <a:t>米</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rPr>
              <a:t>；</a:t>
            </a:r>
            <a:endParaRPr lang="zh-CN" altLang="en-US" b="1" dirty="0">
              <a:latin typeface="Times New Roman" panose="02020603050405020304" pitchFamily="18" charset="0"/>
            </a:endParaRPr>
          </a:p>
          <a:p>
            <a:pPr marL="0" lvl="0" indent="0" algn="just" eaLnBrk="1" hangingPunct="1">
              <a:spcBef>
                <a:spcPct val="0"/>
              </a:spcBef>
              <a:buClrTx/>
              <a:buSzTx/>
              <a:buFontTx/>
              <a:buNone/>
            </a:pPr>
            <a:r>
              <a:rPr lang="zh-CN" altLang="en-US" b="1" dirty="0">
                <a:latin typeface="Times New Roman" panose="02020603050405020304" pitchFamily="18" charset="0"/>
              </a:rPr>
              <a:t>          </a:t>
            </a:r>
            <a:r>
              <a:rPr lang="en-US" altLang="zh-CN" b="1" i="1" dirty="0">
                <a:latin typeface="Times New Roman" panose="02020603050405020304" pitchFamily="18" charset="0"/>
              </a:rPr>
              <a:t>M</a:t>
            </a:r>
            <a:r>
              <a:rPr lang="en-US" altLang="zh-CN" b="1" i="1" baseline="-30000" dirty="0">
                <a:latin typeface="Times New Roman" panose="02020603050405020304" pitchFamily="18" charset="0"/>
              </a:rPr>
              <a:t> </a:t>
            </a:r>
            <a:r>
              <a:rPr lang="en-US" altLang="zh-CN" b="1" dirty="0">
                <a:latin typeface="Times New Roman" panose="02020603050405020304" pitchFamily="18" charset="0"/>
              </a:rPr>
              <a:t>— </a:t>
            </a:r>
            <a:r>
              <a:rPr lang="zh-CN" altLang="en-US" b="1" dirty="0">
                <a:latin typeface="Times New Roman" panose="02020603050405020304" pitchFamily="18" charset="0"/>
              </a:rPr>
              <a:t>电动机电磁转矩</a:t>
            </a:r>
            <a:r>
              <a:rPr lang="en-US" altLang="zh-CN" b="1" dirty="0">
                <a:latin typeface="Times New Roman" panose="02020603050405020304" pitchFamily="18" charset="0"/>
              </a:rPr>
              <a:t>(</a:t>
            </a:r>
            <a:r>
              <a:rPr lang="zh-CN" altLang="en-US" b="1" dirty="0">
                <a:latin typeface="Times New Roman" panose="02020603050405020304" pitchFamily="18" charset="0"/>
              </a:rPr>
              <a:t>牛顿</a:t>
            </a:r>
            <a:r>
              <a:rPr lang="en-US" altLang="zh-CN" b="1" dirty="0">
                <a:latin typeface="Times New Roman" panose="02020603050405020304" pitchFamily="18" charset="0"/>
              </a:rPr>
              <a:t>·</a:t>
            </a:r>
            <a:r>
              <a:rPr lang="zh-CN" altLang="en-US" b="1" dirty="0">
                <a:latin typeface="Times New Roman" panose="02020603050405020304" pitchFamily="18" charset="0"/>
              </a:rPr>
              <a:t>米</a:t>
            </a:r>
            <a:r>
              <a:rPr lang="en-US" altLang="zh-CN" b="1" dirty="0">
                <a:latin typeface="Times New Roman" panose="02020603050405020304" pitchFamily="18" charset="0"/>
              </a:rPr>
              <a:t>)</a:t>
            </a:r>
            <a:r>
              <a:rPr lang="zh-CN" altLang="en-US" b="1" dirty="0">
                <a:latin typeface="Times New Roman" panose="02020603050405020304" pitchFamily="18" charset="0"/>
              </a:rPr>
              <a:t>。</a:t>
            </a:r>
            <a:r>
              <a:rPr lang="zh-CN" altLang="en-US" b="1" dirty="0">
                <a:latin typeface="Times New Roman" panose="02020603050405020304" pitchFamily="18" charset="0"/>
                <a:ea typeface="华文行楷" panose="02010800040101010101" pitchFamily="2" charset="-122"/>
              </a:rPr>
              <a:t> </a:t>
            </a:r>
            <a:endParaRPr lang="zh-CN" altLang="en-US" b="1" dirty="0">
              <a:latin typeface="Times New Roman" panose="02020603050405020304" pitchFamily="18" charset="0"/>
              <a:ea typeface="华文行楷" panose="02010800040101010101" pitchFamily="2" charset="-122"/>
            </a:endParaRPr>
          </a:p>
        </p:txBody>
      </p:sp>
      <p:sp>
        <p:nvSpPr>
          <p:cNvPr id="78859" name="AutoShape 11"/>
          <p:cNvSpPr/>
          <p:nvPr/>
        </p:nvSpPr>
        <p:spPr>
          <a:xfrm>
            <a:off x="611188" y="714375"/>
            <a:ext cx="7200900" cy="3124200"/>
          </a:xfrm>
          <a:prstGeom prst="wedgeRectCallout">
            <a:avLst>
              <a:gd name="adj1" fmla="val 17829"/>
              <a:gd name="adj2" fmla="val 65954"/>
            </a:avLst>
          </a:prstGeom>
          <a:solidFill>
            <a:srgbClr val="CCFFFF"/>
          </a:solidFill>
          <a:ln w="9525" cap="flat" cmpd="sng">
            <a:solidFill>
              <a:srgbClr val="C0C0C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just" eaLnBrk="1" hangingPunct="1">
              <a:spcBef>
                <a:spcPct val="0"/>
              </a:spcBef>
              <a:buClrTx/>
              <a:buSzTx/>
              <a:buFontTx/>
              <a:buNone/>
            </a:pPr>
            <a:r>
              <a:rPr lang="zh-CN" altLang="en-US" b="1" dirty="0">
                <a:latin typeface="Times New Roman" panose="02020603050405020304" pitchFamily="18" charset="0"/>
              </a:rPr>
              <a:t>式中</a:t>
            </a:r>
            <a:r>
              <a:rPr lang="zh-CN" altLang="en-US" b="1" dirty="0">
                <a:latin typeface="Times New Roman" panose="02020603050405020304" pitchFamily="18" charset="0"/>
                <a:cs typeface="Times New Roman" panose="02020603050405020304" pitchFamily="18" charset="0"/>
              </a:rPr>
              <a:t>  </a:t>
            </a:r>
            <a:r>
              <a:rPr lang="en-US" altLang="zh-CN" b="1" i="1" dirty="0">
                <a:latin typeface="Times New Roman" panose="02020603050405020304" pitchFamily="18" charset="0"/>
                <a:cs typeface="Times New Roman" panose="02020603050405020304" pitchFamily="18" charset="0"/>
              </a:rPr>
              <a:t>L</a:t>
            </a:r>
            <a:r>
              <a:rPr lang="en-US" altLang="zh-CN" b="1" i="1" baseline="-30000" dirty="0">
                <a:latin typeface="Times New Roman" panose="02020603050405020304" pitchFamily="18" charset="0"/>
                <a:cs typeface="Times New Roman" panose="02020603050405020304" pitchFamily="18" charset="0"/>
              </a:rPr>
              <a:t>a</a:t>
            </a:r>
            <a:r>
              <a:rPr lang="en-US" altLang="zh-CN" b="1" dirty="0">
                <a:latin typeface="Courier New" panose="02070309020205020404" pitchFamily="49" charset="0"/>
                <a:ea typeface="Times New Roman" panose="02020603050405020304" pitchFamily="18" charset="0"/>
              </a:rPr>
              <a:t>—</a:t>
            </a:r>
            <a:r>
              <a:rPr lang="en-US" altLang="zh-CN" b="1" dirty="0">
                <a:latin typeface="Courier New" panose="02070309020205020404" pitchFamily="49" charset="0"/>
                <a:ea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rPr>
              <a:t>电枢回路总电感</a:t>
            </a:r>
            <a:r>
              <a:rPr lang="en-US" altLang="zh-CN" b="1" dirty="0">
                <a:latin typeface="Times New Roman" panose="02020603050405020304" pitchFamily="18" charset="0"/>
              </a:rPr>
              <a:t>(</a:t>
            </a:r>
            <a:r>
              <a:rPr lang="zh-CN" altLang="en-US" b="1" dirty="0">
                <a:latin typeface="Times New Roman" panose="02020603050405020304" pitchFamily="18" charset="0"/>
              </a:rPr>
              <a:t>亨</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rPr>
              <a:t>；</a:t>
            </a:r>
            <a:endParaRPr lang="zh-CN" altLang="en-US" b="1" dirty="0">
              <a:latin typeface="Times New Roman" panose="02020603050405020304" pitchFamily="18" charset="0"/>
            </a:endParaRPr>
          </a:p>
          <a:p>
            <a:pPr marL="0" lvl="0" indent="0" algn="just" eaLnBrk="1" hangingPunct="1">
              <a:spcBef>
                <a:spcPct val="0"/>
              </a:spcBef>
              <a:buClrTx/>
              <a:buSzTx/>
              <a:buFontTx/>
              <a:buNone/>
            </a:pPr>
            <a:r>
              <a:rPr lang="zh-CN" altLang="en-US" b="1" dirty="0">
                <a:latin typeface="Times New Roman" panose="02020603050405020304" pitchFamily="18" charset="0"/>
                <a:cs typeface="Times New Roman" panose="02020603050405020304" pitchFamily="18" charset="0"/>
              </a:rPr>
              <a:t>         </a:t>
            </a:r>
            <a:r>
              <a:rPr lang="en-US" altLang="zh-CN" b="1" i="1" dirty="0">
                <a:latin typeface="Times New Roman" panose="02020603050405020304" pitchFamily="18" charset="0"/>
                <a:cs typeface="Times New Roman" panose="02020603050405020304" pitchFamily="18" charset="0"/>
              </a:rPr>
              <a:t>R</a:t>
            </a:r>
            <a:r>
              <a:rPr lang="en-US" altLang="zh-CN" b="1" i="1" baseline="-30000" dirty="0">
                <a:latin typeface="Times New Roman" panose="02020603050405020304" pitchFamily="18" charset="0"/>
                <a:cs typeface="Times New Roman" panose="02020603050405020304" pitchFamily="18" charset="0"/>
              </a:rPr>
              <a:t>a</a:t>
            </a:r>
            <a:r>
              <a:rPr lang="en-US" altLang="zh-CN" b="1" dirty="0">
                <a:latin typeface="Courier New" panose="02070309020205020404" pitchFamily="49" charset="0"/>
                <a:ea typeface="Times New Roman" panose="02020603050405020304" pitchFamily="18" charset="0"/>
              </a:rPr>
              <a:t>—</a:t>
            </a:r>
            <a:r>
              <a:rPr lang="en-US" altLang="zh-CN" b="1" dirty="0">
                <a:latin typeface="Courier New" panose="02070309020205020404" pitchFamily="49" charset="0"/>
                <a:ea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rPr>
              <a:t>电枢回路总电阻</a:t>
            </a:r>
            <a:r>
              <a:rPr lang="en-US" altLang="zh-CN" b="1" dirty="0">
                <a:latin typeface="Times New Roman" panose="02020603050405020304" pitchFamily="18" charset="0"/>
              </a:rPr>
              <a:t>(</a:t>
            </a:r>
            <a:r>
              <a:rPr lang="zh-CN" altLang="en-US" b="1" dirty="0">
                <a:latin typeface="Times New Roman" panose="02020603050405020304" pitchFamily="18" charset="0"/>
              </a:rPr>
              <a:t>欧</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rPr>
              <a:t>；</a:t>
            </a:r>
            <a:endParaRPr lang="zh-CN" altLang="en-US" b="1" dirty="0">
              <a:latin typeface="Times New Roman" panose="02020603050405020304" pitchFamily="18" charset="0"/>
            </a:endParaRPr>
          </a:p>
          <a:p>
            <a:pPr marL="0" lvl="0" indent="0" algn="just" eaLnBrk="1" hangingPunct="1">
              <a:spcBef>
                <a:spcPct val="0"/>
              </a:spcBef>
              <a:buClrTx/>
              <a:buSzTx/>
              <a:buFontTx/>
              <a:buNone/>
            </a:pP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C</a:t>
            </a:r>
            <a:r>
              <a:rPr lang="en-US" altLang="zh-CN" b="1" i="1" baseline="-30000" dirty="0">
                <a:latin typeface="Times New Roman" panose="02020603050405020304" pitchFamily="18" charset="0"/>
                <a:cs typeface="Times New Roman" panose="02020603050405020304" pitchFamily="18" charset="0"/>
              </a:rPr>
              <a:t>d</a:t>
            </a:r>
            <a:r>
              <a:rPr lang="en-US" altLang="zh-CN" b="1" dirty="0">
                <a:latin typeface="Courier New" panose="02070309020205020404" pitchFamily="49" charset="0"/>
                <a:ea typeface="Times New Roman" panose="02020603050405020304" pitchFamily="18" charset="0"/>
              </a:rPr>
              <a:t>—</a:t>
            </a:r>
            <a:r>
              <a:rPr lang="en-US" altLang="zh-CN" b="1" dirty="0">
                <a:latin typeface="Courier New" panose="02070309020205020404" pitchFamily="49" charset="0"/>
                <a:ea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rPr>
              <a:t>电动机比例系数</a:t>
            </a:r>
            <a:r>
              <a:rPr lang="en-US" altLang="zh-CN" b="1" dirty="0">
                <a:latin typeface="Times New Roman" panose="02020603050405020304" pitchFamily="18" charset="0"/>
              </a:rPr>
              <a:t>(</a:t>
            </a:r>
            <a:r>
              <a:rPr lang="zh-CN" altLang="en-US" b="1" dirty="0">
                <a:latin typeface="Times New Roman" panose="02020603050405020304" pitchFamily="18" charset="0"/>
              </a:rPr>
              <a:t>伏</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rPr>
              <a:t>弧度</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rPr>
              <a:t>秒</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rPr>
              <a:t>；</a:t>
            </a:r>
            <a:endParaRPr lang="zh-CN" altLang="en-US" b="1" dirty="0">
              <a:latin typeface="Times New Roman" panose="02020603050405020304" pitchFamily="18" charset="0"/>
            </a:endParaRPr>
          </a:p>
          <a:p>
            <a:pPr marL="0" lvl="0" indent="0" algn="just" eaLnBrk="1" hangingPunct="1">
              <a:spcBef>
                <a:spcPct val="0"/>
              </a:spcBef>
              <a:buClrTx/>
              <a:buSzTx/>
              <a:buFontTx/>
              <a:buNone/>
            </a:pPr>
            <a:r>
              <a:rPr lang="zh-CN" altLang="en-US" b="1" dirty="0">
                <a:latin typeface="Times New Roman" panose="02020603050405020304" pitchFamily="18" charset="0"/>
                <a:cs typeface="Times New Roman" panose="02020603050405020304" pitchFamily="18" charset="0"/>
              </a:rPr>
              <a:t>         </a:t>
            </a:r>
            <a:r>
              <a:rPr lang="en-US" altLang="zh-CN" b="1" i="1" dirty="0">
                <a:latin typeface="Symbol" panose="05050102010706020507" pitchFamily="18" charset="2"/>
              </a:rPr>
              <a:t>w </a:t>
            </a:r>
            <a:r>
              <a:rPr lang="en-US" altLang="zh-CN" b="1" dirty="0">
                <a:latin typeface="Courier New" panose="02070309020205020404" pitchFamily="49" charset="0"/>
                <a:ea typeface="Times New Roman" panose="02020603050405020304" pitchFamily="18" charset="0"/>
              </a:rPr>
              <a:t>—</a:t>
            </a:r>
            <a:r>
              <a:rPr lang="en-US" altLang="zh-CN" b="1" dirty="0">
                <a:latin typeface="Courier New" panose="02070309020205020404" pitchFamily="49" charset="0"/>
                <a:ea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rPr>
              <a:t>电动机机械角速度</a:t>
            </a:r>
            <a:r>
              <a:rPr lang="en-US" altLang="zh-CN" b="1" dirty="0">
                <a:latin typeface="Times New Roman" panose="02020603050405020304" pitchFamily="18" charset="0"/>
              </a:rPr>
              <a:t>(</a:t>
            </a:r>
            <a:r>
              <a:rPr lang="zh-CN" altLang="en-US" b="1" dirty="0">
                <a:latin typeface="Times New Roman" panose="02020603050405020304" pitchFamily="18" charset="0"/>
              </a:rPr>
              <a:t>弧度</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rPr>
              <a:t>秒</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rPr>
              <a:t>；</a:t>
            </a:r>
            <a:endParaRPr lang="zh-CN" altLang="en-US" b="1" dirty="0">
              <a:latin typeface="Times New Roman" panose="02020603050405020304" pitchFamily="18" charset="0"/>
            </a:endParaRPr>
          </a:p>
          <a:p>
            <a:pPr marL="0" lvl="0" indent="0" algn="just" eaLnBrk="1" hangingPunct="1">
              <a:spcBef>
                <a:spcPct val="0"/>
              </a:spcBef>
              <a:buClrTx/>
              <a:buSzTx/>
              <a:buFontTx/>
              <a:buNone/>
            </a:pPr>
            <a:r>
              <a:rPr lang="zh-CN" altLang="en-US" b="1" dirty="0">
                <a:latin typeface="Times New Roman" panose="02020603050405020304" pitchFamily="18" charset="0"/>
                <a:cs typeface="Times New Roman" panose="02020603050405020304" pitchFamily="18" charset="0"/>
              </a:rPr>
              <a:t>         </a:t>
            </a:r>
            <a:r>
              <a:rPr lang="en-US" altLang="zh-CN" b="1" i="1" dirty="0">
                <a:latin typeface="Times New Roman" panose="02020603050405020304" pitchFamily="18" charset="0"/>
                <a:cs typeface="Times New Roman" panose="02020603050405020304" pitchFamily="18" charset="0"/>
              </a:rPr>
              <a:t>U</a:t>
            </a:r>
            <a:r>
              <a:rPr lang="en-US" altLang="zh-CN" b="1" i="1" baseline="-30000" dirty="0">
                <a:latin typeface="Times New Roman" panose="02020603050405020304" pitchFamily="18" charset="0"/>
                <a:cs typeface="Times New Roman" panose="02020603050405020304" pitchFamily="18" charset="0"/>
              </a:rPr>
              <a:t>d</a:t>
            </a:r>
            <a:r>
              <a:rPr lang="en-US" altLang="zh-CN" b="1" dirty="0">
                <a:latin typeface="Courier New" panose="02070309020205020404" pitchFamily="49" charset="0"/>
                <a:ea typeface="Times New Roman" panose="02020603050405020304" pitchFamily="18" charset="0"/>
              </a:rPr>
              <a:t>—</a:t>
            </a:r>
            <a:r>
              <a:rPr lang="en-US" altLang="zh-CN" b="1" dirty="0">
                <a:latin typeface="Courier New" panose="02070309020205020404" pitchFamily="49" charset="0"/>
                <a:ea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rPr>
              <a:t>电枢电压</a:t>
            </a:r>
            <a:r>
              <a:rPr lang="en-US" altLang="zh-CN" b="1" dirty="0">
                <a:latin typeface="Times New Roman" panose="02020603050405020304" pitchFamily="18" charset="0"/>
              </a:rPr>
              <a:t>(</a:t>
            </a:r>
            <a:r>
              <a:rPr lang="zh-CN" altLang="en-US" b="1" dirty="0">
                <a:latin typeface="Times New Roman" panose="02020603050405020304" pitchFamily="18" charset="0"/>
              </a:rPr>
              <a:t>伏</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rPr>
              <a:t>；</a:t>
            </a:r>
            <a:endParaRPr lang="zh-CN" altLang="en-US" b="1" dirty="0">
              <a:latin typeface="Times New Roman" panose="02020603050405020304" pitchFamily="18" charset="0"/>
            </a:endParaRPr>
          </a:p>
          <a:p>
            <a:pPr marL="0" lvl="0" indent="0" algn="just" eaLnBrk="1" hangingPunct="1">
              <a:spcBef>
                <a:spcPct val="0"/>
              </a:spcBef>
              <a:buClrTx/>
              <a:buSzTx/>
              <a:buFontTx/>
              <a:buNone/>
            </a:pPr>
            <a:r>
              <a:rPr lang="zh-CN" altLang="en-US" b="1" dirty="0">
                <a:latin typeface="Times New Roman" panose="02020603050405020304" pitchFamily="18" charset="0"/>
              </a:rPr>
              <a:t>          </a:t>
            </a:r>
            <a:r>
              <a:rPr lang="en-US" altLang="zh-CN" b="1" i="1" dirty="0">
                <a:latin typeface="Times New Roman" panose="02020603050405020304" pitchFamily="18" charset="0"/>
              </a:rPr>
              <a:t>i</a:t>
            </a:r>
            <a:r>
              <a:rPr lang="en-US" altLang="zh-CN" b="1" i="1" baseline="-30000" dirty="0">
                <a:latin typeface="Times New Roman" panose="02020603050405020304" pitchFamily="18" charset="0"/>
              </a:rPr>
              <a:t>a </a:t>
            </a:r>
            <a:r>
              <a:rPr lang="en-US" altLang="zh-CN" b="1" dirty="0">
                <a:latin typeface="Times New Roman" panose="02020603050405020304" pitchFamily="18" charset="0"/>
              </a:rPr>
              <a:t>—— </a:t>
            </a:r>
            <a:r>
              <a:rPr lang="zh-CN" altLang="en-US" b="1" dirty="0">
                <a:latin typeface="Times New Roman" panose="02020603050405020304" pitchFamily="18" charset="0"/>
              </a:rPr>
              <a:t>电枢电流</a:t>
            </a:r>
            <a:r>
              <a:rPr lang="en-US" altLang="zh-CN" b="1" dirty="0">
                <a:latin typeface="Times New Roman" panose="02020603050405020304" pitchFamily="18" charset="0"/>
              </a:rPr>
              <a:t>(</a:t>
            </a:r>
            <a:r>
              <a:rPr lang="zh-CN" altLang="en-US" b="1" dirty="0">
                <a:latin typeface="Times New Roman" panose="02020603050405020304" pitchFamily="18" charset="0"/>
              </a:rPr>
              <a:t>安</a:t>
            </a:r>
            <a:r>
              <a:rPr lang="en-US" altLang="zh-CN" b="1" dirty="0">
                <a:latin typeface="Times New Roman" panose="02020603050405020304" pitchFamily="18" charset="0"/>
              </a:rPr>
              <a:t>)</a:t>
            </a:r>
            <a:r>
              <a:rPr lang="zh-CN" altLang="en-US" b="1" dirty="0">
                <a:latin typeface="Times New Roman" panose="02020603050405020304" pitchFamily="18" charset="0"/>
              </a:rPr>
              <a:t>。</a:t>
            </a:r>
            <a:r>
              <a:rPr lang="zh-CN" altLang="en-US" b="1" dirty="0">
                <a:latin typeface="Times New Roman" panose="02020603050405020304" pitchFamily="18" charset="0"/>
                <a:ea typeface="华文行楷" panose="02010800040101010101" pitchFamily="2" charset="-122"/>
              </a:rPr>
              <a:t> </a:t>
            </a:r>
            <a:endParaRPr lang="zh-CN" altLang="en-US" b="1" dirty="0">
              <a:latin typeface="Times New Roman" panose="02020603050405020304" pitchFamily="18" charset="0"/>
              <a:ea typeface="华文行楷" panose="02010800040101010101" pitchFamily="2" charset="-122"/>
            </a:endParaRPr>
          </a:p>
        </p:txBody>
      </p:sp>
      <p:sp>
        <p:nvSpPr>
          <p:cNvPr id="141324" name="灯片编号占位符 3"/>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78856"/>
                                        </p:tgtEl>
                                        <p:attrNameLst>
                                          <p:attrName>style.visibility</p:attrName>
                                        </p:attrNameLst>
                                      </p:cBhvr>
                                      <p:to>
                                        <p:strVal val="visible"/>
                                      </p:to>
                                    </p:set>
                                    <p:anim calcmode="lin" valueType="num">
                                      <p:cBhvr>
                                        <p:cTn id="7" dur="500" fill="hold"/>
                                        <p:tgtEl>
                                          <p:spTgt spid="78856"/>
                                        </p:tgtEl>
                                        <p:attrNameLst>
                                          <p:attrName>ppt_x</p:attrName>
                                        </p:attrNameLst>
                                      </p:cBhvr>
                                      <p:tavLst>
                                        <p:tav tm="0">
                                          <p:val>
                                            <p:strVal val="#ppt_x-#ppt_w/2"/>
                                          </p:val>
                                        </p:tav>
                                        <p:tav tm="100000">
                                          <p:val>
                                            <p:strVal val="#ppt_x"/>
                                          </p:val>
                                        </p:tav>
                                      </p:tavLst>
                                    </p:anim>
                                    <p:anim calcmode="lin" valueType="num">
                                      <p:cBhvr>
                                        <p:cTn id="8" dur="500" fill="hold"/>
                                        <p:tgtEl>
                                          <p:spTgt spid="78856"/>
                                        </p:tgtEl>
                                        <p:attrNameLst>
                                          <p:attrName>ppt_y</p:attrName>
                                        </p:attrNameLst>
                                      </p:cBhvr>
                                      <p:tavLst>
                                        <p:tav tm="0">
                                          <p:val>
                                            <p:strVal val="#ppt_y"/>
                                          </p:val>
                                        </p:tav>
                                        <p:tav tm="100000">
                                          <p:val>
                                            <p:strVal val="#ppt_y"/>
                                          </p:val>
                                        </p:tav>
                                      </p:tavLst>
                                    </p:anim>
                                    <p:anim calcmode="lin" valueType="num">
                                      <p:cBhvr>
                                        <p:cTn id="9" dur="500" fill="hold"/>
                                        <p:tgtEl>
                                          <p:spTgt spid="78856"/>
                                        </p:tgtEl>
                                        <p:attrNameLst>
                                          <p:attrName>ppt_w</p:attrName>
                                        </p:attrNameLst>
                                      </p:cBhvr>
                                      <p:tavLst>
                                        <p:tav tm="0">
                                          <p:val>
                                            <p:fltVal val="0.000000"/>
                                          </p:val>
                                        </p:tav>
                                        <p:tav tm="100000">
                                          <p:val>
                                            <p:strVal val="#ppt_w"/>
                                          </p:val>
                                        </p:tav>
                                      </p:tavLst>
                                    </p:anim>
                                    <p:anim calcmode="lin" valueType="num">
                                      <p:cBhvr>
                                        <p:cTn id="10" dur="500" fill="hold"/>
                                        <p:tgtEl>
                                          <p:spTgt spid="78856"/>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8" fill="hold" grpId="0" nodeType="clickEffect">
                                  <p:stCondLst>
                                    <p:cond delay="0"/>
                                  </p:stCondLst>
                                  <p:childTnLst>
                                    <p:set>
                                      <p:cBhvr>
                                        <p:cTn id="14" dur="1" fill="hold">
                                          <p:stCondLst>
                                            <p:cond delay="0"/>
                                          </p:stCondLst>
                                        </p:cTn>
                                        <p:tgtEl>
                                          <p:spTgt spid="78855"/>
                                        </p:tgtEl>
                                        <p:attrNameLst>
                                          <p:attrName>style.visibility</p:attrName>
                                        </p:attrNameLst>
                                      </p:cBhvr>
                                      <p:to>
                                        <p:strVal val="visible"/>
                                      </p:to>
                                    </p:set>
                                    <p:anim calcmode="lin" valueType="num">
                                      <p:cBhvr>
                                        <p:cTn id="15" dur="500" fill="hold"/>
                                        <p:tgtEl>
                                          <p:spTgt spid="78855"/>
                                        </p:tgtEl>
                                        <p:attrNameLst>
                                          <p:attrName>ppt_x</p:attrName>
                                        </p:attrNameLst>
                                      </p:cBhvr>
                                      <p:tavLst>
                                        <p:tav tm="0">
                                          <p:val>
                                            <p:strVal val="#ppt_x-#ppt_w/2"/>
                                          </p:val>
                                        </p:tav>
                                        <p:tav tm="100000">
                                          <p:val>
                                            <p:strVal val="#ppt_x"/>
                                          </p:val>
                                        </p:tav>
                                      </p:tavLst>
                                    </p:anim>
                                    <p:anim calcmode="lin" valueType="num">
                                      <p:cBhvr>
                                        <p:cTn id="16" dur="500" fill="hold"/>
                                        <p:tgtEl>
                                          <p:spTgt spid="78855"/>
                                        </p:tgtEl>
                                        <p:attrNameLst>
                                          <p:attrName>ppt_y</p:attrName>
                                        </p:attrNameLst>
                                      </p:cBhvr>
                                      <p:tavLst>
                                        <p:tav tm="0">
                                          <p:val>
                                            <p:strVal val="#ppt_y"/>
                                          </p:val>
                                        </p:tav>
                                        <p:tav tm="100000">
                                          <p:val>
                                            <p:strVal val="#ppt_y"/>
                                          </p:val>
                                        </p:tav>
                                      </p:tavLst>
                                    </p:anim>
                                    <p:anim calcmode="lin" valueType="num">
                                      <p:cBhvr>
                                        <p:cTn id="17" dur="500" fill="hold"/>
                                        <p:tgtEl>
                                          <p:spTgt spid="78855"/>
                                        </p:tgtEl>
                                        <p:attrNameLst>
                                          <p:attrName>ppt_w</p:attrName>
                                        </p:attrNameLst>
                                      </p:cBhvr>
                                      <p:tavLst>
                                        <p:tav tm="0">
                                          <p:val>
                                            <p:fltVal val="0.000000"/>
                                          </p:val>
                                        </p:tav>
                                        <p:tav tm="100000">
                                          <p:val>
                                            <p:strVal val="#ppt_w"/>
                                          </p:val>
                                        </p:tav>
                                      </p:tavLst>
                                    </p:anim>
                                    <p:anim calcmode="lin" valueType="num">
                                      <p:cBhvr>
                                        <p:cTn id="18" dur="500" fill="hold"/>
                                        <p:tgtEl>
                                          <p:spTgt spid="78855"/>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788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7" presetClass="entr" presetSubtype="4" fill="hold" grpId="0" nodeType="clickEffect">
                                  <p:stCondLst>
                                    <p:cond delay="0"/>
                                  </p:stCondLst>
                                  <p:childTnLst>
                                    <p:set>
                                      <p:cBhvr>
                                        <p:cTn id="26" dur="1" fill="hold">
                                          <p:stCondLst>
                                            <p:cond delay="0"/>
                                          </p:stCondLst>
                                        </p:cTn>
                                        <p:tgtEl>
                                          <p:spTgt spid="78859"/>
                                        </p:tgtEl>
                                        <p:attrNameLst>
                                          <p:attrName>style.visibility</p:attrName>
                                        </p:attrNameLst>
                                      </p:cBhvr>
                                      <p:to>
                                        <p:strVal val="visible"/>
                                      </p:to>
                                    </p:set>
                                    <p:anim calcmode="lin" valueType="num">
                                      <p:cBhvr>
                                        <p:cTn id="27" dur="500" fill="hold"/>
                                        <p:tgtEl>
                                          <p:spTgt spid="78859"/>
                                        </p:tgtEl>
                                        <p:attrNameLst>
                                          <p:attrName>ppt_x</p:attrName>
                                        </p:attrNameLst>
                                      </p:cBhvr>
                                      <p:tavLst>
                                        <p:tav tm="0">
                                          <p:val>
                                            <p:strVal val="#ppt_x"/>
                                          </p:val>
                                        </p:tav>
                                        <p:tav tm="100000">
                                          <p:val>
                                            <p:strVal val="#ppt_x"/>
                                          </p:val>
                                        </p:tav>
                                      </p:tavLst>
                                    </p:anim>
                                    <p:anim calcmode="lin" valueType="num">
                                      <p:cBhvr>
                                        <p:cTn id="28" dur="500" fill="hold"/>
                                        <p:tgtEl>
                                          <p:spTgt spid="78859"/>
                                        </p:tgtEl>
                                        <p:attrNameLst>
                                          <p:attrName>ppt_y</p:attrName>
                                        </p:attrNameLst>
                                      </p:cBhvr>
                                      <p:tavLst>
                                        <p:tav tm="0">
                                          <p:val>
                                            <p:strVal val="#ppt_y+#ppt_h/2"/>
                                          </p:val>
                                        </p:tav>
                                        <p:tav tm="100000">
                                          <p:val>
                                            <p:strVal val="#ppt_y"/>
                                          </p:val>
                                        </p:tav>
                                      </p:tavLst>
                                    </p:anim>
                                    <p:anim calcmode="lin" valueType="num">
                                      <p:cBhvr>
                                        <p:cTn id="29" dur="500" fill="hold"/>
                                        <p:tgtEl>
                                          <p:spTgt spid="78859"/>
                                        </p:tgtEl>
                                        <p:attrNameLst>
                                          <p:attrName>ppt_w</p:attrName>
                                        </p:attrNameLst>
                                      </p:cBhvr>
                                      <p:tavLst>
                                        <p:tav tm="0">
                                          <p:val>
                                            <p:strVal val="#ppt_w"/>
                                          </p:val>
                                        </p:tav>
                                        <p:tav tm="100000">
                                          <p:val>
                                            <p:strVal val="#ppt_w"/>
                                          </p:val>
                                        </p:tav>
                                      </p:tavLst>
                                    </p:anim>
                                    <p:anim calcmode="lin" valueType="num">
                                      <p:cBhvr>
                                        <p:cTn id="30" dur="500" fill="hold"/>
                                        <p:tgtEl>
                                          <p:spTgt spid="78859"/>
                                        </p:tgtEl>
                                        <p:attrNameLst>
                                          <p:attrName>ppt_h</p:attrName>
                                        </p:attrNameLst>
                                      </p:cBhvr>
                                      <p:tavLst>
                                        <p:tav tm="0">
                                          <p:val>
                                            <p:fltVal val="0.000000"/>
                                          </p:val>
                                        </p:tav>
                                        <p:tav tm="100000">
                                          <p:val>
                                            <p:strVal val="#ppt_h"/>
                                          </p:val>
                                        </p:tav>
                                      </p:tavLst>
                                    </p:anim>
                                  </p:childTnLst>
                                  <p:subTnLst>
                                    <p:set>
                                      <p:cBhvr override="childStyle">
                                        <p:cTn dur="1" fill="hold" display="0" masterRel="nextClick" afterEffect="1"/>
                                        <p:tgtEl>
                                          <p:spTgt spid="78859"/>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78871"/>
                                        </p:tgtEl>
                                        <p:attrNameLst>
                                          <p:attrName>style.visibility</p:attrName>
                                        </p:attrNameLst>
                                      </p:cBhvr>
                                      <p:to>
                                        <p:strVal val="visible"/>
                                      </p:to>
                                    </p:set>
                                    <p:animEffect transition="in" filter="dissolve">
                                      <p:cBhvr>
                                        <p:cTn id="35" dur="500"/>
                                        <p:tgtEl>
                                          <p:spTgt spid="78871"/>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499"/>
                                          </p:stCondLst>
                                        </p:cTn>
                                        <p:tgtEl>
                                          <p:spTgt spid="7887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7" presetClass="entr" presetSubtype="4" fill="hold" grpId="0" nodeType="clickEffect">
                                  <p:stCondLst>
                                    <p:cond delay="0"/>
                                  </p:stCondLst>
                                  <p:childTnLst>
                                    <p:set>
                                      <p:cBhvr>
                                        <p:cTn id="43" dur="1" fill="hold">
                                          <p:stCondLst>
                                            <p:cond delay="0"/>
                                          </p:stCondLst>
                                        </p:cTn>
                                        <p:tgtEl>
                                          <p:spTgt spid="78873"/>
                                        </p:tgtEl>
                                        <p:attrNameLst>
                                          <p:attrName>style.visibility</p:attrName>
                                        </p:attrNameLst>
                                      </p:cBhvr>
                                      <p:to>
                                        <p:strVal val="visible"/>
                                      </p:to>
                                    </p:set>
                                    <p:anim calcmode="lin" valueType="num">
                                      <p:cBhvr>
                                        <p:cTn id="44" dur="500" fill="hold"/>
                                        <p:tgtEl>
                                          <p:spTgt spid="78873"/>
                                        </p:tgtEl>
                                        <p:attrNameLst>
                                          <p:attrName>ppt_x</p:attrName>
                                        </p:attrNameLst>
                                      </p:cBhvr>
                                      <p:tavLst>
                                        <p:tav tm="0">
                                          <p:val>
                                            <p:strVal val="#ppt_x"/>
                                          </p:val>
                                        </p:tav>
                                        <p:tav tm="100000">
                                          <p:val>
                                            <p:strVal val="#ppt_x"/>
                                          </p:val>
                                        </p:tav>
                                      </p:tavLst>
                                    </p:anim>
                                    <p:anim calcmode="lin" valueType="num">
                                      <p:cBhvr>
                                        <p:cTn id="45" dur="500" fill="hold"/>
                                        <p:tgtEl>
                                          <p:spTgt spid="78873"/>
                                        </p:tgtEl>
                                        <p:attrNameLst>
                                          <p:attrName>ppt_y</p:attrName>
                                        </p:attrNameLst>
                                      </p:cBhvr>
                                      <p:tavLst>
                                        <p:tav tm="0">
                                          <p:val>
                                            <p:strVal val="#ppt_y+#ppt_h/2"/>
                                          </p:val>
                                        </p:tav>
                                        <p:tav tm="100000">
                                          <p:val>
                                            <p:strVal val="#ppt_y"/>
                                          </p:val>
                                        </p:tav>
                                      </p:tavLst>
                                    </p:anim>
                                    <p:anim calcmode="lin" valueType="num">
                                      <p:cBhvr>
                                        <p:cTn id="46" dur="500" fill="hold"/>
                                        <p:tgtEl>
                                          <p:spTgt spid="78873"/>
                                        </p:tgtEl>
                                        <p:attrNameLst>
                                          <p:attrName>ppt_w</p:attrName>
                                        </p:attrNameLst>
                                      </p:cBhvr>
                                      <p:tavLst>
                                        <p:tav tm="0">
                                          <p:val>
                                            <p:strVal val="#ppt_w"/>
                                          </p:val>
                                        </p:tav>
                                        <p:tav tm="100000">
                                          <p:val>
                                            <p:strVal val="#ppt_w"/>
                                          </p:val>
                                        </p:tav>
                                      </p:tavLst>
                                    </p:anim>
                                    <p:anim calcmode="lin" valueType="num">
                                      <p:cBhvr>
                                        <p:cTn id="47" dur="500" fill="hold"/>
                                        <p:tgtEl>
                                          <p:spTgt spid="78873"/>
                                        </p:tgtEl>
                                        <p:attrNameLst>
                                          <p:attrName>ppt_h</p:attrName>
                                        </p:attrNameLst>
                                      </p:cBhvr>
                                      <p:tavLst>
                                        <p:tav tm="0">
                                          <p:val>
                                            <p:fltVal val="0.000000"/>
                                          </p:val>
                                        </p:tav>
                                        <p:tav tm="100000">
                                          <p:val>
                                            <p:strVal val="#ppt_h"/>
                                          </p:val>
                                        </p:tav>
                                      </p:tavLst>
                                    </p:anim>
                                  </p:childTnLst>
                                  <p:subTnLst>
                                    <p:set>
                                      <p:cBhvr override="childStyle">
                                        <p:cTn dur="1" fill="hold" display="0" masterRel="nextClick" afterEffect="1"/>
                                        <p:tgtEl>
                                          <p:spTgt spid="7887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5" grpId="0"/>
      <p:bldP spid="78856" grpId="0"/>
      <p:bldP spid="78871" grpId="0"/>
      <p:bldP spid="78873" grpId="0" animBg="1"/>
      <p:bldP spid="7885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62" name="灯片编号占位符 3"/>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Tx/>
              <a:buNone/>
            </a:pPr>
            <a:fld id="{9A0DB2DC-4C9A-4742-B13C-FB6460FD3503}" type="slidenum">
              <a:rPr lang="en-US" altLang="zh-CN" sz="1400" b="1" dirty="0">
                <a:solidFill>
                  <a:schemeClr val="tx1"/>
                </a:solidFill>
              </a:rPr>
            </a:fld>
            <a:endParaRPr lang="en-US" altLang="zh-CN" sz="1400" b="1" dirty="0">
              <a:solidFill>
                <a:schemeClr val="tx1"/>
              </a:solidFill>
            </a:endParaRPr>
          </a:p>
        </p:txBody>
      </p:sp>
      <p:graphicFrame>
        <p:nvGraphicFramePr>
          <p:cNvPr id="147458" name="Object 2"/>
          <p:cNvGraphicFramePr>
            <a:graphicFrameLocks noChangeAspect="1"/>
          </p:cNvGraphicFramePr>
          <p:nvPr/>
        </p:nvGraphicFramePr>
        <p:xfrm>
          <a:off x="217488" y="1995488"/>
          <a:ext cx="8634412" cy="1114425"/>
        </p:xfrm>
        <a:graphic>
          <a:graphicData uri="http://schemas.openxmlformats.org/presentationml/2006/ole">
            <mc:AlternateContent xmlns:mc="http://schemas.openxmlformats.org/markup-compatibility/2006">
              <mc:Choice xmlns:v="urn:schemas-microsoft-com:vml" Requires="v">
                <p:oleObj spid="_x0000_s3079" name="" r:id="rId1" imgW="3746500" imgH="457200" progId="Equation.DSMT4">
                  <p:embed/>
                </p:oleObj>
              </mc:Choice>
              <mc:Fallback>
                <p:oleObj name="" r:id="rId1" imgW="3746500" imgH="457200" progId="Equation.DSMT4">
                  <p:embed/>
                  <p:pic>
                    <p:nvPicPr>
                      <p:cNvPr id="0" name="图片 3078"/>
                      <p:cNvPicPr/>
                      <p:nvPr/>
                    </p:nvPicPr>
                    <p:blipFill>
                      <a:blip r:embed="rId2"/>
                      <a:stretch>
                        <a:fillRect/>
                      </a:stretch>
                    </p:blipFill>
                    <p:spPr>
                      <a:xfrm>
                        <a:off x="217488" y="1995488"/>
                        <a:ext cx="8634412" cy="1114425"/>
                      </a:xfrm>
                      <a:prstGeom prst="rect">
                        <a:avLst/>
                      </a:prstGeom>
                      <a:noFill/>
                      <a:ln w="38100">
                        <a:noFill/>
                        <a:miter/>
                      </a:ln>
                    </p:spPr>
                  </p:pic>
                </p:oleObj>
              </mc:Fallback>
            </mc:AlternateContent>
          </a:graphicData>
        </a:graphic>
      </p:graphicFrame>
      <p:sp>
        <p:nvSpPr>
          <p:cNvPr id="147459" name="Text Box 3"/>
          <p:cNvSpPr txBox="1"/>
          <p:nvPr/>
        </p:nvSpPr>
        <p:spPr>
          <a:xfrm>
            <a:off x="228600" y="1554163"/>
            <a:ext cx="3886200"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Tx/>
              <a:buNone/>
            </a:pPr>
            <a:r>
              <a:rPr lang="zh-CN" altLang="en-US" b="1" dirty="0">
                <a:latin typeface="Times New Roman" panose="02020603050405020304" pitchFamily="18" charset="0"/>
              </a:rPr>
              <a:t>联立求解，整理后得</a:t>
            </a:r>
            <a:r>
              <a:rPr lang="zh-CN" altLang="en-US" b="1" dirty="0">
                <a:latin typeface="Times New Roman" panose="02020603050405020304" pitchFamily="18" charset="0"/>
                <a:ea typeface="华文行楷" panose="02010800040101010101" pitchFamily="2" charset="-122"/>
              </a:rPr>
              <a:t> </a:t>
            </a:r>
            <a:endParaRPr lang="zh-CN" altLang="en-US" b="1" dirty="0">
              <a:latin typeface="Times New Roman" panose="02020603050405020304" pitchFamily="18" charset="0"/>
              <a:ea typeface="华文行楷" panose="02010800040101010101" pitchFamily="2" charset="-122"/>
            </a:endParaRPr>
          </a:p>
        </p:txBody>
      </p:sp>
      <p:sp>
        <p:nvSpPr>
          <p:cNvPr id="143365" name="Text Box 4"/>
          <p:cNvSpPr txBox="1"/>
          <p:nvPr/>
        </p:nvSpPr>
        <p:spPr>
          <a:xfrm>
            <a:off x="-76200" y="115888"/>
            <a:ext cx="9067800" cy="14890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lnSpc>
                <a:spcPct val="60000"/>
              </a:lnSpc>
              <a:spcBef>
                <a:spcPct val="50000"/>
              </a:spcBef>
              <a:buClrTx/>
              <a:buSzTx/>
              <a:buFontTx/>
              <a:buNone/>
            </a:pPr>
            <a:r>
              <a:rPr lang="zh-CN" altLang="en-US" b="1" dirty="0">
                <a:latin typeface="Times New Roman" panose="02020603050405020304" pitchFamily="18" charset="0"/>
              </a:rPr>
              <a:t>（</a:t>
            </a:r>
            <a:r>
              <a:rPr lang="en-US" altLang="zh-CN" b="1" dirty="0">
                <a:latin typeface="Times New Roman" panose="02020603050405020304" pitchFamily="18" charset="0"/>
              </a:rPr>
              <a:t>2</a:t>
            </a:r>
            <a:r>
              <a:rPr lang="zh-CN" altLang="en-US" b="1" dirty="0">
                <a:latin typeface="Times New Roman" panose="02020603050405020304" pitchFamily="18" charset="0"/>
              </a:rPr>
              <a:t>）</a:t>
            </a:r>
            <a:r>
              <a:rPr lang="en-US" altLang="zh-CN" b="1" i="1" dirty="0">
                <a:latin typeface="Times New Roman" panose="02020603050405020304" pitchFamily="18" charset="0"/>
              </a:rPr>
              <a:t>M</a:t>
            </a:r>
            <a:r>
              <a:rPr lang="zh-CN" altLang="en-US" b="1" dirty="0">
                <a:latin typeface="Times New Roman" panose="02020603050405020304" pitchFamily="18" charset="0"/>
              </a:rPr>
              <a:t>和</a:t>
            </a:r>
            <a:r>
              <a:rPr lang="en-US" altLang="zh-CN" b="1" i="1" dirty="0">
                <a:latin typeface="Times New Roman" panose="02020603050405020304" pitchFamily="18" charset="0"/>
              </a:rPr>
              <a:t>i</a:t>
            </a:r>
            <a:r>
              <a:rPr lang="en-US" altLang="zh-CN" b="1" i="1" baseline="-30000" dirty="0">
                <a:latin typeface="Times New Roman" panose="02020603050405020304" pitchFamily="18" charset="0"/>
              </a:rPr>
              <a:t>a</a:t>
            </a:r>
            <a:r>
              <a:rPr lang="zh-CN" altLang="en-US" b="1" dirty="0">
                <a:latin typeface="Times New Roman" panose="02020603050405020304" pitchFamily="18" charset="0"/>
              </a:rPr>
              <a:t>是中间变量。由于电动机转矩与电枢  </a:t>
            </a:r>
            <a:endParaRPr lang="zh-CN" altLang="en-US" b="1" dirty="0">
              <a:latin typeface="Times New Roman" panose="02020603050405020304" pitchFamily="18" charset="0"/>
            </a:endParaRPr>
          </a:p>
          <a:p>
            <a:pPr marL="0" lvl="0" indent="0" eaLnBrk="1" hangingPunct="1">
              <a:lnSpc>
                <a:spcPct val="60000"/>
              </a:lnSpc>
              <a:spcBef>
                <a:spcPct val="50000"/>
              </a:spcBef>
              <a:buClrTx/>
              <a:buSzTx/>
              <a:buFontTx/>
              <a:buNone/>
            </a:pPr>
            <a:r>
              <a:rPr lang="zh-CN" altLang="en-US" b="1" dirty="0">
                <a:latin typeface="Times New Roman" panose="02020603050405020304" pitchFamily="18" charset="0"/>
              </a:rPr>
              <a:t>         电流和气隙磁通的乘积成正比，磁通恒定，</a:t>
            </a:r>
            <a:endParaRPr lang="zh-CN" altLang="en-US" b="1" dirty="0">
              <a:latin typeface="Times New Roman" panose="02020603050405020304" pitchFamily="18" charset="0"/>
            </a:endParaRPr>
          </a:p>
          <a:p>
            <a:pPr marL="0" lvl="0" indent="0" eaLnBrk="1" hangingPunct="1">
              <a:lnSpc>
                <a:spcPct val="60000"/>
              </a:lnSpc>
              <a:spcBef>
                <a:spcPct val="50000"/>
              </a:spcBef>
              <a:buClrTx/>
              <a:buSzTx/>
              <a:buFontTx/>
              <a:buNone/>
            </a:pPr>
            <a:r>
              <a:rPr lang="zh-CN" altLang="en-US" b="1" dirty="0">
                <a:latin typeface="Times New Roman" panose="02020603050405020304" pitchFamily="18" charset="0"/>
              </a:rPr>
              <a:t>         所以有</a:t>
            </a:r>
            <a:r>
              <a:rPr lang="zh-CN" altLang="en-US" b="1" dirty="0">
                <a:latin typeface="Times New Roman" panose="02020603050405020304" pitchFamily="18" charset="0"/>
                <a:ea typeface="华文行楷" panose="02010800040101010101" pitchFamily="2" charset="-122"/>
              </a:rPr>
              <a:t> </a:t>
            </a:r>
            <a:endParaRPr lang="zh-CN" altLang="en-US" b="1" dirty="0">
              <a:latin typeface="Times New Roman" panose="02020603050405020304" pitchFamily="18" charset="0"/>
              <a:ea typeface="华文行楷" panose="02010800040101010101" pitchFamily="2" charset="-122"/>
            </a:endParaRPr>
          </a:p>
        </p:txBody>
      </p:sp>
      <p:graphicFrame>
        <p:nvGraphicFramePr>
          <p:cNvPr id="147461" name="Object 5"/>
          <p:cNvGraphicFramePr>
            <a:graphicFrameLocks noChangeAspect="1"/>
          </p:cNvGraphicFramePr>
          <p:nvPr/>
        </p:nvGraphicFramePr>
        <p:xfrm>
          <a:off x="2454275" y="908050"/>
          <a:ext cx="1757363" cy="647700"/>
        </p:xfrm>
        <a:graphic>
          <a:graphicData uri="http://schemas.openxmlformats.org/presentationml/2006/ole">
            <mc:AlternateContent xmlns:mc="http://schemas.openxmlformats.org/markup-compatibility/2006">
              <mc:Choice xmlns:v="urn:schemas-microsoft-com:vml" Requires="v">
                <p:oleObj spid="_x0000_s3082" name="" r:id="rId3" imgW="545465" imgH="203200" progId="Equation.DSMT4">
                  <p:embed/>
                </p:oleObj>
              </mc:Choice>
              <mc:Fallback>
                <p:oleObj name="" r:id="rId3" imgW="545465" imgH="203200" progId="Equation.DSMT4">
                  <p:embed/>
                  <p:pic>
                    <p:nvPicPr>
                      <p:cNvPr id="0" name="图片 3081"/>
                      <p:cNvPicPr/>
                      <p:nvPr/>
                    </p:nvPicPr>
                    <p:blipFill>
                      <a:blip r:embed="rId4"/>
                      <a:stretch>
                        <a:fillRect/>
                      </a:stretch>
                    </p:blipFill>
                    <p:spPr>
                      <a:xfrm>
                        <a:off x="2454275" y="908050"/>
                        <a:ext cx="1757363" cy="647700"/>
                      </a:xfrm>
                      <a:prstGeom prst="rect">
                        <a:avLst/>
                      </a:prstGeom>
                      <a:noFill/>
                      <a:ln w="38100">
                        <a:noFill/>
                        <a:miter/>
                      </a:ln>
                    </p:spPr>
                  </p:pic>
                </p:oleObj>
              </mc:Fallback>
            </mc:AlternateContent>
          </a:graphicData>
        </a:graphic>
      </p:graphicFrame>
      <p:sp>
        <p:nvSpPr>
          <p:cNvPr id="147462" name="AutoShape 6"/>
          <p:cNvSpPr/>
          <p:nvPr/>
        </p:nvSpPr>
        <p:spPr>
          <a:xfrm>
            <a:off x="179388" y="2133600"/>
            <a:ext cx="6575425" cy="685800"/>
          </a:xfrm>
          <a:prstGeom prst="wedgeRectCallout">
            <a:avLst>
              <a:gd name="adj1" fmla="val 8718"/>
              <a:gd name="adj2" fmla="val -125463"/>
            </a:avLst>
          </a:prstGeom>
          <a:solidFill>
            <a:srgbClr val="CCFFFF"/>
          </a:solidFill>
          <a:ln w="9525" cap="flat" cmpd="sng">
            <a:solidFill>
              <a:srgbClr val="C0C0C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Tx/>
              <a:buNone/>
            </a:pPr>
            <a:r>
              <a:rPr lang="en-US" altLang="zh-CN" b="1" i="1" dirty="0">
                <a:latin typeface="Times New Roman" panose="02020603050405020304" pitchFamily="18" charset="0"/>
              </a:rPr>
              <a:t>C</a:t>
            </a:r>
            <a:r>
              <a:rPr lang="en-US" altLang="zh-CN" b="1" i="1" baseline="-30000" dirty="0">
                <a:latin typeface="Times New Roman" panose="02020603050405020304" pitchFamily="18" charset="0"/>
              </a:rPr>
              <a:t>m</a:t>
            </a:r>
            <a:r>
              <a:rPr lang="en-US" altLang="zh-CN" b="1" dirty="0">
                <a:latin typeface="Times New Roman" panose="02020603050405020304" pitchFamily="18" charset="0"/>
              </a:rPr>
              <a:t>— </a:t>
            </a:r>
            <a:r>
              <a:rPr lang="zh-CN" altLang="en-US" b="1" dirty="0">
                <a:latin typeface="Times New Roman" panose="02020603050405020304" pitchFamily="18" charset="0"/>
              </a:rPr>
              <a:t>电动机转矩系数</a:t>
            </a:r>
            <a:r>
              <a:rPr lang="en-US" altLang="zh-CN" b="1" dirty="0">
                <a:latin typeface="Times New Roman" panose="02020603050405020304" pitchFamily="18" charset="0"/>
              </a:rPr>
              <a:t>(</a:t>
            </a:r>
            <a:r>
              <a:rPr lang="zh-CN" altLang="en-US" b="1" dirty="0">
                <a:latin typeface="Times New Roman" panose="02020603050405020304" pitchFamily="18" charset="0"/>
              </a:rPr>
              <a:t>牛顿</a:t>
            </a:r>
            <a:r>
              <a:rPr lang="en-US" altLang="zh-CN" b="1" dirty="0">
                <a:latin typeface="Times New Roman" panose="02020603050405020304" pitchFamily="18" charset="0"/>
              </a:rPr>
              <a:t>·</a:t>
            </a:r>
            <a:r>
              <a:rPr lang="zh-CN" altLang="en-US" b="1" dirty="0">
                <a:latin typeface="Times New Roman" panose="02020603050405020304" pitchFamily="18" charset="0"/>
              </a:rPr>
              <a:t>米</a:t>
            </a:r>
            <a:r>
              <a:rPr lang="en-US" altLang="zh-CN" b="1" dirty="0">
                <a:latin typeface="Times New Roman" panose="02020603050405020304" pitchFamily="18" charset="0"/>
              </a:rPr>
              <a:t>/</a:t>
            </a:r>
            <a:r>
              <a:rPr lang="zh-CN" altLang="en-US" b="1" dirty="0">
                <a:latin typeface="Times New Roman" panose="02020603050405020304" pitchFamily="18" charset="0"/>
              </a:rPr>
              <a:t>安</a:t>
            </a:r>
            <a:r>
              <a:rPr lang="en-US" altLang="zh-CN" b="1" dirty="0">
                <a:latin typeface="Times New Roman" panose="02020603050405020304" pitchFamily="18" charset="0"/>
              </a:rPr>
              <a:t>)</a:t>
            </a:r>
            <a:r>
              <a:rPr lang="zh-CN" altLang="en-US" b="1" dirty="0">
                <a:latin typeface="Times New Roman" panose="02020603050405020304" pitchFamily="18" charset="0"/>
              </a:rPr>
              <a:t>。</a:t>
            </a:r>
            <a:r>
              <a:rPr lang="zh-CN" altLang="en-US" b="1" dirty="0">
                <a:solidFill>
                  <a:schemeClr val="tx1"/>
                </a:solidFill>
                <a:latin typeface="Times New Roman" panose="02020603050405020304" pitchFamily="18" charset="0"/>
                <a:ea typeface="华文行楷" panose="02010800040101010101" pitchFamily="2" charset="-122"/>
              </a:rPr>
              <a:t> </a:t>
            </a:r>
            <a:endParaRPr lang="zh-CN" altLang="en-US" b="1" dirty="0">
              <a:solidFill>
                <a:schemeClr val="tx1"/>
              </a:solidFill>
              <a:latin typeface="Times New Roman" panose="02020603050405020304" pitchFamily="18" charset="0"/>
              <a:ea typeface="华文行楷" panose="02010800040101010101" pitchFamily="2" charset="-122"/>
            </a:endParaRPr>
          </a:p>
        </p:txBody>
      </p:sp>
      <p:grpSp>
        <p:nvGrpSpPr>
          <p:cNvPr id="2" name="Group 11"/>
          <p:cNvGrpSpPr/>
          <p:nvPr/>
        </p:nvGrpSpPr>
        <p:grpSpPr>
          <a:xfrm>
            <a:off x="323850" y="2011363"/>
            <a:ext cx="8191500" cy="1201737"/>
            <a:chOff x="576" y="1163"/>
            <a:chExt cx="4300" cy="575"/>
          </a:xfrm>
        </p:grpSpPr>
        <p:graphicFrame>
          <p:nvGraphicFramePr>
            <p:cNvPr id="143379" name="Object 12"/>
            <p:cNvGraphicFramePr>
              <a:graphicFrameLocks noChangeAspect="1"/>
            </p:cNvGraphicFramePr>
            <p:nvPr/>
          </p:nvGraphicFramePr>
          <p:xfrm>
            <a:off x="909" y="1163"/>
            <a:ext cx="3967" cy="575"/>
          </p:xfrm>
          <a:graphic>
            <a:graphicData uri="http://schemas.openxmlformats.org/presentationml/2006/ole">
              <mc:AlternateContent xmlns:mc="http://schemas.openxmlformats.org/markup-compatibility/2006">
                <mc:Choice xmlns:v="urn:schemas-microsoft-com:vml" Requires="v">
                  <p:oleObj spid="_x0000_s3084" name="" r:id="rId5" imgW="3175000" imgH="457200" progId="Equation.DSMT4">
                    <p:embed/>
                  </p:oleObj>
                </mc:Choice>
                <mc:Fallback>
                  <p:oleObj name="" r:id="rId5" imgW="3175000" imgH="457200" progId="Equation.DSMT4">
                    <p:embed/>
                    <p:pic>
                      <p:nvPicPr>
                        <p:cNvPr id="0" name="图片 3083"/>
                        <p:cNvPicPr/>
                        <p:nvPr/>
                      </p:nvPicPr>
                      <p:blipFill>
                        <a:blip r:embed="rId6"/>
                        <a:stretch>
                          <a:fillRect/>
                        </a:stretch>
                      </p:blipFill>
                      <p:spPr>
                        <a:xfrm>
                          <a:off x="909" y="1163"/>
                          <a:ext cx="3967" cy="575"/>
                        </a:xfrm>
                        <a:prstGeom prst="rect">
                          <a:avLst/>
                        </a:prstGeom>
                        <a:noFill/>
                        <a:ln w="38100">
                          <a:noFill/>
                          <a:miter/>
                        </a:ln>
                      </p:spPr>
                    </p:pic>
                  </p:oleObj>
                </mc:Fallback>
              </mc:AlternateContent>
            </a:graphicData>
          </a:graphic>
        </p:graphicFrame>
        <p:sp>
          <p:nvSpPr>
            <p:cNvPr id="143380" name="Text Box 13"/>
            <p:cNvSpPr txBox="1"/>
            <p:nvPr/>
          </p:nvSpPr>
          <p:spPr>
            <a:xfrm>
              <a:off x="576" y="1200"/>
              <a:ext cx="336" cy="27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Tx/>
                <a:buNone/>
              </a:pPr>
              <a:r>
                <a:rPr lang="zh-CN" altLang="en-US" b="1" dirty="0">
                  <a:latin typeface="Times New Roman" panose="02020603050405020304" pitchFamily="18" charset="0"/>
                </a:rPr>
                <a:t>或</a:t>
              </a:r>
              <a:endParaRPr lang="zh-CN" altLang="en-US" b="1" dirty="0">
                <a:latin typeface="Times New Roman" panose="02020603050405020304" pitchFamily="18" charset="0"/>
              </a:endParaRPr>
            </a:p>
          </p:txBody>
        </p:sp>
      </p:grpSp>
      <p:grpSp>
        <p:nvGrpSpPr>
          <p:cNvPr id="3" name="Group 14"/>
          <p:cNvGrpSpPr/>
          <p:nvPr/>
        </p:nvGrpSpPr>
        <p:grpSpPr>
          <a:xfrm>
            <a:off x="542925" y="2987675"/>
            <a:ext cx="6543675" cy="990600"/>
            <a:chOff x="566" y="1717"/>
            <a:chExt cx="4122" cy="624"/>
          </a:xfrm>
        </p:grpSpPr>
        <p:graphicFrame>
          <p:nvGraphicFramePr>
            <p:cNvPr id="143377" name="Object 15"/>
            <p:cNvGraphicFramePr>
              <a:graphicFrameLocks noChangeAspect="1"/>
            </p:cNvGraphicFramePr>
            <p:nvPr/>
          </p:nvGraphicFramePr>
          <p:xfrm>
            <a:off x="566" y="1717"/>
            <a:ext cx="1076" cy="624"/>
          </p:xfrm>
          <a:graphic>
            <a:graphicData uri="http://schemas.openxmlformats.org/presentationml/2006/ole">
              <mc:AlternateContent xmlns:mc="http://schemas.openxmlformats.org/markup-compatibility/2006">
                <mc:Choice xmlns:v="urn:schemas-microsoft-com:vml" Requires="v">
                  <p:oleObj spid="_x0000_s3087" name="" r:id="rId7" imgW="635000" imgH="393700" progId="Equation.DSMT4">
                    <p:embed/>
                  </p:oleObj>
                </mc:Choice>
                <mc:Fallback>
                  <p:oleObj name="" r:id="rId7" imgW="635000" imgH="393700" progId="Equation.DSMT4">
                    <p:embed/>
                    <p:pic>
                      <p:nvPicPr>
                        <p:cNvPr id="0" name="图片 3086"/>
                        <p:cNvPicPr/>
                        <p:nvPr/>
                      </p:nvPicPr>
                      <p:blipFill>
                        <a:blip r:embed="rId8"/>
                        <a:stretch>
                          <a:fillRect/>
                        </a:stretch>
                      </p:blipFill>
                      <p:spPr>
                        <a:xfrm>
                          <a:off x="566" y="1717"/>
                          <a:ext cx="1076" cy="624"/>
                        </a:xfrm>
                        <a:prstGeom prst="rect">
                          <a:avLst/>
                        </a:prstGeom>
                        <a:noFill/>
                        <a:ln w="38100">
                          <a:noFill/>
                          <a:miter/>
                        </a:ln>
                      </p:spPr>
                    </p:pic>
                  </p:oleObj>
                </mc:Fallback>
              </mc:AlternateContent>
            </a:graphicData>
          </a:graphic>
        </p:graphicFrame>
        <p:sp>
          <p:nvSpPr>
            <p:cNvPr id="143378" name="Text Box 16"/>
            <p:cNvSpPr txBox="1"/>
            <p:nvPr/>
          </p:nvSpPr>
          <p:spPr>
            <a:xfrm>
              <a:off x="1872" y="1872"/>
              <a:ext cx="2816"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Tx/>
                <a:buNone/>
              </a:pPr>
              <a:r>
                <a:rPr lang="en-US" altLang="zh-CN" b="1" dirty="0">
                  <a:latin typeface="Courier New" panose="02070309020205020404" pitchFamily="49" charset="0"/>
                  <a:ea typeface="Times New Roman" panose="02020603050405020304" pitchFamily="18" charset="0"/>
                </a:rPr>
                <a:t>—</a:t>
              </a:r>
              <a:r>
                <a:rPr lang="en-US" altLang="zh-CN" b="1" dirty="0">
                  <a:latin typeface="Courier New" panose="02070309020205020404" pitchFamily="49" charset="0"/>
                  <a:ea typeface="Times New Roman" panose="02020603050405020304" pitchFamily="18" charset="0"/>
                </a:rPr>
                <a:t>—</a:t>
              </a:r>
              <a:r>
                <a:rPr lang="zh-CN" altLang="en-US" b="1" dirty="0">
                  <a:latin typeface="Times New Roman" panose="02020603050405020304" pitchFamily="18" charset="0"/>
                </a:rPr>
                <a:t>机电时间常数</a:t>
              </a:r>
              <a:r>
                <a:rPr lang="en-US" altLang="zh-CN" b="1" dirty="0">
                  <a:latin typeface="Times New Roman" panose="02020603050405020304" pitchFamily="18" charset="0"/>
                </a:rPr>
                <a:t>(</a:t>
              </a:r>
              <a:r>
                <a:rPr lang="zh-CN" altLang="en-US" b="1" dirty="0">
                  <a:latin typeface="Times New Roman" panose="02020603050405020304" pitchFamily="18" charset="0"/>
                </a:rPr>
                <a:t>秒</a:t>
              </a:r>
              <a:r>
                <a:rPr lang="en-US" altLang="zh-CN" b="1" dirty="0">
                  <a:latin typeface="Times New Roman" panose="02020603050405020304" pitchFamily="18" charset="0"/>
                </a:rPr>
                <a:t>)</a:t>
              </a:r>
              <a:r>
                <a:rPr lang="zh-CN" altLang="en-US" b="1" dirty="0">
                  <a:solidFill>
                    <a:srgbClr val="000099"/>
                  </a:solidFill>
                  <a:latin typeface="Times New Roman" panose="02020603050405020304" pitchFamily="18" charset="0"/>
                </a:rPr>
                <a:t>；</a:t>
              </a:r>
              <a:endParaRPr lang="zh-CN" altLang="en-US" b="1" dirty="0">
                <a:solidFill>
                  <a:srgbClr val="000099"/>
                </a:solidFill>
                <a:latin typeface="Times New Roman" panose="02020603050405020304" pitchFamily="18" charset="0"/>
              </a:endParaRPr>
            </a:p>
          </p:txBody>
        </p:sp>
      </p:grpSp>
      <p:grpSp>
        <p:nvGrpSpPr>
          <p:cNvPr id="4" name="Group 17"/>
          <p:cNvGrpSpPr/>
          <p:nvPr/>
        </p:nvGrpSpPr>
        <p:grpSpPr>
          <a:xfrm>
            <a:off x="381000" y="3832225"/>
            <a:ext cx="7620000" cy="1120775"/>
            <a:chOff x="480" y="2318"/>
            <a:chExt cx="4800" cy="706"/>
          </a:xfrm>
        </p:grpSpPr>
        <p:graphicFrame>
          <p:nvGraphicFramePr>
            <p:cNvPr id="143375" name="Object 18"/>
            <p:cNvGraphicFramePr>
              <a:graphicFrameLocks noChangeAspect="1"/>
            </p:cNvGraphicFramePr>
            <p:nvPr/>
          </p:nvGraphicFramePr>
          <p:xfrm>
            <a:off x="480" y="2318"/>
            <a:ext cx="912" cy="706"/>
          </p:xfrm>
          <a:graphic>
            <a:graphicData uri="http://schemas.openxmlformats.org/presentationml/2006/ole">
              <mc:AlternateContent xmlns:mc="http://schemas.openxmlformats.org/markup-compatibility/2006">
                <mc:Choice xmlns:v="urn:schemas-microsoft-com:vml" Requires="v">
                  <p:oleObj spid="_x0000_s3081" name="" r:id="rId9" imgW="520065" imgH="405765" progId="Equation.3">
                    <p:embed/>
                  </p:oleObj>
                </mc:Choice>
                <mc:Fallback>
                  <p:oleObj name="" r:id="rId9" imgW="520065" imgH="405765" progId="Equation.3">
                    <p:embed/>
                    <p:pic>
                      <p:nvPicPr>
                        <p:cNvPr id="0" name="图片 3080"/>
                        <p:cNvPicPr/>
                        <p:nvPr/>
                      </p:nvPicPr>
                      <p:blipFill>
                        <a:blip r:embed="rId10"/>
                        <a:stretch>
                          <a:fillRect/>
                        </a:stretch>
                      </p:blipFill>
                      <p:spPr>
                        <a:xfrm>
                          <a:off x="480" y="2318"/>
                          <a:ext cx="912" cy="706"/>
                        </a:xfrm>
                        <a:prstGeom prst="rect">
                          <a:avLst/>
                        </a:prstGeom>
                        <a:noFill/>
                        <a:ln w="38100">
                          <a:noFill/>
                          <a:miter/>
                        </a:ln>
                      </p:spPr>
                    </p:pic>
                  </p:oleObj>
                </mc:Fallback>
              </mc:AlternateContent>
            </a:graphicData>
          </a:graphic>
        </p:graphicFrame>
        <p:sp>
          <p:nvSpPr>
            <p:cNvPr id="143376" name="Text Box 19"/>
            <p:cNvSpPr txBox="1"/>
            <p:nvPr/>
          </p:nvSpPr>
          <p:spPr>
            <a:xfrm>
              <a:off x="1488" y="2448"/>
              <a:ext cx="3792"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Tx/>
                <a:buNone/>
              </a:pPr>
              <a:r>
                <a:rPr lang="en-US" altLang="zh-CN" b="1" dirty="0">
                  <a:latin typeface="Times New Roman" panose="02020603050405020304" pitchFamily="18" charset="0"/>
                </a:rPr>
                <a:t>—</a:t>
              </a:r>
              <a:r>
                <a:rPr lang="zh-CN" altLang="en-US" b="1" dirty="0">
                  <a:latin typeface="Times New Roman" panose="02020603050405020304" pitchFamily="18" charset="0"/>
                </a:rPr>
                <a:t>电动机电枢回路时间常数 </a:t>
              </a:r>
              <a:r>
                <a:rPr lang="en-US" altLang="zh-CN" b="1" dirty="0">
                  <a:latin typeface="Times New Roman" panose="02020603050405020304" pitchFamily="18" charset="0"/>
                </a:rPr>
                <a:t>(</a:t>
              </a:r>
              <a:r>
                <a:rPr lang="zh-CN" altLang="en-US" b="1" dirty="0">
                  <a:latin typeface="Times New Roman" panose="02020603050405020304" pitchFamily="18" charset="0"/>
                </a:rPr>
                <a:t>秒</a:t>
              </a:r>
              <a:r>
                <a:rPr lang="en-US" altLang="zh-CN" b="1" dirty="0">
                  <a:latin typeface="Times New Roman" panose="02020603050405020304" pitchFamily="18" charset="0"/>
                </a:rPr>
                <a:t>)</a:t>
              </a:r>
              <a:endParaRPr lang="en-US" altLang="zh-CN" b="1" dirty="0">
                <a:latin typeface="Times New Roman" panose="02020603050405020304" pitchFamily="18" charset="0"/>
              </a:endParaRPr>
            </a:p>
          </p:txBody>
        </p:sp>
      </p:grpSp>
      <p:sp>
        <p:nvSpPr>
          <p:cNvPr id="147476" name="Text Box 20"/>
          <p:cNvSpPr txBox="1"/>
          <p:nvPr/>
        </p:nvSpPr>
        <p:spPr>
          <a:xfrm>
            <a:off x="228600" y="4830763"/>
            <a:ext cx="6172200"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Tx/>
              <a:buNone/>
            </a:pPr>
            <a:r>
              <a:rPr lang="zh-CN" altLang="en-US" b="1" dirty="0">
                <a:latin typeface="Times New Roman" panose="02020603050405020304" pitchFamily="18" charset="0"/>
              </a:rPr>
              <a:t>若输出为电动机的转角</a:t>
            </a:r>
            <a:r>
              <a:rPr lang="en-US" altLang="zh-CN" b="1" i="1" dirty="0">
                <a:latin typeface="Symbol" panose="05050102010706020507" pitchFamily="18" charset="2"/>
              </a:rPr>
              <a:t>q </a:t>
            </a:r>
            <a:r>
              <a:rPr lang="zh-CN" altLang="en-US" b="1" dirty="0">
                <a:latin typeface="Times New Roman" panose="02020603050405020304" pitchFamily="18" charset="0"/>
              </a:rPr>
              <a:t>，则有</a:t>
            </a:r>
            <a:r>
              <a:rPr lang="zh-CN" altLang="en-US" b="1" dirty="0">
                <a:solidFill>
                  <a:schemeClr val="tx1"/>
                </a:solidFill>
                <a:latin typeface="Times New Roman" panose="02020603050405020304" pitchFamily="18" charset="0"/>
                <a:ea typeface="华文行楷" panose="02010800040101010101" pitchFamily="2" charset="-122"/>
              </a:rPr>
              <a:t> </a:t>
            </a:r>
            <a:endParaRPr lang="zh-CN" altLang="en-US" b="1" dirty="0">
              <a:solidFill>
                <a:schemeClr val="tx1"/>
              </a:solidFill>
              <a:latin typeface="Times New Roman" panose="02020603050405020304" pitchFamily="18" charset="0"/>
              <a:ea typeface="华文行楷" panose="02010800040101010101" pitchFamily="2" charset="-122"/>
            </a:endParaRPr>
          </a:p>
        </p:txBody>
      </p:sp>
      <p:graphicFrame>
        <p:nvGraphicFramePr>
          <p:cNvPr id="147477" name="Object 21"/>
          <p:cNvGraphicFramePr>
            <a:graphicFrameLocks noChangeAspect="1"/>
          </p:cNvGraphicFramePr>
          <p:nvPr/>
        </p:nvGraphicFramePr>
        <p:xfrm>
          <a:off x="414338" y="5272088"/>
          <a:ext cx="8021637" cy="1128712"/>
        </p:xfrm>
        <a:graphic>
          <a:graphicData uri="http://schemas.openxmlformats.org/presentationml/2006/ole">
            <mc:AlternateContent xmlns:mc="http://schemas.openxmlformats.org/markup-compatibility/2006">
              <mc:Choice xmlns:v="urn:schemas-microsoft-com:vml" Requires="v">
                <p:oleObj spid="_x0000_s3083" name="" r:id="rId11" imgW="3276600" imgH="457200" progId="Equation.DSMT4">
                  <p:embed/>
                </p:oleObj>
              </mc:Choice>
              <mc:Fallback>
                <p:oleObj name="" r:id="rId11" imgW="3276600" imgH="457200" progId="Equation.DSMT4">
                  <p:embed/>
                  <p:pic>
                    <p:nvPicPr>
                      <p:cNvPr id="0" name="图片 3082"/>
                      <p:cNvPicPr/>
                      <p:nvPr/>
                    </p:nvPicPr>
                    <p:blipFill>
                      <a:blip r:embed="rId12"/>
                      <a:stretch>
                        <a:fillRect/>
                      </a:stretch>
                    </p:blipFill>
                    <p:spPr>
                      <a:xfrm>
                        <a:off x="414338" y="5272088"/>
                        <a:ext cx="8021637" cy="1128712"/>
                      </a:xfrm>
                      <a:prstGeom prst="rect">
                        <a:avLst/>
                      </a:prstGeom>
                      <a:noFill/>
                      <a:ln w="38100">
                        <a:noFill/>
                        <a:miter/>
                      </a:ln>
                    </p:spPr>
                  </p:pic>
                </p:oleObj>
              </mc:Fallback>
            </mc:AlternateContent>
          </a:graphicData>
        </a:graphic>
      </p:graphicFrame>
      <p:sp>
        <p:nvSpPr>
          <p:cNvPr id="147478" name="Text Box 22"/>
          <p:cNvSpPr txBox="1"/>
          <p:nvPr/>
        </p:nvSpPr>
        <p:spPr>
          <a:xfrm>
            <a:off x="3048000" y="6248400"/>
            <a:ext cx="51816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Tx/>
              <a:buNone/>
            </a:pPr>
            <a:r>
              <a:rPr lang="en-US" altLang="zh-CN" b="1" dirty="0">
                <a:latin typeface="Times New Roman" panose="02020603050405020304" pitchFamily="18" charset="0"/>
                <a:ea typeface="华文行楷" panose="02010800040101010101" pitchFamily="2" charset="-122"/>
              </a:rPr>
              <a:t>—— </a:t>
            </a:r>
            <a:r>
              <a:rPr lang="zh-CN" altLang="en-US" b="1" dirty="0">
                <a:latin typeface="Times New Roman" panose="02020603050405020304" pitchFamily="18" charset="0"/>
              </a:rPr>
              <a:t>三阶线性定常微分方程</a:t>
            </a:r>
            <a:r>
              <a:rPr lang="zh-CN" altLang="en-US" b="1" dirty="0">
                <a:solidFill>
                  <a:schemeClr val="tx1"/>
                </a:solidFill>
                <a:latin typeface="Times New Roman" panose="02020603050405020304" pitchFamily="18" charset="0"/>
                <a:ea typeface="华文行楷" panose="02010800040101010101" pitchFamily="2" charset="-122"/>
              </a:rPr>
              <a:t> </a:t>
            </a:r>
            <a:endParaRPr lang="zh-CN" altLang="en-US" b="1" dirty="0">
              <a:solidFill>
                <a:schemeClr val="tx1"/>
              </a:solidFill>
              <a:latin typeface="Times New Roman" panose="02020603050405020304" pitchFamily="18" charset="0"/>
              <a:ea typeface="华文行楷" panose="02010800040101010101" pitchFamily="2" charset="-122"/>
            </a:endParaRPr>
          </a:p>
        </p:txBody>
      </p:sp>
      <p:sp>
        <p:nvSpPr>
          <p:cNvPr id="143374" name="灯片编号占位符 4"/>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474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7" presetClass="entr" presetSubtype="4" fill="hold" grpId="0" nodeType="clickEffect">
                                  <p:stCondLst>
                                    <p:cond delay="0"/>
                                  </p:stCondLst>
                                  <p:childTnLst>
                                    <p:set>
                                      <p:cBhvr>
                                        <p:cTn id="10" dur="1" fill="hold">
                                          <p:stCondLst>
                                            <p:cond delay="0"/>
                                          </p:stCondLst>
                                        </p:cTn>
                                        <p:tgtEl>
                                          <p:spTgt spid="147462"/>
                                        </p:tgtEl>
                                        <p:attrNameLst>
                                          <p:attrName>style.visibility</p:attrName>
                                        </p:attrNameLst>
                                      </p:cBhvr>
                                      <p:to>
                                        <p:strVal val="visible"/>
                                      </p:to>
                                    </p:set>
                                    <p:anim calcmode="lin" valueType="num">
                                      <p:cBhvr>
                                        <p:cTn id="11" dur="500" fill="hold"/>
                                        <p:tgtEl>
                                          <p:spTgt spid="147462"/>
                                        </p:tgtEl>
                                        <p:attrNameLst>
                                          <p:attrName>ppt_x</p:attrName>
                                        </p:attrNameLst>
                                      </p:cBhvr>
                                      <p:tavLst>
                                        <p:tav tm="0">
                                          <p:val>
                                            <p:strVal val="#ppt_x"/>
                                          </p:val>
                                        </p:tav>
                                        <p:tav tm="100000">
                                          <p:val>
                                            <p:strVal val="#ppt_x"/>
                                          </p:val>
                                        </p:tav>
                                      </p:tavLst>
                                    </p:anim>
                                    <p:anim calcmode="lin" valueType="num">
                                      <p:cBhvr>
                                        <p:cTn id="12" dur="500" fill="hold"/>
                                        <p:tgtEl>
                                          <p:spTgt spid="147462"/>
                                        </p:tgtEl>
                                        <p:attrNameLst>
                                          <p:attrName>ppt_y</p:attrName>
                                        </p:attrNameLst>
                                      </p:cBhvr>
                                      <p:tavLst>
                                        <p:tav tm="0">
                                          <p:val>
                                            <p:strVal val="#ppt_y+#ppt_h/2"/>
                                          </p:val>
                                        </p:tav>
                                        <p:tav tm="100000">
                                          <p:val>
                                            <p:strVal val="#ppt_y"/>
                                          </p:val>
                                        </p:tav>
                                      </p:tavLst>
                                    </p:anim>
                                    <p:anim calcmode="lin" valueType="num">
                                      <p:cBhvr>
                                        <p:cTn id="13" dur="500" fill="hold"/>
                                        <p:tgtEl>
                                          <p:spTgt spid="147462"/>
                                        </p:tgtEl>
                                        <p:attrNameLst>
                                          <p:attrName>ppt_w</p:attrName>
                                        </p:attrNameLst>
                                      </p:cBhvr>
                                      <p:tavLst>
                                        <p:tav tm="0">
                                          <p:val>
                                            <p:strVal val="#ppt_w"/>
                                          </p:val>
                                        </p:tav>
                                        <p:tav tm="100000">
                                          <p:val>
                                            <p:strVal val="#ppt_w"/>
                                          </p:val>
                                        </p:tav>
                                      </p:tavLst>
                                    </p:anim>
                                    <p:anim calcmode="lin" valueType="num">
                                      <p:cBhvr>
                                        <p:cTn id="14" dur="500" fill="hold"/>
                                        <p:tgtEl>
                                          <p:spTgt spid="147462"/>
                                        </p:tgtEl>
                                        <p:attrNameLst>
                                          <p:attrName>ppt_h</p:attrName>
                                        </p:attrNameLst>
                                      </p:cBhvr>
                                      <p:tavLst>
                                        <p:tav tm="0">
                                          <p:val>
                                            <p:fltVal val="0.000000"/>
                                          </p:val>
                                        </p:tav>
                                        <p:tav tm="100000">
                                          <p:val>
                                            <p:strVal val="#ppt_h"/>
                                          </p:val>
                                        </p:tav>
                                      </p:tavLst>
                                    </p:anim>
                                  </p:childTnLst>
                                  <p:subTnLst>
                                    <p:set>
                                      <p:cBhvr override="childStyle">
                                        <p:cTn dur="1" fill="hold" display="0" masterRel="nextClick" afterEffect="1"/>
                                        <p:tgtEl>
                                          <p:spTgt spid="14746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7" presetClass="entr" presetSubtype="8" fill="hold" grpId="0" nodeType="clickEffect">
                                  <p:stCondLst>
                                    <p:cond delay="0"/>
                                  </p:stCondLst>
                                  <p:childTnLst>
                                    <p:set>
                                      <p:cBhvr>
                                        <p:cTn id="18" dur="1" fill="hold">
                                          <p:stCondLst>
                                            <p:cond delay="0"/>
                                          </p:stCondLst>
                                        </p:cTn>
                                        <p:tgtEl>
                                          <p:spTgt spid="147459"/>
                                        </p:tgtEl>
                                        <p:attrNameLst>
                                          <p:attrName>style.visibility</p:attrName>
                                        </p:attrNameLst>
                                      </p:cBhvr>
                                      <p:to>
                                        <p:strVal val="visible"/>
                                      </p:to>
                                    </p:set>
                                    <p:anim calcmode="lin" valueType="num">
                                      <p:cBhvr>
                                        <p:cTn id="19" dur="500" fill="hold"/>
                                        <p:tgtEl>
                                          <p:spTgt spid="147459"/>
                                        </p:tgtEl>
                                        <p:attrNameLst>
                                          <p:attrName>ppt_x</p:attrName>
                                        </p:attrNameLst>
                                      </p:cBhvr>
                                      <p:tavLst>
                                        <p:tav tm="0">
                                          <p:val>
                                            <p:strVal val="#ppt_x-#ppt_w/2"/>
                                          </p:val>
                                        </p:tav>
                                        <p:tav tm="100000">
                                          <p:val>
                                            <p:strVal val="#ppt_x"/>
                                          </p:val>
                                        </p:tav>
                                      </p:tavLst>
                                    </p:anim>
                                    <p:anim calcmode="lin" valueType="num">
                                      <p:cBhvr>
                                        <p:cTn id="20" dur="500" fill="hold"/>
                                        <p:tgtEl>
                                          <p:spTgt spid="147459"/>
                                        </p:tgtEl>
                                        <p:attrNameLst>
                                          <p:attrName>ppt_y</p:attrName>
                                        </p:attrNameLst>
                                      </p:cBhvr>
                                      <p:tavLst>
                                        <p:tav tm="0">
                                          <p:val>
                                            <p:strVal val="#ppt_y"/>
                                          </p:val>
                                        </p:tav>
                                        <p:tav tm="100000">
                                          <p:val>
                                            <p:strVal val="#ppt_y"/>
                                          </p:val>
                                        </p:tav>
                                      </p:tavLst>
                                    </p:anim>
                                    <p:anim calcmode="lin" valueType="num">
                                      <p:cBhvr>
                                        <p:cTn id="21" dur="500" fill="hold"/>
                                        <p:tgtEl>
                                          <p:spTgt spid="147459"/>
                                        </p:tgtEl>
                                        <p:attrNameLst>
                                          <p:attrName>ppt_w</p:attrName>
                                        </p:attrNameLst>
                                      </p:cBhvr>
                                      <p:tavLst>
                                        <p:tav tm="0">
                                          <p:val>
                                            <p:fltVal val="0.000000"/>
                                          </p:val>
                                        </p:tav>
                                        <p:tav tm="100000">
                                          <p:val>
                                            <p:strVal val="#ppt_w"/>
                                          </p:val>
                                        </p:tav>
                                      </p:tavLst>
                                    </p:anim>
                                    <p:anim calcmode="lin" valueType="num">
                                      <p:cBhvr>
                                        <p:cTn id="22" dur="500" fill="hold"/>
                                        <p:tgtEl>
                                          <p:spTgt spid="147459"/>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147458"/>
                                        </p:tgtEl>
                                        <p:attrNameLst>
                                          <p:attrName>style.visibility</p:attrName>
                                        </p:attrNameLst>
                                      </p:cBhvr>
                                      <p:to>
                                        <p:strVal val="visible"/>
                                      </p:to>
                                    </p:set>
                                  </p:childTnLst>
                                  <p:subTnLst>
                                    <p:set>
                                      <p:cBhvr override="childStyle">
                                        <p:cTn dur="1" fill="hold" display="0" masterRel="nextClick" afterEffect="1"/>
                                        <p:tgtEl>
                                          <p:spTgt spid="147458"/>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7" presetClass="entr" presetSubtype="1"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p:cTn id="31" dur="500" fill="hold"/>
                                        <p:tgtEl>
                                          <p:spTgt spid="2"/>
                                        </p:tgtEl>
                                        <p:attrNameLst>
                                          <p:attrName>ppt_x</p:attrName>
                                        </p:attrNameLst>
                                      </p:cBhvr>
                                      <p:tavLst>
                                        <p:tav tm="0">
                                          <p:val>
                                            <p:strVal val="#ppt_x"/>
                                          </p:val>
                                        </p:tav>
                                        <p:tav tm="100000">
                                          <p:val>
                                            <p:strVal val="#ppt_x"/>
                                          </p:val>
                                        </p:tav>
                                      </p:tavLst>
                                    </p:anim>
                                    <p:anim calcmode="lin" valueType="num">
                                      <p:cBhvr>
                                        <p:cTn id="32" dur="500" fill="hold"/>
                                        <p:tgtEl>
                                          <p:spTgt spid="2"/>
                                        </p:tgtEl>
                                        <p:attrNameLst>
                                          <p:attrName>ppt_y</p:attrName>
                                        </p:attrNameLst>
                                      </p:cBhvr>
                                      <p:tavLst>
                                        <p:tav tm="0">
                                          <p:val>
                                            <p:strVal val="#ppt_y-#ppt_h/2"/>
                                          </p:val>
                                        </p:tav>
                                        <p:tav tm="100000">
                                          <p:val>
                                            <p:strVal val="#ppt_y"/>
                                          </p:val>
                                        </p:tav>
                                      </p:tavLst>
                                    </p:anim>
                                    <p:anim calcmode="lin" valueType="num">
                                      <p:cBhvr>
                                        <p:cTn id="33" dur="500" fill="hold"/>
                                        <p:tgtEl>
                                          <p:spTgt spid="2"/>
                                        </p:tgtEl>
                                        <p:attrNameLst>
                                          <p:attrName>ppt_w</p:attrName>
                                        </p:attrNameLst>
                                      </p:cBhvr>
                                      <p:tavLst>
                                        <p:tav tm="0">
                                          <p:val>
                                            <p:strVal val="#ppt_w"/>
                                          </p:val>
                                        </p:tav>
                                        <p:tav tm="100000">
                                          <p:val>
                                            <p:strVal val="#ppt_w"/>
                                          </p:val>
                                        </p:tav>
                                      </p:tavLst>
                                    </p:anim>
                                    <p:anim calcmode="lin" valueType="num">
                                      <p:cBhvr>
                                        <p:cTn id="34" dur="500" fill="hold"/>
                                        <p:tgtEl>
                                          <p:spTgt spid="2"/>
                                        </p:tgtEl>
                                        <p:attrNameLst>
                                          <p:attrName>ppt_h</p:attrName>
                                        </p:attrNameLst>
                                      </p:cBhvr>
                                      <p:tavLst>
                                        <p:tav tm="0">
                                          <p:val>
                                            <p:fltVal val="0.000000"/>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12" presetClass="entr" presetSubtype="4"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slide(fromBottom)">
                                      <p:cBhvr>
                                        <p:cTn id="39" dur="500"/>
                                        <p:tgtEl>
                                          <p:spTgt spid="3"/>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4"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slide(fromBottom)">
                                      <p:cBhvr>
                                        <p:cTn id="44" dur="500"/>
                                        <p:tgtEl>
                                          <p:spTgt spid="4"/>
                                        </p:tgtEl>
                                      </p:cBhvr>
                                    </p:animEffect>
                                  </p:childTnLst>
                                </p:cTn>
                              </p:par>
                            </p:childTnLst>
                          </p:cTn>
                        </p:par>
                      </p:childTnLst>
                    </p:cTn>
                  </p:par>
                  <p:par>
                    <p:cTn id="45" fill="hold">
                      <p:stCondLst>
                        <p:cond delay="indefinite"/>
                      </p:stCondLst>
                      <p:childTnLst>
                        <p:par>
                          <p:cTn id="46" fill="hold">
                            <p:stCondLst>
                              <p:cond delay="0"/>
                            </p:stCondLst>
                            <p:childTnLst>
                              <p:par>
                                <p:cTn id="47" presetID="17" presetClass="entr" presetSubtype="1" fill="hold" grpId="0" nodeType="clickEffect">
                                  <p:stCondLst>
                                    <p:cond delay="0"/>
                                  </p:stCondLst>
                                  <p:childTnLst>
                                    <p:set>
                                      <p:cBhvr>
                                        <p:cTn id="48" dur="1" fill="hold">
                                          <p:stCondLst>
                                            <p:cond delay="0"/>
                                          </p:stCondLst>
                                        </p:cTn>
                                        <p:tgtEl>
                                          <p:spTgt spid="147476"/>
                                        </p:tgtEl>
                                        <p:attrNameLst>
                                          <p:attrName>style.visibility</p:attrName>
                                        </p:attrNameLst>
                                      </p:cBhvr>
                                      <p:to>
                                        <p:strVal val="visible"/>
                                      </p:to>
                                    </p:set>
                                    <p:anim calcmode="lin" valueType="num">
                                      <p:cBhvr>
                                        <p:cTn id="49" dur="500" fill="hold"/>
                                        <p:tgtEl>
                                          <p:spTgt spid="147476"/>
                                        </p:tgtEl>
                                        <p:attrNameLst>
                                          <p:attrName>ppt_x</p:attrName>
                                        </p:attrNameLst>
                                      </p:cBhvr>
                                      <p:tavLst>
                                        <p:tav tm="0">
                                          <p:val>
                                            <p:strVal val="#ppt_x"/>
                                          </p:val>
                                        </p:tav>
                                        <p:tav tm="100000">
                                          <p:val>
                                            <p:strVal val="#ppt_x"/>
                                          </p:val>
                                        </p:tav>
                                      </p:tavLst>
                                    </p:anim>
                                    <p:anim calcmode="lin" valueType="num">
                                      <p:cBhvr>
                                        <p:cTn id="50" dur="500" fill="hold"/>
                                        <p:tgtEl>
                                          <p:spTgt spid="147476"/>
                                        </p:tgtEl>
                                        <p:attrNameLst>
                                          <p:attrName>ppt_y</p:attrName>
                                        </p:attrNameLst>
                                      </p:cBhvr>
                                      <p:tavLst>
                                        <p:tav tm="0">
                                          <p:val>
                                            <p:strVal val="#ppt_y-#ppt_h/2"/>
                                          </p:val>
                                        </p:tav>
                                        <p:tav tm="100000">
                                          <p:val>
                                            <p:strVal val="#ppt_y"/>
                                          </p:val>
                                        </p:tav>
                                      </p:tavLst>
                                    </p:anim>
                                    <p:anim calcmode="lin" valueType="num">
                                      <p:cBhvr>
                                        <p:cTn id="51" dur="500" fill="hold"/>
                                        <p:tgtEl>
                                          <p:spTgt spid="147476"/>
                                        </p:tgtEl>
                                        <p:attrNameLst>
                                          <p:attrName>ppt_w</p:attrName>
                                        </p:attrNameLst>
                                      </p:cBhvr>
                                      <p:tavLst>
                                        <p:tav tm="0">
                                          <p:val>
                                            <p:strVal val="#ppt_w"/>
                                          </p:val>
                                        </p:tav>
                                        <p:tav tm="100000">
                                          <p:val>
                                            <p:strVal val="#ppt_w"/>
                                          </p:val>
                                        </p:tav>
                                      </p:tavLst>
                                    </p:anim>
                                    <p:anim calcmode="lin" valueType="num">
                                      <p:cBhvr>
                                        <p:cTn id="52" dur="500" fill="hold"/>
                                        <p:tgtEl>
                                          <p:spTgt spid="147476"/>
                                        </p:tgtEl>
                                        <p:attrNameLst>
                                          <p:attrName>ppt_h</p:attrName>
                                        </p:attrNameLst>
                                      </p:cBhvr>
                                      <p:tavLst>
                                        <p:tav tm="0">
                                          <p:val>
                                            <p:fltVal val="0.000000"/>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17" presetClass="entr" presetSubtype="1" fill="hold" nodeType="clickEffect">
                                  <p:stCondLst>
                                    <p:cond delay="0"/>
                                  </p:stCondLst>
                                  <p:childTnLst>
                                    <p:set>
                                      <p:cBhvr>
                                        <p:cTn id="56" dur="1" fill="hold">
                                          <p:stCondLst>
                                            <p:cond delay="0"/>
                                          </p:stCondLst>
                                        </p:cTn>
                                        <p:tgtEl>
                                          <p:spTgt spid="147477"/>
                                        </p:tgtEl>
                                        <p:attrNameLst>
                                          <p:attrName>style.visibility</p:attrName>
                                        </p:attrNameLst>
                                      </p:cBhvr>
                                      <p:to>
                                        <p:strVal val="visible"/>
                                      </p:to>
                                    </p:set>
                                    <p:anim calcmode="lin" valueType="num">
                                      <p:cBhvr>
                                        <p:cTn id="57" dur="500" fill="hold"/>
                                        <p:tgtEl>
                                          <p:spTgt spid="147477"/>
                                        </p:tgtEl>
                                        <p:attrNameLst>
                                          <p:attrName>ppt_x</p:attrName>
                                        </p:attrNameLst>
                                      </p:cBhvr>
                                      <p:tavLst>
                                        <p:tav tm="0">
                                          <p:val>
                                            <p:strVal val="#ppt_x"/>
                                          </p:val>
                                        </p:tav>
                                        <p:tav tm="100000">
                                          <p:val>
                                            <p:strVal val="#ppt_x"/>
                                          </p:val>
                                        </p:tav>
                                      </p:tavLst>
                                    </p:anim>
                                    <p:anim calcmode="lin" valueType="num">
                                      <p:cBhvr>
                                        <p:cTn id="58" dur="500" fill="hold"/>
                                        <p:tgtEl>
                                          <p:spTgt spid="147477"/>
                                        </p:tgtEl>
                                        <p:attrNameLst>
                                          <p:attrName>ppt_y</p:attrName>
                                        </p:attrNameLst>
                                      </p:cBhvr>
                                      <p:tavLst>
                                        <p:tav tm="0">
                                          <p:val>
                                            <p:strVal val="#ppt_y-#ppt_h/2"/>
                                          </p:val>
                                        </p:tav>
                                        <p:tav tm="100000">
                                          <p:val>
                                            <p:strVal val="#ppt_y"/>
                                          </p:val>
                                        </p:tav>
                                      </p:tavLst>
                                    </p:anim>
                                    <p:anim calcmode="lin" valueType="num">
                                      <p:cBhvr>
                                        <p:cTn id="59" dur="500" fill="hold"/>
                                        <p:tgtEl>
                                          <p:spTgt spid="147477"/>
                                        </p:tgtEl>
                                        <p:attrNameLst>
                                          <p:attrName>ppt_w</p:attrName>
                                        </p:attrNameLst>
                                      </p:cBhvr>
                                      <p:tavLst>
                                        <p:tav tm="0">
                                          <p:val>
                                            <p:strVal val="#ppt_w"/>
                                          </p:val>
                                        </p:tav>
                                        <p:tav tm="100000">
                                          <p:val>
                                            <p:strVal val="#ppt_w"/>
                                          </p:val>
                                        </p:tav>
                                      </p:tavLst>
                                    </p:anim>
                                    <p:anim calcmode="lin" valueType="num">
                                      <p:cBhvr>
                                        <p:cTn id="60" dur="500" fill="hold"/>
                                        <p:tgtEl>
                                          <p:spTgt spid="147477"/>
                                        </p:tgtEl>
                                        <p:attrNameLst>
                                          <p:attrName>ppt_h</p:attrName>
                                        </p:attrNameLst>
                                      </p:cBhvr>
                                      <p:tavLst>
                                        <p:tav tm="0">
                                          <p:val>
                                            <p:fltVal val="0.000000"/>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47478"/>
                                        </p:tgtEl>
                                        <p:attrNameLst>
                                          <p:attrName>style.visibility</p:attrName>
                                        </p:attrNameLst>
                                      </p:cBhvr>
                                      <p:to>
                                        <p:strVal val="visible"/>
                                      </p:to>
                                    </p:set>
                                  </p:childTnLst>
                                  <p:subTnLst>
                                    <p:set>
                                      <p:cBhvr override="childStyle">
                                        <p:cTn dur="1" fill="hold" display="0" masterRel="nextClick" afterEffect="1"/>
                                        <p:tgtEl>
                                          <p:spTgt spid="14747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59" grpId="0"/>
      <p:bldP spid="147462" grpId="0" animBg="1"/>
      <p:bldP spid="147476" grpId="0"/>
      <p:bldP spid="14747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1411" name="Rectangle 3"/>
          <p:cNvSpPr>
            <a:spLocks noGrp="1" noRot="1"/>
          </p:cNvSpPr>
          <p:nvPr>
            <p:ph idx="1"/>
          </p:nvPr>
        </p:nvSpPr>
        <p:spPr>
          <a:xfrm>
            <a:off x="0" y="620713"/>
            <a:ext cx="9036050" cy="4194175"/>
          </a:xfrm>
          <a:ln/>
        </p:spPr>
        <p:txBody>
          <a:bodyPr vert="horz" wrap="square" lIns="91440" tIns="45720" rIns="91440" bIns="45720" anchor="t" anchorCtr="0"/>
          <a:p>
            <a:pPr>
              <a:buNone/>
            </a:pPr>
            <a:r>
              <a:rPr lang="zh-CN" altLang="en-US" b="1" dirty="0"/>
              <a:t>   当恒定功率负载或者电枢电流保持恒定时，假设电枢电流</a:t>
            </a:r>
            <a:r>
              <a:rPr lang="en-US" altLang="zh-CN" i="1" dirty="0">
                <a:latin typeface="Times New Roman" panose="02020603050405020304" pitchFamily="18" charset="0"/>
              </a:rPr>
              <a:t>I</a:t>
            </a:r>
            <a:r>
              <a:rPr lang="en-US" altLang="zh-CN" sz="2000" b="1" i="1" dirty="0">
                <a:latin typeface="Times New Roman" panose="02020603050405020304" pitchFamily="18" charset="0"/>
              </a:rPr>
              <a:t>a</a:t>
            </a:r>
            <a:r>
              <a:rPr lang="zh-CN" altLang="en-US" b="1" dirty="0"/>
              <a:t>为常数，气隙磁通</a:t>
            </a:r>
            <a:r>
              <a:rPr lang="en-US" altLang="zh-CN" i="1" dirty="0">
                <a:latin typeface="Symbol" panose="05050102010706020507" pitchFamily="18" charset="2"/>
              </a:rPr>
              <a:t>j</a:t>
            </a:r>
            <a:r>
              <a:rPr lang="en-US" altLang="zh-CN" dirty="0"/>
              <a:t> </a:t>
            </a:r>
            <a:r>
              <a:rPr lang="en-US" altLang="zh-CN" dirty="0">
                <a:latin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t</a:t>
            </a:r>
            <a:r>
              <a:rPr lang="en-US" altLang="zh-CN" dirty="0">
                <a:latin typeface="Times New Roman" panose="02020603050405020304" pitchFamily="18" charset="0"/>
              </a:rPr>
              <a:t>)=</a:t>
            </a:r>
            <a:r>
              <a:rPr lang="en-US" altLang="zh-CN" b="1" dirty="0">
                <a:latin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K</a:t>
            </a:r>
            <a:r>
              <a:rPr lang="en-US" altLang="zh-CN" i="1" baseline="-30000" dirty="0">
                <a:latin typeface="Times New Roman" panose="02020603050405020304" pitchFamily="18" charset="0"/>
                <a:cs typeface="Times New Roman" panose="02020603050405020304" pitchFamily="18" charset="0"/>
              </a:rPr>
              <a:t>f </a:t>
            </a:r>
            <a:r>
              <a:rPr lang="en-US" altLang="zh-CN" i="1" dirty="0">
                <a:latin typeface="Times New Roman" panose="02020603050405020304" pitchFamily="18" charset="0"/>
                <a:cs typeface="Times New Roman" panose="02020603050405020304" pitchFamily="18" charset="0"/>
              </a:rPr>
              <a:t>i</a:t>
            </a:r>
            <a:r>
              <a:rPr lang="en-US" altLang="zh-CN" i="1" baseline="-30000" dirty="0">
                <a:latin typeface="Times New Roman" panose="02020603050405020304" pitchFamily="18" charset="0"/>
                <a:cs typeface="Times New Roman" panose="02020603050405020304" pitchFamily="18" charset="0"/>
              </a:rPr>
              <a:t>f </a:t>
            </a:r>
            <a:r>
              <a:rPr lang="en-US" altLang="zh-CN" dirty="0">
                <a:latin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t</a:t>
            </a:r>
            <a:r>
              <a:rPr lang="en-US" altLang="zh-CN" dirty="0">
                <a:latin typeface="Times New Roman" panose="02020603050405020304" pitchFamily="18" charset="0"/>
              </a:rPr>
              <a:t>),</a:t>
            </a:r>
            <a:r>
              <a:rPr lang="zh-CN" altLang="en-US" b="1" dirty="0"/>
              <a:t>其中</a:t>
            </a:r>
            <a:r>
              <a:rPr lang="en-US" altLang="zh-CN" b="1" i="1" dirty="0">
                <a:latin typeface="Times New Roman" panose="02020603050405020304" pitchFamily="18" charset="0"/>
              </a:rPr>
              <a:t>i</a:t>
            </a:r>
            <a:r>
              <a:rPr lang="en-US" altLang="zh-CN" sz="1600" b="1" i="1" dirty="0">
                <a:latin typeface="Times New Roman" panose="02020603050405020304" pitchFamily="18" charset="0"/>
              </a:rPr>
              <a:t>f</a:t>
            </a:r>
            <a:r>
              <a:rPr lang="zh-CN" altLang="en-US" b="1" dirty="0"/>
              <a:t>为励磁电流， </a:t>
            </a:r>
            <a:r>
              <a:rPr lang="en-US" altLang="zh-CN" i="1" dirty="0">
                <a:latin typeface="Times New Roman" panose="02020603050405020304" pitchFamily="18" charset="0"/>
              </a:rPr>
              <a:t>K</a:t>
            </a:r>
            <a:r>
              <a:rPr lang="en-US" altLang="zh-CN" sz="1600" b="1" i="1" dirty="0">
                <a:latin typeface="Times New Roman" panose="02020603050405020304" pitchFamily="18" charset="0"/>
              </a:rPr>
              <a:t>f</a:t>
            </a:r>
            <a:r>
              <a:rPr lang="zh-CN" altLang="en-US" b="1" dirty="0"/>
              <a:t>为常数，假设铁心不饱和，气隙磁通工作在线性段，如下图所示。</a:t>
            </a:r>
            <a:endParaRPr lang="zh-CN" altLang="en-US" b="1" dirty="0"/>
          </a:p>
        </p:txBody>
      </p:sp>
      <p:sp>
        <p:nvSpPr>
          <p:cNvPr id="401412" name="Rectangle 4"/>
          <p:cNvSpPr/>
          <p:nvPr/>
        </p:nvSpPr>
        <p:spPr>
          <a:xfrm>
            <a:off x="539750" y="5084763"/>
            <a:ext cx="8243888" cy="1554162"/>
          </a:xfrm>
          <a:prstGeom prst="rect">
            <a:avLst/>
          </a:prstGeom>
          <a:noFill/>
          <a:ln w="9525">
            <a:noFill/>
          </a:ln>
        </p:spPr>
        <p:txBody>
          <a:bodyPr anchor="b" anchorCtr="0">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buNone/>
            </a:pPr>
            <a:r>
              <a:rPr lang="zh-CN" altLang="en-US" b="1" dirty="0">
                <a:latin typeface="Times New Roman" panose="02020603050405020304" pitchFamily="18" charset="0"/>
              </a:rPr>
              <a:t>由于磁通</a:t>
            </a:r>
            <a:r>
              <a:rPr lang="en-US" altLang="zh-CN" b="1" i="1" dirty="0">
                <a:latin typeface="Symbol" panose="05050102010706020507" pitchFamily="18" charset="2"/>
              </a:rPr>
              <a:t>j</a:t>
            </a:r>
            <a:r>
              <a:rPr lang="en-US" altLang="zh-CN" b="1" dirty="0">
                <a:latin typeface="Times New Roman" panose="02020603050405020304" pitchFamily="18" charset="0"/>
              </a:rPr>
              <a:t>(</a:t>
            </a:r>
            <a:r>
              <a:rPr lang="en-US" altLang="zh-CN" b="1" i="1" dirty="0">
                <a:latin typeface="Times New Roman" panose="02020603050405020304" pitchFamily="18" charset="0"/>
              </a:rPr>
              <a:t>t</a:t>
            </a:r>
            <a:r>
              <a:rPr lang="en-US" altLang="zh-CN" b="1" dirty="0">
                <a:latin typeface="Times New Roman" panose="02020603050405020304" pitchFamily="18" charset="0"/>
              </a:rPr>
              <a:t>)</a:t>
            </a:r>
            <a:r>
              <a:rPr lang="zh-CN" altLang="en-US" b="1" dirty="0">
                <a:latin typeface="Times New Roman" panose="02020603050405020304" pitchFamily="18" charset="0"/>
              </a:rPr>
              <a:t>随时间改变，</a:t>
            </a:r>
            <a:r>
              <a:rPr lang="en-US" altLang="zh-CN" i="1" dirty="0">
                <a:latin typeface="Times New Roman" panose="02020603050405020304" pitchFamily="18" charset="0"/>
              </a:rPr>
              <a:t>K</a:t>
            </a:r>
            <a:r>
              <a:rPr lang="en-US" altLang="zh-CN" sz="2000" b="1" i="1" dirty="0">
                <a:latin typeface="Times New Roman" panose="02020603050405020304" pitchFamily="18" charset="0"/>
              </a:rPr>
              <a:t>e</a:t>
            </a:r>
            <a:r>
              <a:rPr lang="zh-CN" altLang="en-US" b="1" dirty="0">
                <a:latin typeface="Times New Roman" panose="02020603050405020304" pitchFamily="18" charset="0"/>
              </a:rPr>
              <a:t>和</a:t>
            </a:r>
            <a:r>
              <a:rPr lang="en-US" altLang="zh-CN" i="1" dirty="0">
                <a:latin typeface="Times New Roman" panose="02020603050405020304" pitchFamily="18" charset="0"/>
              </a:rPr>
              <a:t>K</a:t>
            </a:r>
            <a:r>
              <a:rPr lang="en-US" altLang="zh-CN" sz="2000" b="1" i="1" dirty="0">
                <a:latin typeface="Times New Roman" panose="02020603050405020304" pitchFamily="18" charset="0"/>
              </a:rPr>
              <a:t>m</a:t>
            </a:r>
            <a:r>
              <a:rPr lang="en-US" altLang="zh-CN" b="1" i="1" dirty="0">
                <a:latin typeface="Times New Roman" panose="02020603050405020304" pitchFamily="18" charset="0"/>
              </a:rPr>
              <a:t> </a:t>
            </a:r>
            <a:r>
              <a:rPr lang="zh-CN" altLang="en-US" b="1" dirty="0">
                <a:latin typeface="Times New Roman" panose="02020603050405020304" pitchFamily="18" charset="0"/>
              </a:rPr>
              <a:t>不再为常数，电枢控制不再使用。在此种情况下，采用</a:t>
            </a:r>
            <a:r>
              <a:rPr lang="zh-CN" altLang="en-US" b="1" dirty="0">
                <a:solidFill>
                  <a:srgbClr val="DD230F"/>
                </a:solidFill>
                <a:latin typeface="Times New Roman" panose="02020603050405020304" pitchFamily="18" charset="0"/>
              </a:rPr>
              <a:t>磁场控制方式</a:t>
            </a:r>
            <a:r>
              <a:rPr lang="zh-CN" altLang="en-US" b="1" dirty="0">
                <a:latin typeface="Times New Roman" panose="02020603050405020304" pitchFamily="18" charset="0"/>
              </a:rPr>
              <a:t>控制电机转动。</a:t>
            </a:r>
            <a:endParaRPr lang="zh-CN" altLang="en-US" b="1" dirty="0">
              <a:latin typeface="Times New Roman" panose="02020603050405020304" pitchFamily="18" charset="0"/>
            </a:endParaRPr>
          </a:p>
        </p:txBody>
      </p:sp>
      <p:graphicFrame>
        <p:nvGraphicFramePr>
          <p:cNvPr id="401413" name="Object 5"/>
          <p:cNvGraphicFramePr>
            <a:graphicFrameLocks noChangeAspect="1"/>
          </p:cNvGraphicFramePr>
          <p:nvPr/>
        </p:nvGraphicFramePr>
        <p:xfrm>
          <a:off x="3276600" y="2636838"/>
          <a:ext cx="2463800" cy="2438400"/>
        </p:xfrm>
        <a:graphic>
          <a:graphicData uri="http://schemas.openxmlformats.org/presentationml/2006/ole">
            <mc:AlternateContent xmlns:mc="http://schemas.openxmlformats.org/markup-compatibility/2006">
              <mc:Choice xmlns:v="urn:schemas-microsoft-com:vml" Requires="v">
                <p:oleObj spid="_x0000_s3085" name="" r:id="rId1" imgW="3513455" imgH="2983865" progId="Visio.Drawing.11">
                  <p:embed/>
                </p:oleObj>
              </mc:Choice>
              <mc:Fallback>
                <p:oleObj name="" r:id="rId1" imgW="3513455" imgH="2983865" progId="Visio.Drawing.11">
                  <p:embed/>
                  <p:pic>
                    <p:nvPicPr>
                      <p:cNvPr id="0" name="图片 3084"/>
                      <p:cNvPicPr/>
                      <p:nvPr/>
                    </p:nvPicPr>
                    <p:blipFill>
                      <a:blip r:embed="rId2"/>
                      <a:stretch>
                        <a:fillRect/>
                      </a:stretch>
                    </p:blipFill>
                    <p:spPr>
                      <a:xfrm>
                        <a:off x="3276600" y="2636838"/>
                        <a:ext cx="2463800" cy="2438400"/>
                      </a:xfrm>
                      <a:prstGeom prst="rect">
                        <a:avLst/>
                      </a:prstGeom>
                      <a:noFill/>
                      <a:ln w="38100">
                        <a:noFill/>
                        <a:miter/>
                      </a:ln>
                    </p:spPr>
                  </p:pic>
                </p:oleObj>
              </mc:Fallback>
            </mc:AlternateContent>
          </a:graphicData>
        </a:graphic>
      </p:graphicFrame>
      <p:sp>
        <p:nvSpPr>
          <p:cNvPr id="144389" name="灯片编号占位符 1"/>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01411">
                                            <p:txEl>
                                              <p:charRg st="0" end="98"/>
                                            </p:txEl>
                                          </p:spTgt>
                                        </p:tgtEl>
                                        <p:attrNameLst>
                                          <p:attrName>style.visibility</p:attrName>
                                        </p:attrNameLst>
                                      </p:cBhvr>
                                      <p:to>
                                        <p:strVal val="visible"/>
                                      </p:to>
                                    </p:set>
                                    <p:animEffect transition="in" filter="dissolve">
                                      <p:cBhvr>
                                        <p:cTn id="7" dur="500"/>
                                        <p:tgtEl>
                                          <p:spTgt spid="401411">
                                            <p:txEl>
                                              <p:charRg st="0" end="98"/>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01413"/>
                                        </p:tgtEl>
                                        <p:attrNameLst>
                                          <p:attrName>style.visibility</p:attrName>
                                        </p:attrNameLst>
                                      </p:cBhvr>
                                      <p:to>
                                        <p:strVal val="visible"/>
                                      </p:to>
                                    </p:set>
                                    <p:animEffect transition="in" filter="dissolve">
                                      <p:cBhvr>
                                        <p:cTn id="12" dur="500"/>
                                        <p:tgtEl>
                                          <p:spTgt spid="4014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01412"/>
                                        </p:tgtEl>
                                        <p:attrNameLst>
                                          <p:attrName>style.visibility</p:attrName>
                                        </p:attrNameLst>
                                      </p:cBhvr>
                                      <p:to>
                                        <p:strVal val="visible"/>
                                      </p:to>
                                    </p:set>
                                    <p:animEffect transition="in" filter="dissolve">
                                      <p:cBhvr>
                                        <p:cTn id="17" dur="500"/>
                                        <p:tgtEl>
                                          <p:spTgt spid="401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411" grpId="0" build="p"/>
      <p:bldP spid="4014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5410"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sp>
        <p:nvSpPr>
          <p:cNvPr id="145411" name="Rectangle 2"/>
          <p:cNvSpPr>
            <a:spLocks noGrp="1" noRot="1"/>
          </p:cNvSpPr>
          <p:nvPr>
            <p:ph type="title" idx="4294967295"/>
          </p:nvPr>
        </p:nvSpPr>
        <p:spPr>
          <a:xfrm>
            <a:off x="0" y="0"/>
            <a:ext cx="9144000" cy="579438"/>
          </a:xfrm>
          <a:ln/>
        </p:spPr>
        <p:txBody>
          <a:bodyPr vert="horz" wrap="square" lIns="91440" tIns="45720" rIns="91440" bIns="45720" anchor="ctr" anchorCtr="0"/>
          <a:p>
            <a:pPr algn="l" eaLnBrk="1" hangingPunct="1"/>
            <a:r>
              <a:rPr lang="zh-CN" altLang="en-US" sz="3600" b="1" dirty="0"/>
              <a:t>例</a:t>
            </a:r>
            <a:r>
              <a:rPr lang="en-US" altLang="zh-CN" sz="3600" b="1" dirty="0"/>
              <a:t>4  </a:t>
            </a:r>
            <a:r>
              <a:rPr lang="zh-CN" altLang="en-US" sz="3600" b="1" dirty="0"/>
              <a:t>磁场控制的直流电动机</a:t>
            </a:r>
            <a:endParaRPr lang="zh-CN" altLang="en-US" sz="3600" b="1" dirty="0"/>
          </a:p>
        </p:txBody>
      </p:sp>
      <p:sp>
        <p:nvSpPr>
          <p:cNvPr id="145412" name="Rectangle 3"/>
          <p:cNvSpPr>
            <a:spLocks noGrp="1" noRot="1"/>
          </p:cNvSpPr>
          <p:nvPr>
            <p:ph type="body" idx="4294967295"/>
          </p:nvPr>
        </p:nvSpPr>
        <p:spPr>
          <a:xfrm>
            <a:off x="381000" y="3657600"/>
            <a:ext cx="8458200" cy="1828800"/>
          </a:xfrm>
          <a:ln/>
        </p:spPr>
        <p:txBody>
          <a:bodyPr vert="horz" wrap="square" lIns="91440" tIns="45720" rIns="91440" bIns="45720" anchor="t" anchorCtr="0"/>
          <a:p>
            <a:pPr eaLnBrk="1" hangingPunct="1">
              <a:buNone/>
            </a:pPr>
            <a:r>
              <a:rPr lang="zh-CN" altLang="en-US" b="1" dirty="0">
                <a:latin typeface="Times New Roman" panose="02020603050405020304" pitchFamily="18" charset="0"/>
              </a:rPr>
              <a:t>设电枢电流</a:t>
            </a:r>
            <a:r>
              <a:rPr lang="en-US" altLang="zh-CN" i="1" dirty="0">
                <a:latin typeface="Times New Roman" panose="02020603050405020304" pitchFamily="18" charset="0"/>
                <a:cs typeface="Times New Roman" panose="02020603050405020304" pitchFamily="18" charset="0"/>
              </a:rPr>
              <a:t>I</a:t>
            </a:r>
            <a:r>
              <a:rPr lang="en-US" altLang="zh-CN" i="1" baseline="-30000" dirty="0">
                <a:latin typeface="Times New Roman" panose="02020603050405020304" pitchFamily="18" charset="0"/>
                <a:cs typeface="Times New Roman" panose="02020603050405020304" pitchFamily="18" charset="0"/>
              </a:rPr>
              <a:t>a</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rPr>
              <a:t>常数，</a:t>
            </a:r>
            <a:endParaRPr lang="zh-CN" altLang="en-US" b="1" dirty="0">
              <a:latin typeface="Times New Roman" panose="02020603050405020304" pitchFamily="18" charset="0"/>
            </a:endParaRPr>
          </a:p>
          <a:p>
            <a:pPr eaLnBrk="1" hangingPunct="1">
              <a:buNone/>
            </a:pPr>
            <a:r>
              <a:rPr lang="zh-CN" altLang="en-US" b="1" dirty="0">
                <a:latin typeface="Times New Roman" panose="02020603050405020304" pitchFamily="18" charset="0"/>
              </a:rPr>
              <a:t>气隙磁通 </a:t>
            </a:r>
            <a:r>
              <a:rPr lang="en-US" altLang="zh-CN" i="1" dirty="0">
                <a:latin typeface="Symbol" panose="05050102010706020507" pitchFamily="18" charset="2"/>
              </a:rPr>
              <a:t>j</a:t>
            </a:r>
            <a:r>
              <a:rPr lang="en-US" altLang="zh-CN" dirty="0"/>
              <a:t> </a:t>
            </a:r>
            <a:r>
              <a:rPr lang="en-US" altLang="zh-CN" dirty="0">
                <a:latin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t</a:t>
            </a:r>
            <a:r>
              <a:rPr lang="en-US" altLang="zh-CN" dirty="0">
                <a:latin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K</a:t>
            </a:r>
            <a:r>
              <a:rPr lang="en-US" altLang="zh-CN" i="1" baseline="-30000" dirty="0">
                <a:latin typeface="Times New Roman" panose="02020603050405020304" pitchFamily="18" charset="0"/>
                <a:cs typeface="Times New Roman" panose="02020603050405020304" pitchFamily="18" charset="0"/>
              </a:rPr>
              <a:t>f </a:t>
            </a:r>
            <a:r>
              <a:rPr lang="en-US" altLang="zh-CN" i="1" dirty="0">
                <a:latin typeface="Times New Roman" panose="02020603050405020304" pitchFamily="18" charset="0"/>
                <a:cs typeface="Times New Roman" panose="02020603050405020304" pitchFamily="18" charset="0"/>
              </a:rPr>
              <a:t>i</a:t>
            </a:r>
            <a:r>
              <a:rPr lang="en-US" altLang="zh-CN" i="1" baseline="-30000" dirty="0">
                <a:latin typeface="Times New Roman" panose="02020603050405020304" pitchFamily="18" charset="0"/>
                <a:cs typeface="Times New Roman" panose="02020603050405020304" pitchFamily="18" charset="0"/>
              </a:rPr>
              <a:t>f </a:t>
            </a:r>
            <a:r>
              <a:rPr lang="en-US" altLang="zh-CN" dirty="0">
                <a:latin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t</a:t>
            </a:r>
            <a:r>
              <a:rPr lang="en-US" altLang="zh-CN" dirty="0">
                <a:latin typeface="Times New Roman" panose="02020603050405020304" pitchFamily="18" charset="0"/>
              </a:rPr>
              <a:t>)</a:t>
            </a:r>
            <a:r>
              <a:rPr lang="zh-CN" altLang="en-US" b="1" dirty="0">
                <a:latin typeface="Times New Roman" panose="02020603050405020304" pitchFamily="18" charset="0"/>
              </a:rPr>
              <a:t>，</a:t>
            </a:r>
            <a:endParaRPr lang="zh-CN" altLang="en-US" b="1" dirty="0">
              <a:latin typeface="Times New Roman" panose="02020603050405020304" pitchFamily="18" charset="0"/>
            </a:endParaRPr>
          </a:p>
          <a:p>
            <a:pPr eaLnBrk="1" hangingPunct="1">
              <a:buNone/>
            </a:pPr>
            <a:r>
              <a:rPr lang="en-US" altLang="zh-CN" b="1" dirty="0">
                <a:latin typeface="Times New Roman" panose="02020603050405020304" pitchFamily="18" charset="0"/>
              </a:rPr>
              <a:t>励</a:t>
            </a:r>
            <a:r>
              <a:rPr lang="zh-CN" altLang="en-US" b="1" dirty="0">
                <a:latin typeface="Times New Roman" panose="02020603050405020304" pitchFamily="18" charset="0"/>
              </a:rPr>
              <a:t>磁回路电感</a:t>
            </a:r>
            <a:r>
              <a:rPr lang="en-US" altLang="zh-CN" i="1" dirty="0">
                <a:latin typeface="Times New Roman" panose="02020603050405020304" pitchFamily="18" charset="0"/>
              </a:rPr>
              <a:t>L</a:t>
            </a:r>
            <a:r>
              <a:rPr lang="en-US" altLang="zh-CN" i="1" baseline="-30000" dirty="0">
                <a:latin typeface="Times New Roman" panose="02020603050405020304" pitchFamily="18" charset="0"/>
              </a:rPr>
              <a:t>f</a:t>
            </a:r>
            <a:r>
              <a:rPr lang="zh-CN" altLang="en-US" b="1" dirty="0">
                <a:latin typeface="Times New Roman" panose="02020603050405020304" pitchFamily="18" charset="0"/>
              </a:rPr>
              <a:t>为常值。</a:t>
            </a:r>
            <a:endParaRPr lang="zh-CN" altLang="en-US" b="1" dirty="0">
              <a:latin typeface="Times New Roman" panose="02020603050405020304" pitchFamily="18" charset="0"/>
            </a:endParaRPr>
          </a:p>
        </p:txBody>
      </p:sp>
      <p:pic>
        <p:nvPicPr>
          <p:cNvPr id="145413" name="Picture 4" descr="2-4"/>
          <p:cNvPicPr>
            <a:picLocks noChangeAspect="1"/>
          </p:cNvPicPr>
          <p:nvPr/>
        </p:nvPicPr>
        <p:blipFill>
          <a:blip r:embed="rId1"/>
          <a:stretch>
            <a:fillRect/>
          </a:stretch>
        </p:blipFill>
        <p:spPr>
          <a:xfrm>
            <a:off x="1152525" y="1095375"/>
            <a:ext cx="7004050" cy="2384425"/>
          </a:xfrm>
          <a:prstGeom prst="rect">
            <a:avLst/>
          </a:prstGeom>
          <a:noFill/>
          <a:ln w="9525">
            <a:noFill/>
          </a:ln>
        </p:spPr>
      </p:pic>
      <p:grpSp>
        <p:nvGrpSpPr>
          <p:cNvPr id="2" name="Group 6"/>
          <p:cNvGrpSpPr/>
          <p:nvPr/>
        </p:nvGrpSpPr>
        <p:grpSpPr>
          <a:xfrm>
            <a:off x="152400" y="5221288"/>
            <a:ext cx="7562850" cy="1255712"/>
            <a:chOff x="0" y="20"/>
            <a:chExt cx="4764" cy="791"/>
          </a:xfrm>
        </p:grpSpPr>
        <p:sp>
          <p:nvSpPr>
            <p:cNvPr id="145417" name="Text Box 6"/>
            <p:cNvSpPr txBox="1"/>
            <p:nvPr/>
          </p:nvSpPr>
          <p:spPr>
            <a:xfrm>
              <a:off x="0" y="254"/>
              <a:ext cx="2601"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just" eaLnBrk="1" hangingPunct="1">
                <a:spcBef>
                  <a:spcPct val="50000"/>
                </a:spcBef>
                <a:buClrTx/>
                <a:buSzTx/>
                <a:buFont typeface="Arial" panose="020B0604020202020204" pitchFamily="34" charset="0"/>
                <a:buNone/>
              </a:pPr>
              <a:r>
                <a:rPr lang="zh-CN" altLang="en-US" b="1" dirty="0">
                  <a:latin typeface="宋体" panose="02010600030101010101" pitchFamily="2" charset="-122"/>
                </a:rPr>
                <a:t>（</a:t>
              </a:r>
              <a:r>
                <a:rPr lang="en-US" altLang="zh-CN" b="1" dirty="0">
                  <a:latin typeface="宋体" panose="02010600030101010101" pitchFamily="2" charset="-122"/>
                </a:rPr>
                <a:t>1</a:t>
              </a:r>
              <a:r>
                <a:rPr lang="zh-CN" altLang="en-US" b="1" dirty="0">
                  <a:latin typeface="宋体" panose="02010600030101010101" pitchFamily="2" charset="-122"/>
                </a:rPr>
                <a:t>）励磁</a:t>
              </a:r>
              <a:r>
                <a:rPr lang="zh-CN" altLang="en-US" b="1" dirty="0">
                  <a:latin typeface="Times New Roman" panose="02020603050405020304" pitchFamily="18" charset="0"/>
                </a:rPr>
                <a:t>回路方程式</a:t>
              </a:r>
              <a:endParaRPr lang="zh-CN" altLang="en-US" b="1" dirty="0">
                <a:latin typeface="Times New Roman" panose="02020603050405020304" pitchFamily="18" charset="0"/>
                <a:ea typeface="华文行楷" panose="02010800040101010101" pitchFamily="2" charset="-122"/>
              </a:endParaRPr>
            </a:p>
          </p:txBody>
        </p:sp>
        <p:graphicFrame>
          <p:nvGraphicFramePr>
            <p:cNvPr id="145418" name="Object 8"/>
            <p:cNvGraphicFramePr>
              <a:graphicFrameLocks noChangeAspect="1"/>
            </p:cNvGraphicFramePr>
            <p:nvPr/>
          </p:nvGraphicFramePr>
          <p:xfrm>
            <a:off x="2652" y="20"/>
            <a:ext cx="2112" cy="791"/>
          </p:xfrm>
          <a:graphic>
            <a:graphicData uri="http://schemas.openxmlformats.org/presentationml/2006/ole">
              <mc:AlternateContent xmlns:mc="http://schemas.openxmlformats.org/markup-compatibility/2006">
                <mc:Choice xmlns:v="urn:schemas-microsoft-com:vml" Requires="v">
                  <p:oleObj spid="_x0000_s3086" name="" r:id="rId2" imgW="939165" imgH="355600" progId="Equation.3">
                    <p:embed/>
                  </p:oleObj>
                </mc:Choice>
                <mc:Fallback>
                  <p:oleObj name="" r:id="rId2" imgW="939165" imgH="355600" progId="Equation.3">
                    <p:embed/>
                    <p:pic>
                      <p:nvPicPr>
                        <p:cNvPr id="0" name="图片 3085"/>
                        <p:cNvPicPr/>
                        <p:nvPr/>
                      </p:nvPicPr>
                      <p:blipFill>
                        <a:blip r:embed="rId3"/>
                        <a:stretch>
                          <a:fillRect/>
                        </a:stretch>
                      </p:blipFill>
                      <p:spPr>
                        <a:xfrm>
                          <a:off x="2652" y="20"/>
                          <a:ext cx="2112" cy="791"/>
                        </a:xfrm>
                        <a:prstGeom prst="rect">
                          <a:avLst/>
                        </a:prstGeom>
                        <a:noFill/>
                        <a:ln w="38100">
                          <a:noFill/>
                          <a:miter/>
                        </a:ln>
                      </p:spPr>
                    </p:pic>
                  </p:oleObj>
                </mc:Fallback>
              </mc:AlternateContent>
            </a:graphicData>
          </a:graphic>
        </p:graphicFrame>
      </p:grpSp>
      <p:sp>
        <p:nvSpPr>
          <p:cNvPr id="148489" name="AutoShape 10"/>
          <p:cNvSpPr/>
          <p:nvPr/>
        </p:nvSpPr>
        <p:spPr>
          <a:xfrm>
            <a:off x="3581400" y="2667000"/>
            <a:ext cx="5410200" cy="2133600"/>
          </a:xfrm>
          <a:prstGeom prst="wedgeRectCallout">
            <a:avLst>
              <a:gd name="adj1" fmla="val -7718"/>
              <a:gd name="adj2" fmla="val 90329"/>
            </a:avLst>
          </a:prstGeom>
          <a:solidFill>
            <a:srgbClr val="CCFFFF"/>
          </a:solidFill>
          <a:ln w="9525" cap="flat" cmpd="sng">
            <a:solidFill>
              <a:srgbClr val="C0C0C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just" eaLnBrk="1" hangingPunct="1">
              <a:spcBef>
                <a:spcPct val="0"/>
              </a:spcBef>
              <a:buClrTx/>
              <a:buSzTx/>
              <a:buFont typeface="Arial" panose="020B0604020202020204" pitchFamily="34" charset="0"/>
              <a:buNone/>
            </a:pPr>
            <a:r>
              <a:rPr lang="en-US" altLang="zh-CN" sz="2400" b="1" i="1" dirty="0">
                <a:solidFill>
                  <a:schemeClr val="tx1"/>
                </a:solidFill>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u</a:t>
            </a:r>
            <a:r>
              <a:rPr lang="en-US" altLang="zh-CN" i="1" baseline="-30000" dirty="0">
                <a:latin typeface="Times New Roman" panose="02020603050405020304" pitchFamily="18" charset="0"/>
                <a:cs typeface="Times New Roman" panose="02020603050405020304" pitchFamily="18" charset="0"/>
              </a:rPr>
              <a:t>f </a:t>
            </a:r>
            <a:r>
              <a:rPr lang="en-US" altLang="zh-CN" b="1" i="1" baseline="-30000" dirty="0">
                <a:latin typeface="Times New Roman" panose="02020603050405020304" pitchFamily="18" charset="0"/>
                <a:cs typeface="Times New Roman" panose="02020603050405020304" pitchFamily="18" charset="0"/>
              </a:rPr>
              <a:t> </a:t>
            </a:r>
            <a:r>
              <a:rPr lang="en-US" altLang="zh-CN" b="1" dirty="0">
                <a:latin typeface="Courier New" panose="02070309020205020404" pitchFamily="49" charset="0"/>
                <a:ea typeface="Times New Roman" panose="02020603050405020304" pitchFamily="18" charset="0"/>
              </a:rPr>
              <a:t>—</a:t>
            </a:r>
            <a:r>
              <a:rPr lang="en-US" altLang="zh-CN" b="1" dirty="0">
                <a:latin typeface="Courier New" panose="02070309020205020404" pitchFamily="49" charset="0"/>
                <a:ea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rPr>
              <a:t>励磁电压</a:t>
            </a:r>
            <a:r>
              <a:rPr lang="en-US" altLang="zh-CN" b="1" dirty="0">
                <a:latin typeface="宋体" panose="02010600030101010101" pitchFamily="2" charset="-122"/>
              </a:rPr>
              <a:t>(</a:t>
            </a:r>
            <a:r>
              <a:rPr lang="zh-CN" altLang="en-US" b="1" dirty="0">
                <a:latin typeface="Times New Roman" panose="02020603050405020304" pitchFamily="18" charset="0"/>
              </a:rPr>
              <a:t>伏</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rPr>
              <a:t>；</a:t>
            </a:r>
            <a:endParaRPr lang="zh-CN" altLang="en-US" b="1" dirty="0">
              <a:latin typeface="宋体" panose="02010600030101010101" pitchFamily="2" charset="-122"/>
            </a:endParaRPr>
          </a:p>
          <a:p>
            <a:pPr marL="0" lvl="0" indent="0" algn="just" eaLnBrk="1" hangingPunct="1">
              <a:spcBef>
                <a:spcPct val="0"/>
              </a:spcBef>
              <a:buClrTx/>
              <a:buSzTx/>
              <a:buFont typeface="Arial" panose="020B0604020202020204" pitchFamily="34" charset="0"/>
              <a:buNone/>
            </a:pPr>
            <a:r>
              <a:rPr lang="zh-CN" altLang="en-US" b="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i</a:t>
            </a:r>
            <a:r>
              <a:rPr lang="en-US" altLang="zh-CN" i="1" baseline="-30000" dirty="0">
                <a:latin typeface="Times New Roman" panose="02020603050405020304" pitchFamily="18" charset="0"/>
                <a:cs typeface="Times New Roman" panose="02020603050405020304" pitchFamily="18" charset="0"/>
              </a:rPr>
              <a:t>f</a:t>
            </a:r>
            <a:r>
              <a:rPr lang="en-US" altLang="zh-CN" b="1" i="1" baseline="-30000" dirty="0">
                <a:latin typeface="Times New Roman" panose="02020603050405020304" pitchFamily="18" charset="0"/>
                <a:cs typeface="Times New Roman" panose="02020603050405020304" pitchFamily="18" charset="0"/>
              </a:rPr>
              <a:t>  </a:t>
            </a:r>
            <a:r>
              <a:rPr lang="en-US" altLang="zh-CN" b="1" dirty="0">
                <a:latin typeface="Courier New" panose="02070309020205020404" pitchFamily="49" charset="0"/>
                <a:ea typeface="Times New Roman" panose="02020603050405020304" pitchFamily="18" charset="0"/>
              </a:rPr>
              <a:t>—</a:t>
            </a:r>
            <a:r>
              <a:rPr lang="en-US" altLang="zh-CN" b="1" dirty="0">
                <a:latin typeface="Courier New" panose="02070309020205020404" pitchFamily="49" charset="0"/>
                <a:ea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rPr>
              <a:t>励磁电流</a:t>
            </a:r>
            <a:r>
              <a:rPr lang="en-US" altLang="zh-CN" b="1" dirty="0">
                <a:latin typeface="宋体" panose="02010600030101010101" pitchFamily="2" charset="-122"/>
              </a:rPr>
              <a:t>(</a:t>
            </a:r>
            <a:r>
              <a:rPr lang="zh-CN" altLang="en-US" b="1" dirty="0">
                <a:latin typeface="Times New Roman" panose="02020603050405020304" pitchFamily="18" charset="0"/>
              </a:rPr>
              <a:t>安</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rPr>
              <a:t>；</a:t>
            </a:r>
            <a:endParaRPr lang="zh-CN" altLang="en-US" b="1" dirty="0">
              <a:latin typeface="宋体" panose="02010600030101010101" pitchFamily="2" charset="-122"/>
            </a:endParaRPr>
          </a:p>
          <a:p>
            <a:pPr marL="0" lvl="0" indent="0" algn="just" eaLnBrk="1" hangingPunct="1">
              <a:spcBef>
                <a:spcPct val="0"/>
              </a:spcBef>
              <a:buClrTx/>
              <a:buSzTx/>
              <a:buFont typeface="Arial" panose="020B0604020202020204" pitchFamily="34" charset="0"/>
              <a:buNone/>
            </a:pPr>
            <a:r>
              <a:rPr lang="zh-CN" altLang="en-US" b="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R</a:t>
            </a:r>
            <a:r>
              <a:rPr lang="en-US" altLang="zh-CN" i="1" baseline="-30000" dirty="0">
                <a:latin typeface="Times New Roman" panose="02020603050405020304" pitchFamily="18" charset="0"/>
                <a:cs typeface="Times New Roman" panose="02020603050405020304" pitchFamily="18" charset="0"/>
              </a:rPr>
              <a:t>f </a:t>
            </a:r>
            <a:r>
              <a:rPr lang="en-US" altLang="zh-CN" b="1" i="1" baseline="-30000" dirty="0">
                <a:latin typeface="Times New Roman" panose="02020603050405020304" pitchFamily="18" charset="0"/>
                <a:cs typeface="Times New Roman" panose="02020603050405020304" pitchFamily="18" charset="0"/>
              </a:rPr>
              <a:t> </a:t>
            </a:r>
            <a:r>
              <a:rPr lang="en-US" altLang="zh-CN" b="1" dirty="0">
                <a:latin typeface="Courier New" panose="02070309020205020404" pitchFamily="49" charset="0"/>
                <a:ea typeface="Times New Roman" panose="02020603050405020304" pitchFamily="18" charset="0"/>
              </a:rPr>
              <a:t>—</a:t>
            </a:r>
            <a:r>
              <a:rPr lang="en-US" altLang="zh-CN" b="1" dirty="0">
                <a:latin typeface="Courier New" panose="02070309020205020404" pitchFamily="49" charset="0"/>
                <a:ea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rPr>
              <a:t>励磁回路电阻</a:t>
            </a:r>
            <a:r>
              <a:rPr lang="en-US" altLang="zh-CN" b="1" dirty="0">
                <a:latin typeface="宋体" panose="02010600030101010101" pitchFamily="2" charset="-122"/>
              </a:rPr>
              <a:t>(</a:t>
            </a:r>
            <a:r>
              <a:rPr lang="zh-CN" altLang="en-US" b="1" dirty="0">
                <a:latin typeface="Times New Roman" panose="02020603050405020304" pitchFamily="18" charset="0"/>
              </a:rPr>
              <a:t>欧</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rPr>
              <a:t>；</a:t>
            </a:r>
            <a:endParaRPr lang="zh-CN" altLang="en-US" b="1" dirty="0">
              <a:latin typeface="Times New Roman" panose="02020603050405020304" pitchFamily="18" charset="0"/>
            </a:endParaRPr>
          </a:p>
          <a:p>
            <a:pPr marL="0" lvl="0" indent="0" algn="just" eaLnBrk="1" hangingPunct="1">
              <a:spcBef>
                <a:spcPct val="0"/>
              </a:spcBef>
              <a:buClrTx/>
              <a:buSzTx/>
              <a:buFont typeface="Arial" panose="020B0604020202020204" pitchFamily="34" charset="0"/>
              <a:buNone/>
            </a:pPr>
            <a:r>
              <a:rPr lang="zh-CN" altLang="en-US" b="1" dirty="0">
                <a:latin typeface="Times New Roman" panose="02020603050405020304" pitchFamily="18" charset="0"/>
              </a:rPr>
              <a:t>  </a:t>
            </a:r>
            <a:r>
              <a:rPr lang="en-US" altLang="zh-CN" i="1" dirty="0">
                <a:latin typeface="Symbol" panose="05050102010706020507" pitchFamily="18" charset="2"/>
              </a:rPr>
              <a:t>j</a:t>
            </a:r>
            <a:r>
              <a:rPr lang="en-US" altLang="zh-CN" b="1" i="1" dirty="0">
                <a:latin typeface="Symbol" panose="05050102010706020507" pitchFamily="18" charset="2"/>
              </a:rPr>
              <a:t>  </a:t>
            </a:r>
            <a:r>
              <a:rPr lang="en-US" altLang="zh-CN" b="1" dirty="0">
                <a:latin typeface="Times New Roman" panose="02020603050405020304" pitchFamily="18" charset="0"/>
              </a:rPr>
              <a:t>— </a:t>
            </a:r>
            <a:r>
              <a:rPr lang="zh-CN" altLang="en-US" b="1" dirty="0">
                <a:latin typeface="宋体" panose="02010600030101010101" pitchFamily="2" charset="-122"/>
              </a:rPr>
              <a:t>励磁绕组磁链</a:t>
            </a:r>
            <a:r>
              <a:rPr lang="en-US" altLang="zh-CN" b="1" dirty="0">
                <a:latin typeface="Times New Roman" panose="02020603050405020304" pitchFamily="18" charset="0"/>
              </a:rPr>
              <a:t>(</a:t>
            </a:r>
            <a:r>
              <a:rPr lang="zh-CN" altLang="en-US" b="1" dirty="0">
                <a:latin typeface="宋体" panose="02010600030101010101" pitchFamily="2" charset="-122"/>
              </a:rPr>
              <a:t>韦</a:t>
            </a:r>
            <a:r>
              <a:rPr lang="en-US" altLang="zh-CN" b="1" dirty="0">
                <a:latin typeface="Times New Roman" panose="02020603050405020304" pitchFamily="18" charset="0"/>
              </a:rPr>
              <a:t>)</a:t>
            </a:r>
            <a:r>
              <a:rPr lang="zh-CN" altLang="en-US" b="1" dirty="0">
                <a:latin typeface="宋体" panose="02010600030101010101" pitchFamily="2" charset="-122"/>
              </a:rPr>
              <a:t>。</a:t>
            </a:r>
            <a:r>
              <a:rPr lang="zh-CN" altLang="en-US" sz="2400" b="1" dirty="0">
                <a:latin typeface="Times New Roman" panose="02020603050405020304" pitchFamily="18" charset="0"/>
                <a:ea typeface="华文行楷" panose="02010800040101010101" pitchFamily="2" charset="-122"/>
              </a:rPr>
              <a:t> </a:t>
            </a:r>
            <a:endParaRPr lang="zh-CN" altLang="en-US" sz="2400" b="1" dirty="0">
              <a:latin typeface="Times New Roman" panose="02020603050405020304" pitchFamily="18" charset="0"/>
              <a:ea typeface="华文行楷" panose="02010800040101010101" pitchFamily="2" charset="-122"/>
            </a:endParaRPr>
          </a:p>
        </p:txBody>
      </p:sp>
      <p:sp>
        <p:nvSpPr>
          <p:cNvPr id="145416" name="灯片编号占位符 2"/>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4" fill="hold" grpId="0" nodeType="clickEffect">
                                  <p:stCondLst>
                                    <p:cond delay="0"/>
                                  </p:stCondLst>
                                  <p:childTnLst>
                                    <p:set>
                                      <p:cBhvr>
                                        <p:cTn id="11" dur="1" fill="hold">
                                          <p:stCondLst>
                                            <p:cond delay="0"/>
                                          </p:stCondLst>
                                        </p:cTn>
                                        <p:tgtEl>
                                          <p:spTgt spid="148489"/>
                                        </p:tgtEl>
                                        <p:attrNameLst>
                                          <p:attrName>style.visibility</p:attrName>
                                        </p:attrNameLst>
                                      </p:cBhvr>
                                      <p:to>
                                        <p:strVal val="visible"/>
                                      </p:to>
                                    </p:set>
                                    <p:anim calcmode="lin" valueType="num">
                                      <p:cBhvr>
                                        <p:cTn id="12" dur="500" fill="hold"/>
                                        <p:tgtEl>
                                          <p:spTgt spid="148489"/>
                                        </p:tgtEl>
                                        <p:attrNameLst>
                                          <p:attrName>ppt_x</p:attrName>
                                        </p:attrNameLst>
                                      </p:cBhvr>
                                      <p:tavLst>
                                        <p:tav tm="0">
                                          <p:val>
                                            <p:strVal val="#ppt_x"/>
                                          </p:val>
                                        </p:tav>
                                        <p:tav tm="100000">
                                          <p:val>
                                            <p:strVal val="#ppt_x"/>
                                          </p:val>
                                        </p:tav>
                                      </p:tavLst>
                                    </p:anim>
                                    <p:anim calcmode="lin" valueType="num">
                                      <p:cBhvr>
                                        <p:cTn id="13" dur="500" fill="hold"/>
                                        <p:tgtEl>
                                          <p:spTgt spid="148489"/>
                                        </p:tgtEl>
                                        <p:attrNameLst>
                                          <p:attrName>ppt_y</p:attrName>
                                        </p:attrNameLst>
                                      </p:cBhvr>
                                      <p:tavLst>
                                        <p:tav tm="0">
                                          <p:val>
                                            <p:strVal val="#ppt_y+#ppt_h/2"/>
                                          </p:val>
                                        </p:tav>
                                        <p:tav tm="100000">
                                          <p:val>
                                            <p:strVal val="#ppt_y"/>
                                          </p:val>
                                        </p:tav>
                                      </p:tavLst>
                                    </p:anim>
                                    <p:anim calcmode="lin" valueType="num">
                                      <p:cBhvr>
                                        <p:cTn id="14" dur="500" fill="hold"/>
                                        <p:tgtEl>
                                          <p:spTgt spid="148489"/>
                                        </p:tgtEl>
                                        <p:attrNameLst>
                                          <p:attrName>ppt_w</p:attrName>
                                        </p:attrNameLst>
                                      </p:cBhvr>
                                      <p:tavLst>
                                        <p:tav tm="0">
                                          <p:val>
                                            <p:strVal val="#ppt_w"/>
                                          </p:val>
                                        </p:tav>
                                        <p:tav tm="100000">
                                          <p:val>
                                            <p:strVal val="#ppt_w"/>
                                          </p:val>
                                        </p:tav>
                                      </p:tavLst>
                                    </p:anim>
                                    <p:anim calcmode="lin" valueType="num">
                                      <p:cBhvr>
                                        <p:cTn id="15" dur="500" fill="hold"/>
                                        <p:tgtEl>
                                          <p:spTgt spid="148489"/>
                                        </p:tgtEl>
                                        <p:attrNameLst>
                                          <p:attrName>ppt_h</p:attrName>
                                        </p:attrNameLst>
                                      </p:cBhvr>
                                      <p:tavLst>
                                        <p:tav tm="0">
                                          <p:val>
                                            <p:fltVal val="0.000000"/>
                                          </p:val>
                                        </p:tav>
                                        <p:tav tm="100000">
                                          <p:val>
                                            <p:strVal val="#ppt_h"/>
                                          </p:val>
                                        </p:tav>
                                      </p:tavLst>
                                    </p:anim>
                                  </p:childTnLst>
                                  <p:subTnLst>
                                    <p:set>
                                      <p:cBhvr override="childStyle">
                                        <p:cTn dur="1" fill="hold" display="0" masterRel="nextClick" afterEffect="1"/>
                                        <p:tgtEl>
                                          <p:spTgt spid="14848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8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7458" name="灯片编号占位符 3"/>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grpSp>
        <p:nvGrpSpPr>
          <p:cNvPr id="2" name="Group 3"/>
          <p:cNvGrpSpPr/>
          <p:nvPr/>
        </p:nvGrpSpPr>
        <p:grpSpPr>
          <a:xfrm>
            <a:off x="457200" y="3962400"/>
            <a:ext cx="6324600" cy="2286000"/>
            <a:chOff x="0" y="0"/>
            <a:chExt cx="3840" cy="1382"/>
          </a:xfrm>
        </p:grpSpPr>
        <p:graphicFrame>
          <p:nvGraphicFramePr>
            <p:cNvPr id="147474" name="Object 4"/>
            <p:cNvGraphicFramePr>
              <a:graphicFrameLocks noChangeAspect="1"/>
            </p:cNvGraphicFramePr>
            <p:nvPr/>
          </p:nvGraphicFramePr>
          <p:xfrm>
            <a:off x="672" y="0"/>
            <a:ext cx="3115" cy="758"/>
          </p:xfrm>
          <a:graphic>
            <a:graphicData uri="http://schemas.openxmlformats.org/presentationml/2006/ole">
              <mc:AlternateContent xmlns:mc="http://schemas.openxmlformats.org/markup-compatibility/2006">
                <mc:Choice xmlns:v="urn:schemas-microsoft-com:vml" Requires="v">
                  <p:oleObj spid="_x0000_s3094" name="" r:id="rId1" imgW="2324100" imgH="431800" progId="Equation.3">
                    <p:embed/>
                  </p:oleObj>
                </mc:Choice>
                <mc:Fallback>
                  <p:oleObj name="" r:id="rId1" imgW="2324100" imgH="431800" progId="Equation.3">
                    <p:embed/>
                    <p:pic>
                      <p:nvPicPr>
                        <p:cNvPr id="0" name="图片 3093"/>
                        <p:cNvPicPr/>
                        <p:nvPr/>
                      </p:nvPicPr>
                      <p:blipFill>
                        <a:blip r:embed="rId2"/>
                        <a:stretch>
                          <a:fillRect/>
                        </a:stretch>
                      </p:blipFill>
                      <p:spPr>
                        <a:xfrm>
                          <a:off x="672" y="0"/>
                          <a:ext cx="3115" cy="758"/>
                        </a:xfrm>
                        <a:prstGeom prst="rect">
                          <a:avLst/>
                        </a:prstGeom>
                        <a:noFill/>
                        <a:ln w="38100">
                          <a:noFill/>
                          <a:miter/>
                        </a:ln>
                      </p:spPr>
                    </p:pic>
                  </p:oleObj>
                </mc:Fallback>
              </mc:AlternateContent>
            </a:graphicData>
          </a:graphic>
        </p:graphicFrame>
        <p:graphicFrame>
          <p:nvGraphicFramePr>
            <p:cNvPr id="147475" name="Object 5"/>
            <p:cNvGraphicFramePr>
              <a:graphicFrameLocks noChangeAspect="1"/>
            </p:cNvGraphicFramePr>
            <p:nvPr/>
          </p:nvGraphicFramePr>
          <p:xfrm>
            <a:off x="686" y="642"/>
            <a:ext cx="3154" cy="740"/>
          </p:xfrm>
          <a:graphic>
            <a:graphicData uri="http://schemas.openxmlformats.org/presentationml/2006/ole">
              <mc:AlternateContent xmlns:mc="http://schemas.openxmlformats.org/markup-compatibility/2006">
                <mc:Choice xmlns:v="urn:schemas-microsoft-com:vml" Requires="v">
                  <p:oleObj spid="_x0000_s3095" name="" r:id="rId3" imgW="2145665" imgH="393700" progId="Equation.3">
                    <p:embed/>
                  </p:oleObj>
                </mc:Choice>
                <mc:Fallback>
                  <p:oleObj name="" r:id="rId3" imgW="2145665" imgH="393700" progId="Equation.3">
                    <p:embed/>
                    <p:pic>
                      <p:nvPicPr>
                        <p:cNvPr id="0" name="图片 3094"/>
                        <p:cNvPicPr/>
                        <p:nvPr/>
                      </p:nvPicPr>
                      <p:blipFill>
                        <a:blip r:embed="rId4"/>
                        <a:stretch>
                          <a:fillRect/>
                        </a:stretch>
                      </p:blipFill>
                      <p:spPr>
                        <a:xfrm>
                          <a:off x="686" y="642"/>
                          <a:ext cx="3154" cy="740"/>
                        </a:xfrm>
                        <a:prstGeom prst="rect">
                          <a:avLst/>
                        </a:prstGeom>
                        <a:noFill/>
                        <a:ln w="38100">
                          <a:noFill/>
                          <a:miter/>
                        </a:ln>
                      </p:spPr>
                    </p:pic>
                  </p:oleObj>
                </mc:Fallback>
              </mc:AlternateContent>
            </a:graphicData>
          </a:graphic>
        </p:graphicFrame>
        <p:sp>
          <p:nvSpPr>
            <p:cNvPr id="147476" name="Text Box 5"/>
            <p:cNvSpPr txBox="1"/>
            <p:nvPr/>
          </p:nvSpPr>
          <p:spPr>
            <a:xfrm>
              <a:off x="0" y="165"/>
              <a:ext cx="400" cy="79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en-US" altLang="zh-CN" b="1" dirty="0">
                  <a:latin typeface="Times New Roman" panose="02020603050405020304" pitchFamily="18" charset="0"/>
                  <a:ea typeface="华文行楷" panose="02010800040101010101" pitchFamily="2" charset="-122"/>
                </a:rPr>
                <a:t>∴</a:t>
              </a:r>
              <a:endParaRPr lang="en-US" altLang="zh-CN" b="1" dirty="0">
                <a:latin typeface="Times New Roman" panose="02020603050405020304" pitchFamily="18" charset="0"/>
                <a:ea typeface="华文行楷" panose="02010800040101010101" pitchFamily="2" charset="-122"/>
              </a:endParaRPr>
            </a:p>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或</a:t>
              </a:r>
              <a:endParaRPr lang="zh-CN" altLang="en-US" b="1" dirty="0">
                <a:latin typeface="Times New Roman" panose="02020603050405020304" pitchFamily="18" charset="0"/>
              </a:endParaRPr>
            </a:p>
          </p:txBody>
        </p:sp>
      </p:grpSp>
      <p:grpSp>
        <p:nvGrpSpPr>
          <p:cNvPr id="3" name="Group 7"/>
          <p:cNvGrpSpPr/>
          <p:nvPr/>
        </p:nvGrpSpPr>
        <p:grpSpPr>
          <a:xfrm>
            <a:off x="-74612" y="2514600"/>
            <a:ext cx="8609012" cy="1447800"/>
            <a:chOff x="0" y="0"/>
            <a:chExt cx="5424" cy="912"/>
          </a:xfrm>
        </p:grpSpPr>
        <p:sp>
          <p:nvSpPr>
            <p:cNvPr id="147471" name="Text Box 14"/>
            <p:cNvSpPr txBox="1"/>
            <p:nvPr/>
          </p:nvSpPr>
          <p:spPr>
            <a:xfrm>
              <a:off x="0" y="0"/>
              <a:ext cx="3648" cy="82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宋体" panose="02010600030101010101" pitchFamily="2" charset="-122"/>
                </a:rPr>
                <a:t>（</a:t>
              </a:r>
              <a:r>
                <a:rPr lang="en-US" altLang="zh-CN" b="1" dirty="0">
                  <a:latin typeface="Times New Roman" panose="02020603050405020304" pitchFamily="18" charset="0"/>
                </a:rPr>
                <a:t>3</a:t>
              </a:r>
              <a:r>
                <a:rPr lang="zh-CN" altLang="en-US" b="1" dirty="0">
                  <a:latin typeface="宋体" panose="02010600030101010101" pitchFamily="2" charset="-122"/>
                </a:rPr>
                <a:t>）消去中间变量</a:t>
              </a:r>
              <a:r>
                <a:rPr lang="en-US" altLang="zh-CN" b="1" i="1" dirty="0">
                  <a:latin typeface="Symbol" panose="05050102010706020507" pitchFamily="18" charset="2"/>
                </a:rPr>
                <a:t>j</a:t>
              </a:r>
              <a:r>
                <a:rPr lang="en-US" altLang="zh-CN" b="1" dirty="0">
                  <a:latin typeface="Symbol" panose="05050102010706020507" pitchFamily="18" charset="2"/>
                </a:rPr>
                <a:t>, </a:t>
              </a:r>
              <a:r>
                <a:rPr lang="en-US" altLang="zh-CN" b="1" i="1" dirty="0">
                  <a:latin typeface="Times New Roman" panose="02020603050405020304" pitchFamily="18" charset="0"/>
                </a:rPr>
                <a:t>M</a:t>
              </a:r>
              <a:r>
                <a:rPr lang="en-US" altLang="zh-CN" b="1" i="1" baseline="-30000" dirty="0">
                  <a:latin typeface="Times New Roman" panose="02020603050405020304" pitchFamily="18" charset="0"/>
                </a:rPr>
                <a:t>d</a:t>
              </a:r>
              <a:r>
                <a:rPr lang="en-US" altLang="zh-CN" b="1" dirty="0">
                  <a:latin typeface="Times New Roman" panose="02020603050405020304" pitchFamily="18" charset="0"/>
                  <a:ea typeface="华文行楷" panose="02010800040101010101" pitchFamily="2" charset="-122"/>
                </a:rPr>
                <a:t> </a:t>
              </a:r>
              <a:r>
                <a:rPr lang="zh-CN" altLang="en-US" b="1" dirty="0">
                  <a:latin typeface="Times New Roman" panose="02020603050405020304" pitchFamily="18" charset="0"/>
                  <a:ea typeface="华文行楷" panose="02010800040101010101" pitchFamily="2" charset="-122"/>
                </a:rPr>
                <a:t>　</a:t>
              </a:r>
              <a:endParaRPr lang="zh-CN" altLang="en-US" b="1" dirty="0">
                <a:latin typeface="Times New Roman" panose="02020603050405020304" pitchFamily="18" charset="0"/>
                <a:ea typeface="华文行楷" panose="02010800040101010101" pitchFamily="2" charset="-122"/>
              </a:endParaRPr>
            </a:p>
            <a:p>
              <a:pPr marL="0" lvl="0" indent="0" eaLnBrk="1" hangingPunct="1">
                <a:spcBef>
                  <a:spcPct val="50000"/>
                </a:spcBef>
                <a:buClrTx/>
                <a:buSzTx/>
                <a:buFont typeface="Arial" panose="020B0604020202020204" pitchFamily="34" charset="0"/>
                <a:buNone/>
              </a:pPr>
              <a:r>
                <a:rPr lang="zh-CN" altLang="en-US" b="1" dirty="0">
                  <a:solidFill>
                    <a:schemeClr val="tx1"/>
                  </a:solidFill>
                  <a:latin typeface="Times New Roman" panose="02020603050405020304" pitchFamily="18" charset="0"/>
                  <a:ea typeface="华文行楷" panose="02010800040101010101" pitchFamily="2" charset="-122"/>
                </a:rPr>
                <a:t>     </a:t>
              </a:r>
              <a:r>
                <a:rPr lang="zh-CN" altLang="en-US" b="1" dirty="0">
                  <a:latin typeface="Times New Roman" panose="02020603050405020304" pitchFamily="18" charset="0"/>
                  <a:ea typeface="华文行楷" panose="02010800040101010101" pitchFamily="2" charset="-122"/>
                </a:rPr>
                <a:t>∵</a:t>
              </a:r>
              <a:endParaRPr lang="zh-CN" altLang="en-US" b="1" dirty="0">
                <a:latin typeface="Times New Roman" panose="02020603050405020304" pitchFamily="18" charset="0"/>
                <a:ea typeface="华文行楷" panose="02010800040101010101" pitchFamily="2" charset="-122"/>
              </a:endParaRPr>
            </a:p>
          </p:txBody>
        </p:sp>
        <p:graphicFrame>
          <p:nvGraphicFramePr>
            <p:cNvPr id="147472" name="Object 9"/>
            <p:cNvGraphicFramePr>
              <a:graphicFrameLocks noChangeAspect="1"/>
            </p:cNvGraphicFramePr>
            <p:nvPr/>
          </p:nvGraphicFramePr>
          <p:xfrm>
            <a:off x="720" y="404"/>
            <a:ext cx="1075" cy="476"/>
          </p:xfrm>
          <a:graphic>
            <a:graphicData uri="http://schemas.openxmlformats.org/presentationml/2006/ole">
              <mc:AlternateContent xmlns:mc="http://schemas.openxmlformats.org/markup-compatibility/2006">
                <mc:Choice xmlns:v="urn:schemas-microsoft-com:vml" Requires="v">
                  <p:oleObj spid="_x0000_s3088" name="" r:id="rId5" imgW="533400" imgH="228600" progId="Equation.3">
                    <p:embed/>
                  </p:oleObj>
                </mc:Choice>
                <mc:Fallback>
                  <p:oleObj name="" r:id="rId5" imgW="533400" imgH="228600" progId="Equation.3">
                    <p:embed/>
                    <p:pic>
                      <p:nvPicPr>
                        <p:cNvPr id="0" name="图片 3087"/>
                        <p:cNvPicPr/>
                        <p:nvPr/>
                      </p:nvPicPr>
                      <p:blipFill>
                        <a:blip r:embed="rId6"/>
                        <a:stretch>
                          <a:fillRect/>
                        </a:stretch>
                      </p:blipFill>
                      <p:spPr>
                        <a:xfrm>
                          <a:off x="720" y="404"/>
                          <a:ext cx="1075" cy="476"/>
                        </a:xfrm>
                        <a:prstGeom prst="rect">
                          <a:avLst/>
                        </a:prstGeom>
                        <a:noFill/>
                        <a:ln w="38100">
                          <a:noFill/>
                          <a:miter/>
                        </a:ln>
                      </p:spPr>
                    </p:pic>
                  </p:oleObj>
                </mc:Fallback>
              </mc:AlternateContent>
            </a:graphicData>
          </a:graphic>
        </p:graphicFrame>
        <p:graphicFrame>
          <p:nvGraphicFramePr>
            <p:cNvPr id="147473" name="Object 10"/>
            <p:cNvGraphicFramePr>
              <a:graphicFrameLocks noChangeAspect="1"/>
            </p:cNvGraphicFramePr>
            <p:nvPr/>
          </p:nvGraphicFramePr>
          <p:xfrm>
            <a:off x="2112" y="447"/>
            <a:ext cx="3312" cy="465"/>
          </p:xfrm>
          <a:graphic>
            <a:graphicData uri="http://schemas.openxmlformats.org/presentationml/2006/ole">
              <mc:AlternateContent xmlns:mc="http://schemas.openxmlformats.org/markup-compatibility/2006">
                <mc:Choice xmlns:v="urn:schemas-microsoft-com:vml" Requires="v">
                  <p:oleObj spid="_x0000_s3089" name="" r:id="rId7" imgW="1689100" imgH="228600" progId="Equation.DSMT4">
                    <p:embed/>
                  </p:oleObj>
                </mc:Choice>
                <mc:Fallback>
                  <p:oleObj name="" r:id="rId7" imgW="1689100" imgH="228600" progId="Equation.DSMT4">
                    <p:embed/>
                    <p:pic>
                      <p:nvPicPr>
                        <p:cNvPr id="0" name="图片 3088"/>
                        <p:cNvPicPr/>
                        <p:nvPr/>
                      </p:nvPicPr>
                      <p:blipFill>
                        <a:blip r:embed="rId8"/>
                        <a:stretch>
                          <a:fillRect/>
                        </a:stretch>
                      </p:blipFill>
                      <p:spPr>
                        <a:xfrm>
                          <a:off x="2112" y="447"/>
                          <a:ext cx="3312" cy="465"/>
                        </a:xfrm>
                        <a:prstGeom prst="rect">
                          <a:avLst/>
                        </a:prstGeom>
                        <a:noFill/>
                        <a:ln w="38100">
                          <a:noFill/>
                          <a:miter/>
                        </a:ln>
                      </p:spPr>
                    </p:pic>
                  </p:oleObj>
                </mc:Fallback>
              </mc:AlternateContent>
            </a:graphicData>
          </a:graphic>
        </p:graphicFrame>
      </p:grpSp>
      <p:grpSp>
        <p:nvGrpSpPr>
          <p:cNvPr id="147461" name="Group 11"/>
          <p:cNvGrpSpPr/>
          <p:nvPr/>
        </p:nvGrpSpPr>
        <p:grpSpPr>
          <a:xfrm>
            <a:off x="-74612" y="838200"/>
            <a:ext cx="9124950" cy="1647825"/>
            <a:chOff x="0" y="0"/>
            <a:chExt cx="5749" cy="1038"/>
          </a:xfrm>
        </p:grpSpPr>
        <p:sp>
          <p:nvSpPr>
            <p:cNvPr id="147469" name="Text Box 19"/>
            <p:cNvSpPr txBox="1"/>
            <p:nvPr/>
          </p:nvSpPr>
          <p:spPr>
            <a:xfrm>
              <a:off x="0" y="0"/>
              <a:ext cx="5616" cy="82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宋体" panose="02010600030101010101" pitchFamily="2" charset="-122"/>
                </a:rPr>
                <a:t>（</a:t>
              </a:r>
              <a:r>
                <a:rPr lang="en-US" altLang="zh-CN" b="1" dirty="0">
                  <a:latin typeface="宋体" panose="02010600030101010101" pitchFamily="2" charset="-122"/>
                </a:rPr>
                <a:t>2</a:t>
              </a:r>
              <a:r>
                <a:rPr lang="zh-CN" altLang="en-US" b="1" dirty="0">
                  <a:latin typeface="宋体" panose="02010600030101010101" pitchFamily="2" charset="-122"/>
                </a:rPr>
                <a:t>）设电动机转矩</a:t>
              </a:r>
              <a:r>
                <a:rPr lang="en-US" altLang="zh-CN" b="1" i="1" dirty="0">
                  <a:latin typeface="Times New Roman" panose="02020603050405020304" pitchFamily="18" charset="0"/>
                </a:rPr>
                <a:t>M</a:t>
              </a:r>
              <a:r>
                <a:rPr lang="en-US" altLang="zh-CN" b="1" i="1" baseline="-30000" dirty="0">
                  <a:latin typeface="Times New Roman" panose="02020603050405020304" pitchFamily="18" charset="0"/>
                </a:rPr>
                <a:t>d</a:t>
              </a:r>
              <a:r>
                <a:rPr lang="zh-CN" altLang="en-US" b="1" dirty="0">
                  <a:latin typeface="宋体" panose="02010600030101010101" pitchFamily="2" charset="-122"/>
                </a:rPr>
                <a:t>是用来克服系统的惯性和</a:t>
              </a:r>
              <a:endParaRPr lang="zh-CN" altLang="en-US" b="1" dirty="0">
                <a:latin typeface="宋体" panose="02010600030101010101" pitchFamily="2" charset="-122"/>
              </a:endParaRPr>
            </a:p>
            <a:p>
              <a:pPr marL="0" lvl="0" indent="0" eaLnBrk="1" hangingPunct="1">
                <a:spcBef>
                  <a:spcPct val="50000"/>
                </a:spcBef>
                <a:buClrTx/>
                <a:buSzTx/>
                <a:buFont typeface="Arial" panose="020B0604020202020204" pitchFamily="34" charset="0"/>
                <a:buNone/>
              </a:pPr>
              <a:r>
                <a:rPr lang="zh-CN" altLang="en-US" b="1" dirty="0">
                  <a:latin typeface="宋体" panose="02010600030101010101" pitchFamily="2" charset="-122"/>
                </a:rPr>
                <a:t>     负载的阻尼摩擦的，因此有 </a:t>
              </a:r>
              <a:endParaRPr lang="zh-CN" altLang="en-US" b="1" dirty="0">
                <a:latin typeface="宋体" panose="02010600030101010101" pitchFamily="2" charset="-122"/>
              </a:endParaRPr>
            </a:p>
          </p:txBody>
        </p:sp>
        <p:graphicFrame>
          <p:nvGraphicFramePr>
            <p:cNvPr id="147470" name="Object 13"/>
            <p:cNvGraphicFramePr>
              <a:graphicFrameLocks noChangeAspect="1"/>
            </p:cNvGraphicFramePr>
            <p:nvPr/>
          </p:nvGraphicFramePr>
          <p:xfrm>
            <a:off x="3851" y="324"/>
            <a:ext cx="1898" cy="714"/>
          </p:xfrm>
          <a:graphic>
            <a:graphicData uri="http://schemas.openxmlformats.org/presentationml/2006/ole">
              <mc:AlternateContent xmlns:mc="http://schemas.openxmlformats.org/markup-compatibility/2006">
                <mc:Choice xmlns:v="urn:schemas-microsoft-com:vml" Requires="v">
                  <p:oleObj spid="_x0000_s3093" name="" r:id="rId9" imgW="1078865" imgH="393700" progId="Equation.DSMT4">
                    <p:embed/>
                  </p:oleObj>
                </mc:Choice>
                <mc:Fallback>
                  <p:oleObj name="" r:id="rId9" imgW="1078865" imgH="393700" progId="Equation.DSMT4">
                    <p:embed/>
                    <p:pic>
                      <p:nvPicPr>
                        <p:cNvPr id="0" name="图片 3092"/>
                        <p:cNvPicPr/>
                        <p:nvPr/>
                      </p:nvPicPr>
                      <p:blipFill>
                        <a:blip r:embed="rId10"/>
                        <a:stretch>
                          <a:fillRect/>
                        </a:stretch>
                      </p:blipFill>
                      <p:spPr>
                        <a:xfrm>
                          <a:off x="3851" y="324"/>
                          <a:ext cx="1898" cy="714"/>
                        </a:xfrm>
                        <a:prstGeom prst="rect">
                          <a:avLst/>
                        </a:prstGeom>
                        <a:noFill/>
                        <a:ln w="38100">
                          <a:noFill/>
                          <a:miter/>
                        </a:ln>
                      </p:spPr>
                    </p:pic>
                  </p:oleObj>
                </mc:Fallback>
              </mc:AlternateContent>
            </a:graphicData>
          </a:graphic>
        </p:graphicFrame>
      </p:grpSp>
      <p:grpSp>
        <p:nvGrpSpPr>
          <p:cNvPr id="5" name="Group 14"/>
          <p:cNvGrpSpPr/>
          <p:nvPr/>
        </p:nvGrpSpPr>
        <p:grpSpPr>
          <a:xfrm>
            <a:off x="374650" y="895350"/>
            <a:ext cx="8229600" cy="3397250"/>
            <a:chOff x="0" y="0"/>
            <a:chExt cx="5184" cy="2140"/>
          </a:xfrm>
        </p:grpSpPr>
        <p:sp>
          <p:nvSpPr>
            <p:cNvPr id="147465" name="AutoShape 8"/>
            <p:cNvSpPr/>
            <p:nvPr/>
          </p:nvSpPr>
          <p:spPr>
            <a:xfrm>
              <a:off x="0" y="0"/>
              <a:ext cx="5184" cy="2140"/>
            </a:xfrm>
            <a:prstGeom prst="wedgeRectCallout">
              <a:avLst>
                <a:gd name="adj1" fmla="val -13079"/>
                <a:gd name="adj2" fmla="val 82815"/>
              </a:avLst>
            </a:prstGeom>
            <a:solidFill>
              <a:srgbClr val="CCFFFF"/>
            </a:solidFill>
            <a:ln w="9525" cap="flat" cmpd="sng">
              <a:solidFill>
                <a:srgbClr val="C0C0C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just" eaLnBrk="1" hangingPunct="1">
                <a:spcBef>
                  <a:spcPct val="0"/>
                </a:spcBef>
                <a:buClrTx/>
                <a:buSzTx/>
                <a:buFont typeface="Arial" panose="020B0604020202020204" pitchFamily="34" charset="0"/>
                <a:buNone/>
              </a:pPr>
              <a:r>
                <a:rPr lang="en-US" altLang="zh-CN" sz="2400" b="1" i="1" dirty="0">
                  <a:solidFill>
                    <a:schemeClr val="tx1"/>
                  </a:solidFill>
                  <a:latin typeface="Times New Roman" panose="02020603050405020304" pitchFamily="18" charset="0"/>
                </a:rPr>
                <a:t> </a:t>
              </a:r>
              <a:endParaRPr lang="en-US" altLang="zh-CN" sz="2400" b="1" i="1" dirty="0">
                <a:solidFill>
                  <a:schemeClr val="tx1"/>
                </a:solidFill>
                <a:latin typeface="Times New Roman" panose="02020603050405020304" pitchFamily="18" charset="0"/>
              </a:endParaRPr>
            </a:p>
            <a:p>
              <a:pPr marL="0" lvl="0" indent="0" algn="just" eaLnBrk="1" hangingPunct="1">
                <a:spcBef>
                  <a:spcPct val="0"/>
                </a:spcBef>
                <a:buClrTx/>
                <a:buSzTx/>
                <a:buFont typeface="Arial" panose="020B0604020202020204" pitchFamily="34" charset="0"/>
                <a:buNone/>
              </a:pPr>
              <a:r>
                <a:rPr lang="en-US" altLang="zh-CN" i="1" dirty="0">
                  <a:latin typeface="Times New Roman" panose="02020603050405020304" pitchFamily="18" charset="0"/>
                </a:rPr>
                <a:t>T</a:t>
              </a:r>
              <a:r>
                <a:rPr lang="en-US" altLang="zh-CN" i="1" baseline="-30000" dirty="0">
                  <a:latin typeface="Times New Roman" panose="02020603050405020304" pitchFamily="18" charset="0"/>
                </a:rPr>
                <a:t>f</a:t>
              </a:r>
              <a:r>
                <a:rPr lang="en-US" altLang="zh-CN" b="1" dirty="0">
                  <a:latin typeface="Times New Roman" panose="02020603050405020304" pitchFamily="18" charset="0"/>
                </a:rPr>
                <a:t>—</a:t>
              </a:r>
              <a:r>
                <a:rPr lang="zh-CN" altLang="en-US" b="1" dirty="0">
                  <a:latin typeface="Times New Roman" panose="02020603050405020304" pitchFamily="18" charset="0"/>
                </a:rPr>
                <a:t>励磁回路时间常数</a:t>
              </a:r>
              <a:r>
                <a:rPr lang="en-US" altLang="zh-CN" b="1" dirty="0">
                  <a:latin typeface="宋体" panose="02010600030101010101" pitchFamily="2" charset="-122"/>
                </a:rPr>
                <a:t>(</a:t>
              </a:r>
              <a:r>
                <a:rPr lang="zh-CN" altLang="en-US" b="1" dirty="0">
                  <a:latin typeface="Times New Roman" panose="02020603050405020304" pitchFamily="18" charset="0"/>
                </a:rPr>
                <a:t>秒</a:t>
              </a:r>
              <a:r>
                <a:rPr lang="en-US" altLang="zh-CN" b="1" dirty="0">
                  <a:latin typeface="宋体" panose="02010600030101010101" pitchFamily="2" charset="-122"/>
                </a:rPr>
                <a:t>)</a:t>
              </a:r>
              <a:r>
                <a:rPr lang="en-US" altLang="zh-CN" b="1" dirty="0">
                  <a:latin typeface="Times New Roman" panose="02020603050405020304" pitchFamily="18" charset="0"/>
                </a:rPr>
                <a:t>,              </a:t>
              </a:r>
              <a:endParaRPr lang="en-US" altLang="zh-CN" b="1" dirty="0">
                <a:latin typeface="Times New Roman" panose="02020603050405020304" pitchFamily="18" charset="0"/>
              </a:endParaRPr>
            </a:p>
            <a:p>
              <a:pPr marL="0" lvl="0" indent="0" algn="just" eaLnBrk="1" hangingPunct="1">
                <a:spcBef>
                  <a:spcPct val="0"/>
                </a:spcBef>
                <a:buClrTx/>
                <a:buSzTx/>
                <a:buFont typeface="Arial" panose="020B0604020202020204" pitchFamily="34" charset="0"/>
                <a:buNone/>
              </a:pPr>
              <a:endParaRPr lang="en-US" altLang="zh-CN" b="1" dirty="0">
                <a:latin typeface="Times New Roman" panose="02020603050405020304" pitchFamily="18" charset="0"/>
                <a:cs typeface="Times New Roman" panose="02020603050405020304" pitchFamily="18" charset="0"/>
              </a:endParaRPr>
            </a:p>
            <a:p>
              <a:pPr marL="0" lvl="0" indent="0" algn="just" eaLnBrk="1" hangingPunct="1">
                <a:spcBef>
                  <a:spcPct val="0"/>
                </a:spcBef>
                <a:buClrTx/>
                <a:buSzTx/>
                <a:buFont typeface="Arial" panose="020B0604020202020204" pitchFamily="34" charset="0"/>
                <a:buNone/>
              </a:pPr>
              <a:r>
                <a:rPr lang="en-US" altLang="zh-CN" i="1" dirty="0">
                  <a:latin typeface="Times New Roman" panose="02020603050405020304" pitchFamily="18" charset="0"/>
                </a:rPr>
                <a:t>T</a:t>
              </a:r>
              <a:r>
                <a:rPr lang="en-US" altLang="zh-CN" i="1" baseline="-25000" dirty="0">
                  <a:latin typeface="Times New Roman" panose="02020603050405020304" pitchFamily="18" charset="0"/>
                </a:rPr>
                <a:t>m</a:t>
              </a:r>
              <a:r>
                <a:rPr lang="en-US" altLang="zh-CN" i="1" baseline="-30000" dirty="0">
                  <a:latin typeface="Times New Roman" panose="02020603050405020304" pitchFamily="18" charset="0"/>
                  <a:cs typeface="Times New Roman" panose="02020603050405020304" pitchFamily="18" charset="0"/>
                </a:rPr>
                <a:t> </a:t>
              </a:r>
              <a:r>
                <a:rPr lang="en-US" altLang="zh-CN" b="1" dirty="0">
                  <a:latin typeface="Courier New" panose="02070309020205020404" pitchFamily="49" charset="0"/>
                  <a:ea typeface="Times New Roman" panose="02020603050405020304" pitchFamily="18" charset="0"/>
                </a:rPr>
                <a:t>—</a:t>
              </a:r>
              <a:r>
                <a:rPr lang="en-US" altLang="zh-CN" b="1" dirty="0">
                  <a:latin typeface="Courier New" panose="02070309020205020404" pitchFamily="49" charset="0"/>
                  <a:ea typeface="Times New Roman" panose="02020603050405020304" pitchFamily="18" charset="0"/>
                </a:rPr>
                <a:t>—</a:t>
              </a:r>
              <a:r>
                <a:rPr lang="zh-CN" altLang="en-US" b="1" dirty="0">
                  <a:latin typeface="Times New Roman" panose="02020603050405020304" pitchFamily="18" charset="0"/>
                </a:rPr>
                <a:t>惯性和阻尼摩擦时间常数</a:t>
              </a:r>
              <a:r>
                <a:rPr lang="en-US" altLang="zh-CN" b="1" dirty="0">
                  <a:latin typeface="宋体" panose="02010600030101010101" pitchFamily="2" charset="-122"/>
                </a:rPr>
                <a:t>(</a:t>
              </a:r>
              <a:r>
                <a:rPr lang="zh-CN" altLang="en-US" b="1" dirty="0">
                  <a:latin typeface="Times New Roman" panose="02020603050405020304" pitchFamily="18" charset="0"/>
                </a:rPr>
                <a:t>秒</a:t>
              </a:r>
              <a:r>
                <a:rPr lang="en-US" altLang="zh-CN" b="1" dirty="0">
                  <a:latin typeface="宋体" panose="02010600030101010101" pitchFamily="2" charset="-122"/>
                </a:rPr>
                <a:t>)</a:t>
              </a:r>
              <a:r>
                <a:rPr lang="en-US" altLang="zh-CN" b="1" dirty="0">
                  <a:latin typeface="Times New Roman" panose="02020603050405020304" pitchFamily="18" charset="0"/>
                  <a:cs typeface="Times New Roman" panose="02020603050405020304" pitchFamily="18" charset="0"/>
                </a:rPr>
                <a:t>,          </a:t>
              </a:r>
              <a:endParaRPr lang="en-US" altLang="zh-CN" b="1" dirty="0">
                <a:latin typeface="Times New Roman" panose="02020603050405020304" pitchFamily="18" charset="0"/>
              </a:endParaRPr>
            </a:p>
            <a:p>
              <a:pPr marL="0" lvl="0" indent="0" algn="just" eaLnBrk="1" hangingPunct="1">
                <a:spcBef>
                  <a:spcPct val="0"/>
                </a:spcBef>
                <a:buClrTx/>
                <a:buSzTx/>
                <a:buFont typeface="Arial" panose="020B0604020202020204" pitchFamily="34" charset="0"/>
                <a:buNone/>
              </a:pPr>
              <a:endParaRPr lang="en-US" altLang="zh-CN" b="1" dirty="0">
                <a:latin typeface="Times New Roman" panose="02020603050405020304" pitchFamily="18" charset="0"/>
              </a:endParaRPr>
            </a:p>
            <a:p>
              <a:pPr marL="0" lvl="0" indent="0" algn="just" eaLnBrk="1" hangingPunct="1">
                <a:spcBef>
                  <a:spcPct val="0"/>
                </a:spcBef>
                <a:buClrTx/>
                <a:buSzTx/>
                <a:buFont typeface="Arial" panose="020B0604020202020204" pitchFamily="34" charset="0"/>
                <a:buNone/>
              </a:pPr>
              <a:r>
                <a:rPr lang="en-US" altLang="zh-CN" i="1" dirty="0">
                  <a:latin typeface="Times New Roman" panose="02020603050405020304" pitchFamily="18" charset="0"/>
                </a:rPr>
                <a:t>K</a:t>
              </a:r>
              <a:r>
                <a:rPr lang="en-US" altLang="zh-CN" i="1" baseline="-25000" dirty="0">
                  <a:latin typeface="Times New Roman" panose="02020603050405020304" pitchFamily="18" charset="0"/>
                </a:rPr>
                <a:t>d </a:t>
              </a:r>
              <a:r>
                <a:rPr lang="en-US" altLang="zh-CN" b="1" dirty="0">
                  <a:latin typeface="Courier New" panose="02070309020205020404" pitchFamily="49" charset="0"/>
                  <a:ea typeface="Times New Roman" panose="02020603050405020304" pitchFamily="18" charset="0"/>
                </a:rPr>
                <a:t>—</a:t>
              </a:r>
              <a:r>
                <a:rPr lang="en-US" altLang="zh-CN" b="1" dirty="0">
                  <a:latin typeface="Courier New" panose="02070309020205020404" pitchFamily="49" charset="0"/>
                  <a:ea typeface="Times New Roman" panose="02020603050405020304" pitchFamily="18" charset="0"/>
                </a:rPr>
                <a:t>—</a:t>
              </a:r>
              <a:r>
                <a:rPr lang="zh-CN" altLang="en-US" b="1" dirty="0">
                  <a:latin typeface="宋体" panose="02010600030101010101" pitchFamily="2" charset="-122"/>
                </a:rPr>
                <a:t>电动机传递系数，     </a:t>
              </a:r>
              <a:endParaRPr lang="zh-CN" altLang="en-US" b="1" dirty="0">
                <a:latin typeface="Times New Roman" panose="02020603050405020304" pitchFamily="18" charset="0"/>
                <a:ea typeface="华文行楷" panose="02010800040101010101" pitchFamily="2" charset="-122"/>
              </a:endParaRPr>
            </a:p>
          </p:txBody>
        </p:sp>
        <p:graphicFrame>
          <p:nvGraphicFramePr>
            <p:cNvPr id="147466" name="Object 16"/>
            <p:cNvGraphicFramePr>
              <a:graphicFrameLocks noChangeAspect="1"/>
            </p:cNvGraphicFramePr>
            <p:nvPr/>
          </p:nvGraphicFramePr>
          <p:xfrm>
            <a:off x="3279" y="93"/>
            <a:ext cx="763" cy="768"/>
          </p:xfrm>
          <a:graphic>
            <a:graphicData uri="http://schemas.openxmlformats.org/presentationml/2006/ole">
              <mc:AlternateContent xmlns:mc="http://schemas.openxmlformats.org/markup-compatibility/2006">
                <mc:Choice xmlns:v="urn:schemas-microsoft-com:vml" Requires="v">
                  <p:oleObj spid="_x0000_s3090" name="" r:id="rId11" imgW="546100" imgH="444500" progId="Equation.DSMT4">
                    <p:embed/>
                  </p:oleObj>
                </mc:Choice>
                <mc:Fallback>
                  <p:oleObj name="" r:id="rId11" imgW="546100" imgH="444500" progId="Equation.DSMT4">
                    <p:embed/>
                    <p:pic>
                      <p:nvPicPr>
                        <p:cNvPr id="0" name="图片 3089"/>
                        <p:cNvPicPr/>
                        <p:nvPr/>
                      </p:nvPicPr>
                      <p:blipFill>
                        <a:blip r:embed="rId12"/>
                        <a:stretch>
                          <a:fillRect/>
                        </a:stretch>
                      </p:blipFill>
                      <p:spPr>
                        <a:xfrm>
                          <a:off x="3279" y="93"/>
                          <a:ext cx="763" cy="768"/>
                        </a:xfrm>
                        <a:prstGeom prst="rect">
                          <a:avLst/>
                        </a:prstGeom>
                        <a:noFill/>
                        <a:ln w="38100">
                          <a:noFill/>
                          <a:miter/>
                        </a:ln>
                      </p:spPr>
                    </p:pic>
                  </p:oleObj>
                </mc:Fallback>
              </mc:AlternateContent>
            </a:graphicData>
          </a:graphic>
        </p:graphicFrame>
        <p:graphicFrame>
          <p:nvGraphicFramePr>
            <p:cNvPr id="147467" name="Object 17"/>
            <p:cNvGraphicFramePr>
              <a:graphicFrameLocks noChangeAspect="1"/>
            </p:cNvGraphicFramePr>
            <p:nvPr/>
          </p:nvGraphicFramePr>
          <p:xfrm>
            <a:off x="4280" y="679"/>
            <a:ext cx="768" cy="624"/>
          </p:xfrm>
          <a:graphic>
            <a:graphicData uri="http://schemas.openxmlformats.org/presentationml/2006/ole">
              <mc:AlternateContent xmlns:mc="http://schemas.openxmlformats.org/markup-compatibility/2006">
                <mc:Choice xmlns:v="urn:schemas-microsoft-com:vml" Requires="v">
                  <p:oleObj spid="_x0000_s3091" name="" r:id="rId13" imgW="469900" imgH="368300" progId="Equation.3">
                    <p:embed/>
                  </p:oleObj>
                </mc:Choice>
                <mc:Fallback>
                  <p:oleObj name="" r:id="rId13" imgW="469900" imgH="368300" progId="Equation.3">
                    <p:embed/>
                    <p:pic>
                      <p:nvPicPr>
                        <p:cNvPr id="0" name="图片 3090"/>
                        <p:cNvPicPr/>
                        <p:nvPr/>
                      </p:nvPicPr>
                      <p:blipFill>
                        <a:blip r:embed="rId14"/>
                        <a:stretch>
                          <a:fillRect/>
                        </a:stretch>
                      </p:blipFill>
                      <p:spPr>
                        <a:xfrm>
                          <a:off x="4280" y="679"/>
                          <a:ext cx="768" cy="624"/>
                        </a:xfrm>
                        <a:prstGeom prst="rect">
                          <a:avLst/>
                        </a:prstGeom>
                        <a:noFill/>
                        <a:ln w="38100">
                          <a:noFill/>
                          <a:miter/>
                        </a:ln>
                      </p:spPr>
                    </p:pic>
                  </p:oleObj>
                </mc:Fallback>
              </mc:AlternateContent>
            </a:graphicData>
          </a:graphic>
        </p:graphicFrame>
        <p:graphicFrame>
          <p:nvGraphicFramePr>
            <p:cNvPr id="147468" name="Object 18"/>
            <p:cNvGraphicFramePr>
              <a:graphicFrameLocks noChangeAspect="1"/>
            </p:cNvGraphicFramePr>
            <p:nvPr/>
          </p:nvGraphicFramePr>
          <p:xfrm>
            <a:off x="2735" y="1278"/>
            <a:ext cx="1008" cy="762"/>
          </p:xfrm>
          <a:graphic>
            <a:graphicData uri="http://schemas.openxmlformats.org/presentationml/2006/ole">
              <mc:AlternateContent xmlns:mc="http://schemas.openxmlformats.org/markup-compatibility/2006">
                <mc:Choice xmlns:v="urn:schemas-microsoft-com:vml" Requires="v">
                  <p:oleObj spid="_x0000_s3092" name="" r:id="rId15" imgW="673100" imgH="419100" progId="Equation.3">
                    <p:embed/>
                  </p:oleObj>
                </mc:Choice>
                <mc:Fallback>
                  <p:oleObj name="" r:id="rId15" imgW="673100" imgH="419100" progId="Equation.3">
                    <p:embed/>
                    <p:pic>
                      <p:nvPicPr>
                        <p:cNvPr id="0" name="图片 3091"/>
                        <p:cNvPicPr/>
                        <p:nvPr/>
                      </p:nvPicPr>
                      <p:blipFill>
                        <a:blip r:embed="rId16"/>
                        <a:stretch>
                          <a:fillRect/>
                        </a:stretch>
                      </p:blipFill>
                      <p:spPr>
                        <a:xfrm>
                          <a:off x="2735" y="1278"/>
                          <a:ext cx="1008" cy="762"/>
                        </a:xfrm>
                        <a:prstGeom prst="rect">
                          <a:avLst/>
                        </a:prstGeom>
                        <a:noFill/>
                        <a:ln w="38100">
                          <a:noFill/>
                          <a:miter/>
                        </a:ln>
                      </p:spPr>
                    </p:pic>
                  </p:oleObj>
                </mc:Fallback>
              </mc:AlternateContent>
            </a:graphicData>
          </a:graphic>
        </p:graphicFrame>
      </p:grpSp>
      <p:sp>
        <p:nvSpPr>
          <p:cNvPr id="150547" name="AutoShape 24"/>
          <p:cNvSpPr/>
          <p:nvPr/>
        </p:nvSpPr>
        <p:spPr>
          <a:xfrm>
            <a:off x="4067175" y="2867025"/>
            <a:ext cx="5029200" cy="1066800"/>
          </a:xfrm>
          <a:prstGeom prst="wedgeRectCallout">
            <a:avLst>
              <a:gd name="adj1" fmla="val 16792"/>
              <a:gd name="adj2" fmla="val -88690"/>
            </a:avLst>
          </a:prstGeom>
          <a:solidFill>
            <a:srgbClr val="CCFFFF"/>
          </a:solidFill>
          <a:ln w="9525" cap="flat" cmpd="sng">
            <a:solidFill>
              <a:srgbClr val="C0C0C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just" eaLnBrk="1" hangingPunct="1">
              <a:spcBef>
                <a:spcPct val="0"/>
              </a:spcBef>
              <a:buClrTx/>
              <a:buSzTx/>
              <a:buFont typeface="Arial" panose="020B0604020202020204" pitchFamily="34" charset="0"/>
              <a:buNone/>
            </a:pPr>
            <a:r>
              <a:rPr lang="en-US" altLang="zh-CN" i="1" dirty="0">
                <a:latin typeface="Times New Roman" panose="02020603050405020304" pitchFamily="18" charset="0"/>
                <a:cs typeface="Times New Roman" panose="02020603050405020304" pitchFamily="18" charset="0"/>
              </a:rPr>
              <a:t>J</a:t>
            </a:r>
            <a:r>
              <a:rPr lang="en-US" altLang="zh-CN" b="1" i="1" dirty="0">
                <a:latin typeface="Times New Roman" panose="02020603050405020304" pitchFamily="18" charset="0"/>
                <a:cs typeface="Times New Roman" panose="02020603050405020304" pitchFamily="18" charset="0"/>
              </a:rPr>
              <a:t> </a:t>
            </a:r>
            <a:r>
              <a:rPr lang="en-US" altLang="zh-CN" b="1" dirty="0">
                <a:latin typeface="Courier New" panose="02070309020205020404" pitchFamily="49" charset="0"/>
                <a:ea typeface="Times New Roman" panose="02020603050405020304" pitchFamily="18" charset="0"/>
              </a:rPr>
              <a:t>—</a:t>
            </a:r>
            <a:r>
              <a:rPr lang="en-US" altLang="zh-CN" b="1" dirty="0">
                <a:latin typeface="Courier New" panose="02070309020205020404" pitchFamily="49" charset="0"/>
                <a:ea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rPr>
              <a:t>转动部分转动惯量；</a:t>
            </a:r>
            <a:endParaRPr lang="zh-CN" altLang="en-US" b="1" dirty="0">
              <a:latin typeface="宋体" panose="02010600030101010101" pitchFamily="2" charset="-122"/>
            </a:endParaRPr>
          </a:p>
          <a:p>
            <a:pPr marL="0" lvl="0" indent="0" algn="just" eaLnBrk="1" hangingPunct="1">
              <a:spcBef>
                <a:spcPct val="0"/>
              </a:spcBef>
              <a:buClrTx/>
              <a:buSzTx/>
              <a:buFont typeface="Arial" panose="020B0604020202020204" pitchFamily="34" charset="0"/>
              <a:buNone/>
            </a:pPr>
            <a:r>
              <a:rPr lang="en-US" altLang="zh-CN" i="1" dirty="0">
                <a:latin typeface="Times New Roman" panose="02020603050405020304" pitchFamily="18" charset="0"/>
              </a:rPr>
              <a:t>B</a:t>
            </a:r>
            <a:r>
              <a:rPr lang="en-US" altLang="zh-CN" b="1" i="1" dirty="0">
                <a:latin typeface="Times New Roman" panose="02020603050405020304" pitchFamily="18" charset="0"/>
              </a:rPr>
              <a:t> </a:t>
            </a:r>
            <a:r>
              <a:rPr lang="en-US" altLang="zh-CN" b="1" dirty="0">
                <a:latin typeface="Times New Roman" panose="02020603050405020304" pitchFamily="18" charset="0"/>
              </a:rPr>
              <a:t>— </a:t>
            </a:r>
            <a:r>
              <a:rPr lang="zh-CN" altLang="en-US" b="1" dirty="0">
                <a:latin typeface="宋体" panose="02010600030101010101" pitchFamily="2" charset="-122"/>
              </a:rPr>
              <a:t>阻尼摩擦系数。</a:t>
            </a:r>
            <a:r>
              <a:rPr lang="zh-CN" altLang="en-US" sz="2400" b="1" dirty="0">
                <a:solidFill>
                  <a:schemeClr val="tx1"/>
                </a:solidFill>
                <a:latin typeface="Times New Roman" panose="02020603050405020304" pitchFamily="18" charset="0"/>
                <a:ea typeface="华文行楷" panose="02010800040101010101" pitchFamily="2" charset="-122"/>
              </a:rPr>
              <a:t> </a:t>
            </a:r>
            <a:endParaRPr lang="zh-CN" altLang="en-US" sz="2400" b="1" dirty="0">
              <a:solidFill>
                <a:schemeClr val="tx1"/>
              </a:solidFill>
              <a:latin typeface="Times New Roman" panose="02020603050405020304" pitchFamily="18" charset="0"/>
              <a:ea typeface="华文行楷" panose="02010800040101010101" pitchFamily="2" charset="-122"/>
            </a:endParaRPr>
          </a:p>
        </p:txBody>
      </p:sp>
      <p:sp>
        <p:nvSpPr>
          <p:cNvPr id="147464" name="灯片编号占位符 3"/>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50547"/>
                                        </p:tgtEl>
                                        <p:attrNameLst>
                                          <p:attrName>style.visibility</p:attrName>
                                        </p:attrNameLst>
                                      </p:cBhvr>
                                      <p:to>
                                        <p:strVal val="visible"/>
                                      </p:to>
                                    </p:set>
                                    <p:anim calcmode="lin" valueType="num">
                                      <p:cBhvr>
                                        <p:cTn id="7" dur="500" fill="hold"/>
                                        <p:tgtEl>
                                          <p:spTgt spid="150547"/>
                                        </p:tgtEl>
                                        <p:attrNameLst>
                                          <p:attrName>ppt_x</p:attrName>
                                        </p:attrNameLst>
                                      </p:cBhvr>
                                      <p:tavLst>
                                        <p:tav tm="0">
                                          <p:val>
                                            <p:strVal val="#ppt_x"/>
                                          </p:val>
                                        </p:tav>
                                        <p:tav tm="100000">
                                          <p:val>
                                            <p:strVal val="#ppt_x"/>
                                          </p:val>
                                        </p:tav>
                                      </p:tavLst>
                                    </p:anim>
                                    <p:anim calcmode="lin" valueType="num">
                                      <p:cBhvr>
                                        <p:cTn id="8" dur="500" fill="hold"/>
                                        <p:tgtEl>
                                          <p:spTgt spid="150547"/>
                                        </p:tgtEl>
                                        <p:attrNameLst>
                                          <p:attrName>ppt_y</p:attrName>
                                        </p:attrNameLst>
                                      </p:cBhvr>
                                      <p:tavLst>
                                        <p:tav tm="0">
                                          <p:val>
                                            <p:strVal val="#ppt_y-#ppt_h/2"/>
                                          </p:val>
                                        </p:tav>
                                        <p:tav tm="100000">
                                          <p:val>
                                            <p:strVal val="#ppt_y"/>
                                          </p:val>
                                        </p:tav>
                                      </p:tavLst>
                                    </p:anim>
                                    <p:anim calcmode="lin" valueType="num">
                                      <p:cBhvr>
                                        <p:cTn id="9" dur="500" fill="hold"/>
                                        <p:tgtEl>
                                          <p:spTgt spid="150547"/>
                                        </p:tgtEl>
                                        <p:attrNameLst>
                                          <p:attrName>ppt_w</p:attrName>
                                        </p:attrNameLst>
                                      </p:cBhvr>
                                      <p:tavLst>
                                        <p:tav tm="0">
                                          <p:val>
                                            <p:strVal val="#ppt_w"/>
                                          </p:val>
                                        </p:tav>
                                        <p:tav tm="100000">
                                          <p:val>
                                            <p:strVal val="#ppt_w"/>
                                          </p:val>
                                        </p:tav>
                                      </p:tavLst>
                                    </p:anim>
                                    <p:anim calcmode="lin" valueType="num">
                                      <p:cBhvr>
                                        <p:cTn id="10" dur="500" fill="hold"/>
                                        <p:tgtEl>
                                          <p:spTgt spid="150547"/>
                                        </p:tgtEl>
                                        <p:attrNameLst>
                                          <p:attrName>ppt_h</p:attrName>
                                        </p:attrNameLst>
                                      </p:cBhvr>
                                      <p:tavLst>
                                        <p:tav tm="0">
                                          <p:val>
                                            <p:fltVal val="0.000000"/>
                                          </p:val>
                                        </p:tav>
                                        <p:tav tm="100000">
                                          <p:val>
                                            <p:strVal val="#ppt_h"/>
                                          </p:val>
                                        </p:tav>
                                      </p:tavLst>
                                    </p:anim>
                                  </p:childTnLst>
                                  <p:subTnLst>
                                    <p:set>
                                      <p:cBhvr override="childStyle">
                                        <p:cTn dur="1" fill="hold" display="0" masterRel="nextClick" afterEffect="1"/>
                                        <p:tgtEl>
                                          <p:spTgt spid="150547"/>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slide(fromBottom)">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slide(fromBottom)">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dissolve">
                                      <p:cBhvr>
                                        <p:cTn id="25"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4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8482" name="灯片编号占位符 3"/>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Tx/>
              <a:buNone/>
            </a:pPr>
            <a:fld id="{9A0DB2DC-4C9A-4742-B13C-FB6460FD3503}" type="slidenum">
              <a:rPr lang="en-US" altLang="zh-CN" sz="1400" b="1" dirty="0">
                <a:solidFill>
                  <a:schemeClr val="tx1"/>
                </a:solidFill>
              </a:rPr>
            </a:fld>
            <a:endParaRPr lang="en-US" altLang="zh-CN" sz="1400" b="1" dirty="0">
              <a:solidFill>
                <a:schemeClr val="tx1"/>
              </a:solidFill>
            </a:endParaRPr>
          </a:p>
        </p:txBody>
      </p:sp>
      <p:pic>
        <p:nvPicPr>
          <p:cNvPr id="137219" name="Picture 1027" descr="2-6。7"/>
          <p:cNvPicPr>
            <a:picLocks noChangeAspect="1"/>
          </p:cNvPicPr>
          <p:nvPr/>
        </p:nvPicPr>
        <p:blipFill>
          <a:blip r:embed="rId1"/>
          <a:stretch>
            <a:fillRect/>
          </a:stretch>
        </p:blipFill>
        <p:spPr>
          <a:xfrm>
            <a:off x="0" y="609600"/>
            <a:ext cx="9144000" cy="2674938"/>
          </a:xfrm>
          <a:prstGeom prst="rect">
            <a:avLst/>
          </a:prstGeom>
          <a:noFill/>
          <a:ln w="9525">
            <a:noFill/>
          </a:ln>
        </p:spPr>
      </p:pic>
      <p:sp>
        <p:nvSpPr>
          <p:cNvPr id="148484" name="Rectangle 1026"/>
          <p:cNvSpPr>
            <a:spLocks noRot="1"/>
          </p:cNvSpPr>
          <p:nvPr/>
        </p:nvSpPr>
        <p:spPr>
          <a:xfrm>
            <a:off x="76200" y="0"/>
            <a:ext cx="8240713" cy="609600"/>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Tx/>
              <a:buNone/>
            </a:pPr>
            <a:r>
              <a:rPr lang="zh-CN" altLang="en-US" sz="3600" b="1" dirty="0"/>
              <a:t>例</a:t>
            </a:r>
            <a:r>
              <a:rPr lang="en-US" altLang="zh-CN" sz="3600" b="1" dirty="0">
                <a:latin typeface="Times New Roman" panose="02020603050405020304" pitchFamily="18" charset="0"/>
              </a:rPr>
              <a:t>5</a:t>
            </a:r>
            <a:r>
              <a:rPr lang="en-US" altLang="zh-CN" sz="3600" b="1" dirty="0"/>
              <a:t>  </a:t>
            </a:r>
            <a:r>
              <a:rPr lang="zh-CN" altLang="en-US" sz="3600" b="1" dirty="0"/>
              <a:t>电动机转速控制系统</a:t>
            </a:r>
            <a:endParaRPr lang="zh-CN" altLang="en-US" sz="3600" b="1" dirty="0"/>
          </a:p>
        </p:txBody>
      </p:sp>
      <p:sp>
        <p:nvSpPr>
          <p:cNvPr id="137222" name="Text Box 1030"/>
          <p:cNvSpPr txBox="1"/>
          <p:nvPr/>
        </p:nvSpPr>
        <p:spPr>
          <a:xfrm>
            <a:off x="76200" y="3276600"/>
            <a:ext cx="8686800" cy="10668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Tx/>
              <a:buNone/>
            </a:pPr>
            <a:r>
              <a:rPr lang="zh-CN" altLang="en-US" b="1" dirty="0">
                <a:latin typeface="宋体" panose="02010600030101010101" pitchFamily="2" charset="-122"/>
              </a:rPr>
              <a:t>已知控制系统其输出为角速度</a:t>
            </a:r>
            <a:r>
              <a:rPr lang="en-US" altLang="zh-CN" b="1" i="1" dirty="0">
                <a:latin typeface="Symbol" panose="05050102010706020507" pitchFamily="18" charset="2"/>
              </a:rPr>
              <a:t>w </a:t>
            </a:r>
            <a:r>
              <a:rPr lang="zh-CN" altLang="en-US" b="1" dirty="0">
                <a:latin typeface="宋体" panose="02010600030101010101" pitchFamily="2" charset="-122"/>
              </a:rPr>
              <a:t>，参考输入为</a:t>
            </a:r>
            <a:r>
              <a:rPr lang="en-US" altLang="zh-CN" b="1" i="1" dirty="0">
                <a:latin typeface="Times New Roman" panose="02020603050405020304" pitchFamily="18" charset="0"/>
              </a:rPr>
              <a:t>u</a:t>
            </a:r>
            <a:r>
              <a:rPr lang="en-US" altLang="zh-CN" b="1" i="1" baseline="-30000" dirty="0">
                <a:latin typeface="Times New Roman" panose="02020603050405020304" pitchFamily="18" charset="0"/>
              </a:rPr>
              <a:t>r</a:t>
            </a:r>
            <a:r>
              <a:rPr lang="en-US" altLang="zh-CN" b="1" dirty="0">
                <a:latin typeface="Times New Roman" panose="02020603050405020304" pitchFamily="18" charset="0"/>
              </a:rPr>
              <a:t>  </a:t>
            </a:r>
            <a:r>
              <a:rPr lang="zh-CN" altLang="en-US" b="1" dirty="0">
                <a:latin typeface="宋体" panose="02010600030101010101" pitchFamily="2" charset="-122"/>
              </a:rPr>
              <a:t>扰动输入为负载转矩</a:t>
            </a:r>
            <a:r>
              <a:rPr lang="en-US" altLang="zh-CN" b="1" i="1" dirty="0">
                <a:latin typeface="Times New Roman" panose="02020603050405020304" pitchFamily="18" charset="0"/>
              </a:rPr>
              <a:t>M</a:t>
            </a:r>
            <a:r>
              <a:rPr lang="en-US" altLang="zh-CN" b="1" i="1" baseline="-30000" dirty="0">
                <a:latin typeface="Times New Roman" panose="02020603050405020304" pitchFamily="18" charset="0"/>
              </a:rPr>
              <a:t>L</a:t>
            </a:r>
            <a:r>
              <a:rPr lang="zh-CN" altLang="en-US" b="1" dirty="0">
                <a:latin typeface="宋体" panose="02010600030101010101" pitchFamily="2" charset="-122"/>
              </a:rPr>
              <a:t>。</a:t>
            </a:r>
            <a:endParaRPr lang="zh-CN" altLang="en-US" b="1" dirty="0"/>
          </a:p>
        </p:txBody>
      </p:sp>
      <p:sp>
        <p:nvSpPr>
          <p:cNvPr id="137223" name="Text Box 1031"/>
          <p:cNvSpPr txBox="1"/>
          <p:nvPr/>
        </p:nvSpPr>
        <p:spPr>
          <a:xfrm>
            <a:off x="0" y="4267200"/>
            <a:ext cx="774065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Tx/>
              <a:buNone/>
            </a:pPr>
            <a:r>
              <a:rPr lang="zh-CN" altLang="en-US" b="1" dirty="0">
                <a:latin typeface="宋体" panose="02010600030101010101" pitchFamily="2" charset="-122"/>
              </a:rPr>
              <a:t>（</a:t>
            </a:r>
            <a:r>
              <a:rPr lang="en-US" altLang="zh-CN" b="1" dirty="0"/>
              <a:t>1</a:t>
            </a:r>
            <a:r>
              <a:rPr lang="zh-CN" altLang="en-US" b="1" dirty="0">
                <a:latin typeface="宋体" panose="02010600030101010101" pitchFamily="2" charset="-122"/>
              </a:rPr>
              <a:t>）列各元件方程式。电动机方程式为：</a:t>
            </a:r>
            <a:r>
              <a:rPr lang="zh-CN" altLang="en-US" b="1" dirty="0">
                <a:solidFill>
                  <a:schemeClr val="tx1"/>
                </a:solidFill>
              </a:rPr>
              <a:t> </a:t>
            </a:r>
            <a:endParaRPr lang="zh-CN" altLang="en-US" b="1" dirty="0">
              <a:solidFill>
                <a:schemeClr val="tx1"/>
              </a:solidFill>
            </a:endParaRPr>
          </a:p>
        </p:txBody>
      </p:sp>
      <p:graphicFrame>
        <p:nvGraphicFramePr>
          <p:cNvPr id="137225" name="Object 1033"/>
          <p:cNvGraphicFramePr>
            <a:graphicFrameLocks noChangeAspect="1"/>
          </p:cNvGraphicFramePr>
          <p:nvPr/>
        </p:nvGraphicFramePr>
        <p:xfrm>
          <a:off x="433388" y="4791075"/>
          <a:ext cx="8291512" cy="1247775"/>
        </p:xfrm>
        <a:graphic>
          <a:graphicData uri="http://schemas.openxmlformats.org/presentationml/2006/ole">
            <mc:AlternateContent xmlns:mc="http://schemas.openxmlformats.org/markup-compatibility/2006">
              <mc:Choice xmlns:v="urn:schemas-microsoft-com:vml" Requires="v">
                <p:oleObj spid="_x0000_s3096" name="" r:id="rId2" imgW="2908300" imgH="419100" progId="Equation.DSMT4">
                  <p:embed/>
                </p:oleObj>
              </mc:Choice>
              <mc:Fallback>
                <p:oleObj name="" r:id="rId2" imgW="2908300" imgH="419100" progId="Equation.DSMT4">
                  <p:embed/>
                  <p:pic>
                    <p:nvPicPr>
                      <p:cNvPr id="0" name="图片 3095"/>
                      <p:cNvPicPr/>
                      <p:nvPr/>
                    </p:nvPicPr>
                    <p:blipFill>
                      <a:blip r:embed="rId3"/>
                      <a:stretch>
                        <a:fillRect/>
                      </a:stretch>
                    </p:blipFill>
                    <p:spPr>
                      <a:xfrm>
                        <a:off x="433388" y="4791075"/>
                        <a:ext cx="8291512" cy="1247775"/>
                      </a:xfrm>
                      <a:prstGeom prst="rect">
                        <a:avLst/>
                      </a:prstGeom>
                      <a:noFill/>
                      <a:ln w="38100">
                        <a:noFill/>
                        <a:miter/>
                      </a:ln>
                    </p:spPr>
                  </p:pic>
                </p:oleObj>
              </mc:Fallback>
            </mc:AlternateContent>
          </a:graphicData>
        </a:graphic>
      </p:graphicFrame>
      <p:graphicFrame>
        <p:nvGraphicFramePr>
          <p:cNvPr id="137231" name="Object 1039"/>
          <p:cNvGraphicFramePr>
            <a:graphicFrameLocks noChangeAspect="1"/>
          </p:cNvGraphicFramePr>
          <p:nvPr/>
        </p:nvGraphicFramePr>
        <p:xfrm>
          <a:off x="381000" y="5957888"/>
          <a:ext cx="2133600" cy="747712"/>
        </p:xfrm>
        <a:graphic>
          <a:graphicData uri="http://schemas.openxmlformats.org/presentationml/2006/ole">
            <mc:AlternateContent xmlns:mc="http://schemas.openxmlformats.org/markup-compatibility/2006">
              <mc:Choice xmlns:v="urn:schemas-microsoft-com:vml" Requires="v">
                <p:oleObj spid="_x0000_s3102" name="" r:id="rId4" imgW="571500" imgH="203200" progId="Equation.DSMT4">
                  <p:embed/>
                </p:oleObj>
              </mc:Choice>
              <mc:Fallback>
                <p:oleObj name="" r:id="rId4" imgW="571500" imgH="203200" progId="Equation.DSMT4">
                  <p:embed/>
                  <p:pic>
                    <p:nvPicPr>
                      <p:cNvPr id="0" name="图片 3101"/>
                      <p:cNvPicPr/>
                      <p:nvPr/>
                    </p:nvPicPr>
                    <p:blipFill>
                      <a:blip r:embed="rId5"/>
                      <a:stretch>
                        <a:fillRect/>
                      </a:stretch>
                    </p:blipFill>
                    <p:spPr>
                      <a:xfrm>
                        <a:off x="381000" y="5957888"/>
                        <a:ext cx="2133600" cy="747712"/>
                      </a:xfrm>
                      <a:prstGeom prst="rect">
                        <a:avLst/>
                      </a:prstGeom>
                      <a:noFill/>
                      <a:ln w="38100">
                        <a:noFill/>
                        <a:miter/>
                      </a:ln>
                    </p:spPr>
                  </p:pic>
                </p:oleObj>
              </mc:Fallback>
            </mc:AlternateContent>
          </a:graphicData>
        </a:graphic>
      </p:graphicFrame>
      <p:graphicFrame>
        <p:nvGraphicFramePr>
          <p:cNvPr id="137232" name="Object 1040"/>
          <p:cNvGraphicFramePr>
            <a:graphicFrameLocks noChangeAspect="1"/>
          </p:cNvGraphicFramePr>
          <p:nvPr/>
        </p:nvGraphicFramePr>
        <p:xfrm>
          <a:off x="3048000" y="5903913"/>
          <a:ext cx="2286000" cy="801687"/>
        </p:xfrm>
        <a:graphic>
          <a:graphicData uri="http://schemas.openxmlformats.org/presentationml/2006/ole">
            <mc:AlternateContent xmlns:mc="http://schemas.openxmlformats.org/markup-compatibility/2006">
              <mc:Choice xmlns:v="urn:schemas-microsoft-com:vml" Requires="v">
                <p:oleObj spid="_x0000_s3101" name="" r:id="rId6" imgW="571500" imgH="203200" progId="Equation.DSMT4">
                  <p:embed/>
                </p:oleObj>
              </mc:Choice>
              <mc:Fallback>
                <p:oleObj name="" r:id="rId6" imgW="571500" imgH="203200" progId="Equation.DSMT4">
                  <p:embed/>
                  <p:pic>
                    <p:nvPicPr>
                      <p:cNvPr id="0" name="图片 3100"/>
                      <p:cNvPicPr/>
                      <p:nvPr/>
                    </p:nvPicPr>
                    <p:blipFill>
                      <a:blip r:embed="rId7"/>
                      <a:stretch>
                        <a:fillRect/>
                      </a:stretch>
                    </p:blipFill>
                    <p:spPr>
                      <a:xfrm>
                        <a:off x="3048000" y="5903913"/>
                        <a:ext cx="2286000" cy="801687"/>
                      </a:xfrm>
                      <a:prstGeom prst="rect">
                        <a:avLst/>
                      </a:prstGeom>
                      <a:noFill/>
                      <a:ln w="38100">
                        <a:noFill/>
                        <a:miter/>
                      </a:ln>
                    </p:spPr>
                  </p:pic>
                </p:oleObj>
              </mc:Fallback>
            </mc:AlternateContent>
          </a:graphicData>
        </a:graphic>
      </p:graphicFrame>
      <p:graphicFrame>
        <p:nvGraphicFramePr>
          <p:cNvPr id="137233" name="Object 1041"/>
          <p:cNvGraphicFramePr>
            <a:graphicFrameLocks noChangeAspect="1"/>
          </p:cNvGraphicFramePr>
          <p:nvPr/>
        </p:nvGraphicFramePr>
        <p:xfrm>
          <a:off x="5638800" y="5867400"/>
          <a:ext cx="2528888" cy="793750"/>
        </p:xfrm>
        <a:graphic>
          <a:graphicData uri="http://schemas.openxmlformats.org/presentationml/2006/ole">
            <mc:AlternateContent xmlns:mc="http://schemas.openxmlformats.org/markup-compatibility/2006">
              <mc:Choice xmlns:v="urn:schemas-microsoft-com:vml" Requires="v">
                <p:oleObj spid="_x0000_s3097" name="" r:id="rId8" imgW="634365" imgH="203200" progId="Equation.DSMT4">
                  <p:embed/>
                </p:oleObj>
              </mc:Choice>
              <mc:Fallback>
                <p:oleObj name="" r:id="rId8" imgW="634365" imgH="203200" progId="Equation.DSMT4">
                  <p:embed/>
                  <p:pic>
                    <p:nvPicPr>
                      <p:cNvPr id="0" name="图片 3096"/>
                      <p:cNvPicPr/>
                      <p:nvPr/>
                    </p:nvPicPr>
                    <p:blipFill>
                      <a:blip r:embed="rId9"/>
                      <a:stretch>
                        <a:fillRect/>
                      </a:stretch>
                    </p:blipFill>
                    <p:spPr>
                      <a:xfrm>
                        <a:off x="5638800" y="5867400"/>
                        <a:ext cx="2528888" cy="793750"/>
                      </a:xfrm>
                      <a:prstGeom prst="rect">
                        <a:avLst/>
                      </a:prstGeom>
                      <a:noFill/>
                      <a:ln w="38100">
                        <a:noFill/>
                        <a:miter/>
                      </a:ln>
                    </p:spPr>
                  </p:pic>
                </p:oleObj>
              </mc:Fallback>
            </mc:AlternateContent>
          </a:graphicData>
        </a:graphic>
      </p:graphicFrame>
      <p:sp>
        <p:nvSpPr>
          <p:cNvPr id="137234" name="AutoShape 1042"/>
          <p:cNvSpPr/>
          <p:nvPr/>
        </p:nvSpPr>
        <p:spPr>
          <a:xfrm>
            <a:off x="2286000" y="4648200"/>
            <a:ext cx="3581400" cy="762000"/>
          </a:xfrm>
          <a:prstGeom prst="wedgeRectCallout">
            <a:avLst>
              <a:gd name="adj1" fmla="val 12236"/>
              <a:gd name="adj2" fmla="val 127292"/>
            </a:avLst>
          </a:prstGeom>
          <a:solidFill>
            <a:srgbClr val="CCFFFF"/>
          </a:solidFill>
          <a:ln w="9525" cap="flat" cmpd="sng">
            <a:solidFill>
              <a:srgbClr val="C0C0C0"/>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Tx/>
              <a:buNone/>
            </a:pPr>
            <a:r>
              <a:rPr lang="en-US" altLang="zh-CN" b="1" i="1" dirty="0">
                <a:latin typeface="Times New Roman" panose="02020603050405020304" pitchFamily="18" charset="0"/>
              </a:rPr>
              <a:t>K</a:t>
            </a:r>
            <a:r>
              <a:rPr lang="en-US" altLang="zh-CN" b="1" i="1" baseline="-30000" dirty="0">
                <a:latin typeface="Times New Roman" panose="02020603050405020304" pitchFamily="18" charset="0"/>
              </a:rPr>
              <a:t>t</a:t>
            </a:r>
            <a:r>
              <a:rPr lang="zh-CN" altLang="en-US" b="1" dirty="0">
                <a:latin typeface="宋体" panose="02010600030101010101" pitchFamily="2" charset="-122"/>
              </a:rPr>
              <a:t>为测速反馈系数</a:t>
            </a:r>
            <a:r>
              <a:rPr lang="zh-CN" altLang="en-US" b="1" dirty="0">
                <a:solidFill>
                  <a:schemeClr val="tx1"/>
                </a:solidFill>
              </a:rPr>
              <a:t> </a:t>
            </a:r>
            <a:endParaRPr lang="zh-CN" altLang="en-US" b="1" dirty="0">
              <a:solidFill>
                <a:schemeClr val="tx1"/>
              </a:solidFill>
            </a:endParaRPr>
          </a:p>
        </p:txBody>
      </p:sp>
      <p:sp>
        <p:nvSpPr>
          <p:cNvPr id="137235" name="AutoShape 1043"/>
          <p:cNvSpPr/>
          <p:nvPr/>
        </p:nvSpPr>
        <p:spPr>
          <a:xfrm>
            <a:off x="1676400" y="4800600"/>
            <a:ext cx="2514600" cy="990600"/>
          </a:xfrm>
          <a:prstGeom prst="wedgeRectCallout">
            <a:avLst>
              <a:gd name="adj1" fmla="val 14079"/>
              <a:gd name="adj2" fmla="val 85898"/>
            </a:avLst>
          </a:prstGeom>
          <a:solidFill>
            <a:srgbClr val="CCFFFF"/>
          </a:solidFill>
          <a:ln w="9525" cap="flat" cmpd="sng">
            <a:solidFill>
              <a:srgbClr val="C0C0C0"/>
            </a:solidFill>
            <a:prstDash val="solid"/>
            <a:miter/>
            <a:headEnd type="none" w="med" len="med"/>
            <a:tailEnd type="none" w="med" len="med"/>
          </a:ln>
        </p:spPr>
        <p:txBody>
          <a:bodyPr anchor="b"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Tx/>
              <a:buNone/>
            </a:pPr>
            <a:r>
              <a:rPr lang="zh-CN" altLang="en-US" b="1" dirty="0">
                <a:latin typeface="宋体" panose="02010600030101010101" pitchFamily="2" charset="-122"/>
              </a:rPr>
              <a:t>测速电机输出电压</a:t>
            </a:r>
            <a:endParaRPr lang="zh-CN" altLang="en-US" b="1" dirty="0">
              <a:latin typeface="宋体" panose="02010600030101010101" pitchFamily="2" charset="-122"/>
            </a:endParaRPr>
          </a:p>
        </p:txBody>
      </p:sp>
      <p:sp>
        <p:nvSpPr>
          <p:cNvPr id="137236" name="AutoShape 1044"/>
          <p:cNvSpPr/>
          <p:nvPr/>
        </p:nvSpPr>
        <p:spPr>
          <a:xfrm>
            <a:off x="6324600" y="5105400"/>
            <a:ext cx="1828800" cy="609600"/>
          </a:xfrm>
          <a:prstGeom prst="wedgeRectCallout">
            <a:avLst>
              <a:gd name="adj1" fmla="val 27259"/>
              <a:gd name="adj2" fmla="val 108856"/>
            </a:avLst>
          </a:prstGeom>
          <a:solidFill>
            <a:srgbClr val="CCFFFF"/>
          </a:solidFill>
          <a:ln w="9525" cap="flat" cmpd="sng">
            <a:solidFill>
              <a:srgbClr val="C0C0C0"/>
            </a:solidFill>
            <a:prstDash val="solid"/>
            <a:miter/>
            <a:headEnd type="none" w="med" len="med"/>
            <a:tailEnd type="none" w="med" len="med"/>
          </a:ln>
        </p:spPr>
        <p:txBody>
          <a:bodyPr anchor="b"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Tx/>
              <a:buNone/>
            </a:pPr>
            <a:r>
              <a:rPr lang="zh-CN" altLang="en-US" b="1" dirty="0">
                <a:latin typeface="宋体" panose="02010600030101010101" pitchFamily="2" charset="-122"/>
              </a:rPr>
              <a:t>反馈电压</a:t>
            </a:r>
            <a:endParaRPr lang="zh-CN" altLang="en-US" b="1" dirty="0">
              <a:latin typeface="宋体" panose="02010600030101010101" pitchFamily="2" charset="-122"/>
            </a:endParaRPr>
          </a:p>
        </p:txBody>
      </p:sp>
      <p:sp>
        <p:nvSpPr>
          <p:cNvPr id="266255" name="AutoShape 15"/>
          <p:cNvSpPr/>
          <p:nvPr/>
        </p:nvSpPr>
        <p:spPr>
          <a:xfrm>
            <a:off x="5580063" y="260350"/>
            <a:ext cx="3024187" cy="720725"/>
          </a:xfrm>
          <a:prstGeom prst="wedgeRoundRectCallout">
            <a:avLst>
              <a:gd name="adj1" fmla="val -66009"/>
              <a:gd name="adj2" fmla="val 93833"/>
              <a:gd name="adj3" fmla="val 16667"/>
            </a:avLst>
          </a:prstGeom>
          <a:solidFill>
            <a:srgbClr val="CCFFFF"/>
          </a:solidFill>
          <a:ln w="9525" cap="flat" cmpd="sng">
            <a:solidFill>
              <a:srgbClr val="C0C0C0"/>
            </a:solidFill>
            <a:prstDash val="solid"/>
            <a:miter/>
            <a:headEnd type="none" w="med" len="med"/>
            <a:tailEnd type="none" w="med" len="med"/>
          </a:ln>
        </p:spPr>
        <p:txBody>
          <a:bodyPr anchor="b"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Tx/>
              <a:buNone/>
            </a:pPr>
            <a:r>
              <a:rPr lang="zh-CN" altLang="en-US" sz="2800" b="1" dirty="0">
                <a:latin typeface="Times New Roman" panose="02020603050405020304" pitchFamily="18" charset="0"/>
              </a:rPr>
              <a:t>闭环控制系统</a:t>
            </a:r>
            <a:endParaRPr lang="zh-CN" altLang="en-US" sz="2800" b="1" dirty="0">
              <a:latin typeface="Times New Roman" panose="02020603050405020304" pitchFamily="18" charset="0"/>
            </a:endParaRPr>
          </a:p>
        </p:txBody>
      </p:sp>
      <p:sp>
        <p:nvSpPr>
          <p:cNvPr id="266256" name="Rectangle 16"/>
          <p:cNvSpPr/>
          <p:nvPr/>
        </p:nvSpPr>
        <p:spPr>
          <a:xfrm>
            <a:off x="2339975" y="836613"/>
            <a:ext cx="2736850" cy="2305050"/>
          </a:xfrm>
          <a:prstGeom prst="rect">
            <a:avLst/>
          </a:prstGeom>
          <a:noFill/>
          <a:ln w="25400"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Tx/>
              <a:buNone/>
            </a:pPr>
            <a:endParaRPr lang="zh-CN" altLang="en-US" b="1" dirty="0">
              <a:latin typeface="Times New Roman" panose="02020603050405020304" pitchFamily="18" charset="0"/>
            </a:endParaRPr>
          </a:p>
        </p:txBody>
      </p:sp>
      <p:sp>
        <p:nvSpPr>
          <p:cNvPr id="148496" name="灯片编号占位符 1"/>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7219"/>
                                        </p:tgtEl>
                                        <p:attrNameLst>
                                          <p:attrName>style.visibility</p:attrName>
                                        </p:attrNameLst>
                                      </p:cBhvr>
                                      <p:to>
                                        <p:strVal val="visible"/>
                                      </p:to>
                                    </p:set>
                                    <p:animEffect transition="in" filter="dissolve">
                                      <p:cBhvr>
                                        <p:cTn id="7" dur="500"/>
                                        <p:tgtEl>
                                          <p:spTgt spid="13721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66255"/>
                                        </p:tgtEl>
                                        <p:attrNameLst>
                                          <p:attrName>style.visibility</p:attrName>
                                        </p:attrNameLst>
                                      </p:cBhvr>
                                      <p:to>
                                        <p:strVal val="visible"/>
                                      </p:to>
                                    </p:set>
                                    <p:animEffect transition="in" filter="dissolve">
                                      <p:cBhvr>
                                        <p:cTn id="12" dur="500"/>
                                        <p:tgtEl>
                                          <p:spTgt spid="26625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66256"/>
                                        </p:tgtEl>
                                        <p:attrNameLst>
                                          <p:attrName>style.visibility</p:attrName>
                                        </p:attrNameLst>
                                      </p:cBhvr>
                                      <p:to>
                                        <p:strVal val="visible"/>
                                      </p:to>
                                    </p:set>
                                    <p:animEffect transition="in" filter="dissolve">
                                      <p:cBhvr>
                                        <p:cTn id="15" dur="500"/>
                                        <p:tgtEl>
                                          <p:spTgt spid="266256"/>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137222"/>
                                        </p:tgtEl>
                                        <p:attrNameLst>
                                          <p:attrName>style.visibility</p:attrName>
                                        </p:attrNameLst>
                                      </p:cBhvr>
                                      <p:to>
                                        <p:strVal val="visible"/>
                                      </p:to>
                                    </p:set>
                                    <p:anim calcmode="lin" valueType="num">
                                      <p:cBhvr additive="base">
                                        <p:cTn id="20" dur="500" fill="hold"/>
                                        <p:tgtEl>
                                          <p:spTgt spid="137222"/>
                                        </p:tgtEl>
                                        <p:attrNameLst>
                                          <p:attrName>ppt_x</p:attrName>
                                        </p:attrNameLst>
                                      </p:cBhvr>
                                      <p:tavLst>
                                        <p:tav tm="0">
                                          <p:val>
                                            <p:strVal val="0-#ppt_w/2"/>
                                          </p:val>
                                        </p:tav>
                                        <p:tav tm="100000">
                                          <p:val>
                                            <p:strVal val="#ppt_x"/>
                                          </p:val>
                                        </p:tav>
                                      </p:tavLst>
                                    </p:anim>
                                    <p:anim calcmode="lin" valueType="num">
                                      <p:cBhvr additive="base">
                                        <p:cTn id="21" dur="500" fill="hold"/>
                                        <p:tgtEl>
                                          <p:spTgt spid="137222"/>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137223"/>
                                        </p:tgtEl>
                                        <p:attrNameLst>
                                          <p:attrName>style.visibility</p:attrName>
                                        </p:attrNameLst>
                                      </p:cBhvr>
                                      <p:to>
                                        <p:strVal val="visible"/>
                                      </p:to>
                                    </p:set>
                                    <p:anim calcmode="lin" valueType="num">
                                      <p:cBhvr additive="base">
                                        <p:cTn id="26" dur="500" fill="hold"/>
                                        <p:tgtEl>
                                          <p:spTgt spid="137223"/>
                                        </p:tgtEl>
                                        <p:attrNameLst>
                                          <p:attrName>ppt_x</p:attrName>
                                        </p:attrNameLst>
                                      </p:cBhvr>
                                      <p:tavLst>
                                        <p:tav tm="0">
                                          <p:val>
                                            <p:strVal val="0-#ppt_w/2"/>
                                          </p:val>
                                        </p:tav>
                                        <p:tav tm="100000">
                                          <p:val>
                                            <p:strVal val="#ppt_x"/>
                                          </p:val>
                                        </p:tav>
                                      </p:tavLst>
                                    </p:anim>
                                    <p:anim calcmode="lin" valueType="num">
                                      <p:cBhvr additive="base">
                                        <p:cTn id="27" dur="500" fill="hold"/>
                                        <p:tgtEl>
                                          <p:spTgt spid="137223"/>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137225"/>
                                        </p:tgtEl>
                                        <p:attrNameLst>
                                          <p:attrName>style.visibility</p:attrName>
                                        </p:attrNameLst>
                                      </p:cBhvr>
                                      <p:to>
                                        <p:strVal val="visible"/>
                                      </p:to>
                                    </p:set>
                                    <p:animEffect transition="in" filter="slide(fromBottom)">
                                      <p:cBhvr>
                                        <p:cTn id="32" dur="500"/>
                                        <p:tgtEl>
                                          <p:spTgt spid="137225"/>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137231"/>
                                        </p:tgtEl>
                                        <p:attrNameLst>
                                          <p:attrName>style.visibility</p:attrName>
                                        </p:attrNameLst>
                                      </p:cBhvr>
                                      <p:to>
                                        <p:strVal val="visible"/>
                                      </p:to>
                                    </p:set>
                                    <p:animEffect transition="in" filter="slide(fromBottom)">
                                      <p:cBhvr>
                                        <p:cTn id="37" dur="500"/>
                                        <p:tgtEl>
                                          <p:spTgt spid="137231"/>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nodeType="clickEffect">
                                  <p:stCondLst>
                                    <p:cond delay="0"/>
                                  </p:stCondLst>
                                  <p:childTnLst>
                                    <p:set>
                                      <p:cBhvr>
                                        <p:cTn id="41" dur="1" fill="hold">
                                          <p:stCondLst>
                                            <p:cond delay="0"/>
                                          </p:stCondLst>
                                        </p:cTn>
                                        <p:tgtEl>
                                          <p:spTgt spid="137232"/>
                                        </p:tgtEl>
                                        <p:attrNameLst>
                                          <p:attrName>style.visibility</p:attrName>
                                        </p:attrNameLst>
                                      </p:cBhvr>
                                      <p:to>
                                        <p:strVal val="visible"/>
                                      </p:to>
                                    </p:set>
                                    <p:animEffect transition="in" filter="slide(fromBottom)">
                                      <p:cBhvr>
                                        <p:cTn id="42" dur="500"/>
                                        <p:tgtEl>
                                          <p:spTgt spid="137232"/>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37235"/>
                                        </p:tgtEl>
                                        <p:attrNameLst>
                                          <p:attrName>style.visibility</p:attrName>
                                        </p:attrNameLst>
                                      </p:cBhvr>
                                      <p:to>
                                        <p:strVal val="visible"/>
                                      </p:to>
                                    </p:set>
                                    <p:animEffect transition="in" filter="dissolve">
                                      <p:cBhvr>
                                        <p:cTn id="47" dur="500"/>
                                        <p:tgtEl>
                                          <p:spTgt spid="137235"/>
                                        </p:tgtEl>
                                      </p:cBhvr>
                                    </p:animEffect>
                                  </p:childTnLst>
                                  <p:subTnLst>
                                    <p:set>
                                      <p:cBhvr override="childStyle">
                                        <p:cTn dur="1" fill="hold" display="0" masterRel="nextClick" afterEffect="1"/>
                                        <p:tgtEl>
                                          <p:spTgt spid="137235"/>
                                        </p:tgtEl>
                                        <p:attrNameLst>
                                          <p:attrName>style.visibility</p:attrName>
                                        </p:attrNameLst>
                                      </p:cBhvr>
                                      <p:to>
                                        <p:strVal val="hidden"/>
                                      </p:to>
                                    </p:set>
                                  </p:sub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37234"/>
                                        </p:tgtEl>
                                        <p:attrNameLst>
                                          <p:attrName>style.visibility</p:attrName>
                                        </p:attrNameLst>
                                      </p:cBhvr>
                                      <p:to>
                                        <p:strVal val="visible"/>
                                      </p:to>
                                    </p:set>
                                    <p:animEffect transition="in" filter="dissolve">
                                      <p:cBhvr>
                                        <p:cTn id="52" dur="500"/>
                                        <p:tgtEl>
                                          <p:spTgt spid="137234"/>
                                        </p:tgtEl>
                                      </p:cBhvr>
                                    </p:animEffect>
                                  </p:childTnLst>
                                  <p:subTnLst>
                                    <p:set>
                                      <p:cBhvr override="childStyle">
                                        <p:cTn dur="1" fill="hold" display="0" masterRel="nextClick" afterEffect="1"/>
                                        <p:tgtEl>
                                          <p:spTgt spid="137234"/>
                                        </p:tgtEl>
                                        <p:attrNameLst>
                                          <p:attrName>style.visibility</p:attrName>
                                        </p:attrNameLst>
                                      </p:cBhvr>
                                      <p:to>
                                        <p:strVal val="hidden"/>
                                      </p:to>
                                    </p:set>
                                  </p:subTnLst>
                                </p:cTn>
                              </p:par>
                            </p:childTnLst>
                          </p:cTn>
                        </p:par>
                      </p:childTnLst>
                    </p:cTn>
                  </p:par>
                  <p:par>
                    <p:cTn id="53" fill="hold">
                      <p:stCondLst>
                        <p:cond delay="indefinite"/>
                      </p:stCondLst>
                      <p:childTnLst>
                        <p:par>
                          <p:cTn id="54" fill="hold">
                            <p:stCondLst>
                              <p:cond delay="0"/>
                            </p:stCondLst>
                            <p:childTnLst>
                              <p:par>
                                <p:cTn id="55" presetID="12" presetClass="entr" presetSubtype="4" fill="hold" nodeType="clickEffect">
                                  <p:stCondLst>
                                    <p:cond delay="0"/>
                                  </p:stCondLst>
                                  <p:childTnLst>
                                    <p:set>
                                      <p:cBhvr>
                                        <p:cTn id="56" dur="1" fill="hold">
                                          <p:stCondLst>
                                            <p:cond delay="0"/>
                                          </p:stCondLst>
                                        </p:cTn>
                                        <p:tgtEl>
                                          <p:spTgt spid="137233"/>
                                        </p:tgtEl>
                                        <p:attrNameLst>
                                          <p:attrName>style.visibility</p:attrName>
                                        </p:attrNameLst>
                                      </p:cBhvr>
                                      <p:to>
                                        <p:strVal val="visible"/>
                                      </p:to>
                                    </p:set>
                                    <p:animEffect transition="in" filter="slide(fromBottom)">
                                      <p:cBhvr>
                                        <p:cTn id="57" dur="500"/>
                                        <p:tgtEl>
                                          <p:spTgt spid="137233"/>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137236"/>
                                        </p:tgtEl>
                                        <p:attrNameLst>
                                          <p:attrName>style.visibility</p:attrName>
                                        </p:attrNameLst>
                                      </p:cBhvr>
                                      <p:to>
                                        <p:strVal val="visible"/>
                                      </p:to>
                                    </p:set>
                                    <p:animEffect transition="in" filter="dissolve">
                                      <p:cBhvr>
                                        <p:cTn id="62" dur="500"/>
                                        <p:tgtEl>
                                          <p:spTgt spid="137236"/>
                                        </p:tgtEl>
                                      </p:cBhvr>
                                    </p:animEffect>
                                  </p:childTnLst>
                                  <p:subTnLst>
                                    <p:set>
                                      <p:cBhvr override="childStyle">
                                        <p:cTn dur="1" fill="hold" display="0" masterRel="nextClick" afterEffect="1"/>
                                        <p:tgtEl>
                                          <p:spTgt spid="13723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22" grpId="0"/>
      <p:bldP spid="137223" grpId="0"/>
      <p:bldP spid="137234" grpId="0" animBg="1"/>
      <p:bldP spid="137235" grpId="0" animBg="1"/>
      <p:bldP spid="137236" grpId="0" animBg="1"/>
      <p:bldP spid="266255" grpId="0" animBg="1"/>
      <p:bldP spid="26625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9506" name="灯片编号占位符 3"/>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Tx/>
              <a:buNone/>
            </a:pPr>
            <a:fld id="{9A0DB2DC-4C9A-4742-B13C-FB6460FD3503}" type="slidenum">
              <a:rPr lang="en-US" altLang="zh-CN" sz="1400" b="1" dirty="0">
                <a:solidFill>
                  <a:schemeClr val="tx1"/>
                </a:solidFill>
              </a:rPr>
            </a:fld>
            <a:endParaRPr lang="en-US" altLang="zh-CN" sz="1400" b="1" dirty="0">
              <a:solidFill>
                <a:schemeClr val="tx1"/>
              </a:solidFill>
            </a:endParaRPr>
          </a:p>
        </p:txBody>
      </p:sp>
      <p:sp>
        <p:nvSpPr>
          <p:cNvPr id="4" name="Text Box 2"/>
          <p:cNvSpPr txBox="1"/>
          <p:nvPr/>
        </p:nvSpPr>
        <p:spPr>
          <a:xfrm>
            <a:off x="114300" y="5067300"/>
            <a:ext cx="9029700" cy="15541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Tx/>
              <a:buNone/>
            </a:pPr>
            <a:r>
              <a:rPr lang="zh-CN" altLang="en-US" b="1" dirty="0">
                <a:latin typeface="Times New Roman" panose="02020603050405020304" pitchFamily="18" charset="0"/>
              </a:rPr>
              <a:t>可以看出，假如</a:t>
            </a:r>
            <a:r>
              <a:rPr lang="en-US" altLang="zh-CN" b="1" i="1" dirty="0">
                <a:latin typeface="Times New Roman" panose="02020603050405020304" pitchFamily="18" charset="0"/>
              </a:rPr>
              <a:t>K</a:t>
            </a:r>
            <a:r>
              <a:rPr lang="zh-CN" altLang="en-US" b="1" dirty="0">
                <a:latin typeface="Times New Roman" panose="02020603050405020304" pitchFamily="18" charset="0"/>
              </a:rPr>
              <a:t>足够大，由于应用了反馈，负载转矩对转速的影响大大降低</a:t>
            </a:r>
            <a:r>
              <a:rPr lang="en-US" altLang="zh-CN" b="1" dirty="0">
                <a:latin typeface="Times New Roman" panose="02020603050405020304" pitchFamily="18" charset="0"/>
              </a:rPr>
              <a:t>(</a:t>
            </a:r>
            <a:r>
              <a:rPr lang="zh-CN" altLang="en-US" b="1" dirty="0">
                <a:latin typeface="Times New Roman" panose="02020603050405020304" pitchFamily="18" charset="0"/>
              </a:rPr>
              <a:t>为原来的</a:t>
            </a:r>
            <a:r>
              <a:rPr lang="en-US" altLang="zh-CN" b="1" dirty="0">
                <a:latin typeface="Times New Roman" panose="02020603050405020304" pitchFamily="18" charset="0"/>
              </a:rPr>
              <a:t>1/(1+</a:t>
            </a:r>
            <a:r>
              <a:rPr lang="en-US" altLang="zh-CN" b="1" i="1" dirty="0">
                <a:latin typeface="Times New Roman" panose="02020603050405020304" pitchFamily="18" charset="0"/>
              </a:rPr>
              <a:t>K</a:t>
            </a:r>
            <a:r>
              <a:rPr lang="en-US" altLang="zh-CN" b="1" dirty="0">
                <a:latin typeface="Times New Roman" panose="02020603050405020304" pitchFamily="18" charset="0"/>
              </a:rPr>
              <a:t>)),</a:t>
            </a:r>
            <a:r>
              <a:rPr lang="zh-CN" altLang="en-US" b="1" dirty="0">
                <a:latin typeface="Times New Roman" panose="02020603050405020304" pitchFamily="18" charset="0"/>
              </a:rPr>
              <a:t>抗干扰能力加强，控制精度提高。 </a:t>
            </a:r>
            <a:endParaRPr lang="zh-CN" altLang="en-US" b="1" dirty="0">
              <a:latin typeface="Times New Roman" panose="02020603050405020304" pitchFamily="18" charset="0"/>
            </a:endParaRPr>
          </a:p>
        </p:txBody>
      </p:sp>
      <p:graphicFrame>
        <p:nvGraphicFramePr>
          <p:cNvPr id="150531" name="Object 3"/>
          <p:cNvGraphicFramePr>
            <a:graphicFrameLocks noChangeAspect="1"/>
          </p:cNvGraphicFramePr>
          <p:nvPr/>
        </p:nvGraphicFramePr>
        <p:xfrm>
          <a:off x="500063" y="3924300"/>
          <a:ext cx="8147050" cy="1179513"/>
        </p:xfrm>
        <a:graphic>
          <a:graphicData uri="http://schemas.openxmlformats.org/presentationml/2006/ole">
            <mc:AlternateContent xmlns:mc="http://schemas.openxmlformats.org/markup-compatibility/2006">
              <mc:Choice xmlns:v="urn:schemas-microsoft-com:vml" Requires="v">
                <p:oleObj spid="_x0000_s3098" name="" r:id="rId1" imgW="2908300" imgH="419100" progId="Equation.DSMT4">
                  <p:embed/>
                </p:oleObj>
              </mc:Choice>
              <mc:Fallback>
                <p:oleObj name="" r:id="rId1" imgW="2908300" imgH="419100" progId="Equation.DSMT4">
                  <p:embed/>
                  <p:pic>
                    <p:nvPicPr>
                      <p:cNvPr id="0" name="图片 3097"/>
                      <p:cNvPicPr/>
                      <p:nvPr/>
                    </p:nvPicPr>
                    <p:blipFill>
                      <a:blip r:embed="rId2"/>
                      <a:stretch>
                        <a:fillRect/>
                      </a:stretch>
                    </p:blipFill>
                    <p:spPr>
                      <a:xfrm>
                        <a:off x="500063" y="3924300"/>
                        <a:ext cx="8147050" cy="1179513"/>
                      </a:xfrm>
                      <a:prstGeom prst="rect">
                        <a:avLst/>
                      </a:prstGeom>
                      <a:noFill/>
                      <a:ln w="38100">
                        <a:noFill/>
                        <a:miter/>
                      </a:ln>
                    </p:spPr>
                  </p:pic>
                </p:oleObj>
              </mc:Fallback>
            </mc:AlternateContent>
          </a:graphicData>
        </a:graphic>
      </p:graphicFrame>
      <p:grpSp>
        <p:nvGrpSpPr>
          <p:cNvPr id="2" name="Group 7"/>
          <p:cNvGrpSpPr/>
          <p:nvPr/>
        </p:nvGrpSpPr>
        <p:grpSpPr>
          <a:xfrm>
            <a:off x="228600" y="2819400"/>
            <a:ext cx="8763000" cy="1230313"/>
            <a:chOff x="144" y="1769"/>
            <a:chExt cx="5520" cy="775"/>
          </a:xfrm>
        </p:grpSpPr>
        <p:graphicFrame>
          <p:nvGraphicFramePr>
            <p:cNvPr id="149516" name="Object 5"/>
            <p:cNvGraphicFramePr>
              <a:graphicFrameLocks noChangeAspect="1"/>
            </p:cNvGraphicFramePr>
            <p:nvPr/>
          </p:nvGraphicFramePr>
          <p:xfrm>
            <a:off x="144" y="1769"/>
            <a:ext cx="1200" cy="727"/>
          </p:xfrm>
          <a:graphic>
            <a:graphicData uri="http://schemas.openxmlformats.org/presentationml/2006/ole">
              <mc:AlternateContent xmlns:mc="http://schemas.openxmlformats.org/markup-compatibility/2006">
                <mc:Choice xmlns:v="urn:schemas-microsoft-com:vml" Requires="v">
                  <p:oleObj spid="_x0000_s3099" name="" r:id="rId3" imgW="673100" imgH="406400" progId="Equation.DSMT4">
                    <p:embed/>
                  </p:oleObj>
                </mc:Choice>
                <mc:Fallback>
                  <p:oleObj name="" r:id="rId3" imgW="673100" imgH="406400" progId="Equation.DSMT4">
                    <p:embed/>
                    <p:pic>
                      <p:nvPicPr>
                        <p:cNvPr id="0" name="图片 3098"/>
                        <p:cNvPicPr/>
                        <p:nvPr/>
                      </p:nvPicPr>
                      <p:blipFill>
                        <a:blip r:embed="rId4"/>
                        <a:stretch>
                          <a:fillRect/>
                        </a:stretch>
                      </p:blipFill>
                      <p:spPr>
                        <a:xfrm>
                          <a:off x="144" y="1769"/>
                          <a:ext cx="1200" cy="727"/>
                        </a:xfrm>
                        <a:prstGeom prst="rect">
                          <a:avLst/>
                        </a:prstGeom>
                        <a:noFill/>
                        <a:ln w="38100">
                          <a:noFill/>
                          <a:miter/>
                        </a:ln>
                      </p:spPr>
                    </p:pic>
                  </p:oleObj>
                </mc:Fallback>
              </mc:AlternateContent>
            </a:graphicData>
          </a:graphic>
        </p:graphicFrame>
        <p:sp>
          <p:nvSpPr>
            <p:cNvPr id="149517" name="Text Box 6"/>
            <p:cNvSpPr txBox="1"/>
            <p:nvPr/>
          </p:nvSpPr>
          <p:spPr>
            <a:xfrm>
              <a:off x="1392" y="1872"/>
              <a:ext cx="4272" cy="67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Tx/>
                <a:buNone/>
              </a:pPr>
              <a:r>
                <a:rPr lang="zh-CN" altLang="en-US" b="1" dirty="0">
                  <a:latin typeface="Times New Roman" panose="02020603050405020304" pitchFamily="18" charset="0"/>
                </a:rPr>
                <a:t>为各元件传递系数的乘积，称为系统的开环放大系数。 </a:t>
              </a:r>
              <a:endParaRPr lang="zh-CN" altLang="en-US" b="1" dirty="0">
                <a:latin typeface="Times New Roman" panose="02020603050405020304" pitchFamily="18" charset="0"/>
              </a:endParaRPr>
            </a:p>
          </p:txBody>
        </p:sp>
      </p:grpSp>
      <p:graphicFrame>
        <p:nvGraphicFramePr>
          <p:cNvPr id="150536" name="Object 8"/>
          <p:cNvGraphicFramePr>
            <a:graphicFrameLocks noChangeAspect="1"/>
          </p:cNvGraphicFramePr>
          <p:nvPr/>
        </p:nvGraphicFramePr>
        <p:xfrm>
          <a:off x="376238" y="1660525"/>
          <a:ext cx="8423275" cy="1116013"/>
        </p:xfrm>
        <a:graphic>
          <a:graphicData uri="http://schemas.openxmlformats.org/presentationml/2006/ole">
            <mc:AlternateContent xmlns:mc="http://schemas.openxmlformats.org/markup-compatibility/2006">
              <mc:Choice xmlns:v="urn:schemas-microsoft-com:vml" Requires="v">
                <p:oleObj spid="_x0000_s3100" name="" r:id="rId5" imgW="3289300" imgH="419100" progId="Equation.DSMT4">
                  <p:embed/>
                </p:oleObj>
              </mc:Choice>
              <mc:Fallback>
                <p:oleObj name="" r:id="rId5" imgW="3289300" imgH="419100" progId="Equation.DSMT4">
                  <p:embed/>
                  <p:pic>
                    <p:nvPicPr>
                      <p:cNvPr id="0" name="图片 3099"/>
                      <p:cNvPicPr/>
                      <p:nvPr/>
                    </p:nvPicPr>
                    <p:blipFill>
                      <a:blip r:embed="rId6"/>
                      <a:stretch>
                        <a:fillRect/>
                      </a:stretch>
                    </p:blipFill>
                    <p:spPr>
                      <a:xfrm>
                        <a:off x="376238" y="1660525"/>
                        <a:ext cx="8423275" cy="1116013"/>
                      </a:xfrm>
                      <a:prstGeom prst="rect">
                        <a:avLst/>
                      </a:prstGeom>
                      <a:noFill/>
                      <a:ln w="38100">
                        <a:noFill/>
                        <a:miter/>
                      </a:ln>
                    </p:spPr>
                  </p:pic>
                </p:oleObj>
              </mc:Fallback>
            </mc:AlternateContent>
          </a:graphicData>
        </a:graphic>
      </p:graphicFrame>
      <p:sp>
        <p:nvSpPr>
          <p:cNvPr id="149511" name="AutoShape 9"/>
          <p:cNvSpPr/>
          <p:nvPr/>
        </p:nvSpPr>
        <p:spPr>
          <a:xfrm rot="4500000">
            <a:off x="2917825" y="1703388"/>
            <a:ext cx="381000" cy="1916112"/>
          </a:xfrm>
          <a:prstGeom prst="downArrow">
            <a:avLst>
              <a:gd name="adj1" fmla="val 30925"/>
              <a:gd name="adj2" fmla="val 103004"/>
            </a:avLst>
          </a:prstGeom>
          <a:solidFill>
            <a:srgbClr val="C0C0C0"/>
          </a:solidFill>
          <a:ln w="9525" cap="flat" cmpd="sng">
            <a:solidFill>
              <a:schemeClr val="tx1"/>
            </a:solidFill>
            <a:prstDash val="solid"/>
            <a:miter/>
            <a:headEnd type="none" w="med" len="med"/>
            <a:tailEnd type="none" w="med" len="med"/>
          </a:ln>
        </p:spPr>
        <p:txBody>
          <a:bodyPr rot="10800000" vert="eaVert"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Tx/>
              <a:buNone/>
            </a:pPr>
            <a:endParaRPr lang="zh-CN" altLang="en-US" sz="1800" b="1" dirty="0">
              <a:solidFill>
                <a:schemeClr val="tx1"/>
              </a:solidFill>
            </a:endParaRPr>
          </a:p>
        </p:txBody>
      </p:sp>
      <p:sp>
        <p:nvSpPr>
          <p:cNvPr id="150538" name="AutoShape 10"/>
          <p:cNvSpPr/>
          <p:nvPr/>
        </p:nvSpPr>
        <p:spPr>
          <a:xfrm>
            <a:off x="0" y="2463800"/>
            <a:ext cx="685800" cy="1828800"/>
          </a:xfrm>
          <a:prstGeom prst="curvedRightArrow">
            <a:avLst>
              <a:gd name="adj1" fmla="val 53333"/>
              <a:gd name="adj2" fmla="val 106666"/>
              <a:gd name="adj3" fmla="val 33333"/>
            </a:avLst>
          </a:prstGeom>
          <a:solidFill>
            <a:srgbClr val="FFFF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Tx/>
              <a:buNone/>
            </a:pPr>
            <a:endParaRPr lang="zh-CN" altLang="en-US" sz="1800" b="1" dirty="0">
              <a:solidFill>
                <a:schemeClr val="tx1"/>
              </a:solidFill>
            </a:endParaRPr>
          </a:p>
        </p:txBody>
      </p:sp>
      <p:sp>
        <p:nvSpPr>
          <p:cNvPr id="150539" name="AutoShape 11"/>
          <p:cNvSpPr/>
          <p:nvPr/>
        </p:nvSpPr>
        <p:spPr>
          <a:xfrm>
            <a:off x="1371600" y="1981200"/>
            <a:ext cx="3581400" cy="838200"/>
          </a:xfrm>
          <a:prstGeom prst="cloudCallout">
            <a:avLst>
              <a:gd name="adj1" fmla="val -78546"/>
              <a:gd name="adj2" fmla="val 82764"/>
            </a:avLst>
          </a:prstGeom>
          <a:solidFill>
            <a:srgbClr val="CCFFFF"/>
          </a:solidFill>
          <a:ln w="9525" cap="flat" cmpd="sng">
            <a:solidFill>
              <a:srgbClr val="C0C0C0"/>
            </a:solidFill>
            <a:prstDash val="solid"/>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Tx/>
              <a:buNone/>
            </a:pPr>
            <a:r>
              <a:rPr lang="zh-CN" altLang="en-US" b="1" dirty="0"/>
              <a:t>两式相比较</a:t>
            </a:r>
            <a:endParaRPr lang="zh-CN" altLang="en-US" b="1" dirty="0"/>
          </a:p>
        </p:txBody>
      </p:sp>
      <p:sp>
        <p:nvSpPr>
          <p:cNvPr id="149514" name="Text Box 12"/>
          <p:cNvSpPr txBox="1"/>
          <p:nvPr/>
        </p:nvSpPr>
        <p:spPr>
          <a:xfrm>
            <a:off x="76200" y="365125"/>
            <a:ext cx="8839200" cy="13112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Tx/>
              <a:buNone/>
            </a:pP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2</a:t>
            </a:r>
            <a:r>
              <a:rPr lang="zh-CN" altLang="en-US" b="1" dirty="0">
                <a:latin typeface="Times New Roman" panose="02020603050405020304" pitchFamily="18" charset="0"/>
                <a:cs typeface="Times New Roman" panose="02020603050405020304" pitchFamily="18" charset="0"/>
              </a:rPr>
              <a:t>）</a:t>
            </a:r>
            <a:r>
              <a:rPr lang="zh-CN" altLang="en-US" b="1" dirty="0">
                <a:latin typeface="宋体" panose="02010600030101010101" pitchFamily="2" charset="-122"/>
              </a:rPr>
              <a:t>消去中间变量。从以上各式中消</a:t>
            </a:r>
            <a:r>
              <a:rPr lang="zh-CN" altLang="en-US" b="1" dirty="0">
                <a:latin typeface="Times New Roman" panose="02020603050405020304" pitchFamily="18" charset="0"/>
              </a:rPr>
              <a:t>去中间变  </a:t>
            </a:r>
            <a:endParaRPr lang="zh-CN" altLang="en-US" b="1" dirty="0">
              <a:latin typeface="Times New Roman" panose="02020603050405020304" pitchFamily="18" charset="0"/>
            </a:endParaRPr>
          </a:p>
          <a:p>
            <a:pPr marL="0" lvl="0" indent="0" eaLnBrk="1" hangingPunct="1">
              <a:spcBef>
                <a:spcPct val="50000"/>
              </a:spcBef>
              <a:buClrTx/>
              <a:buSzTx/>
              <a:buFontTx/>
              <a:buNone/>
            </a:pPr>
            <a:r>
              <a:rPr lang="zh-CN" altLang="en-US" b="1" dirty="0">
                <a:latin typeface="Times New Roman" panose="02020603050405020304" pitchFamily="18" charset="0"/>
              </a:rPr>
              <a:t>          量</a:t>
            </a:r>
            <a:r>
              <a:rPr lang="en-US" altLang="zh-CN" b="1" i="1" dirty="0">
                <a:latin typeface="Times New Roman" panose="02020603050405020304" pitchFamily="18" charset="0"/>
                <a:cs typeface="Times New Roman" panose="02020603050405020304" pitchFamily="18" charset="0"/>
              </a:rPr>
              <a:t>u</a:t>
            </a:r>
            <a:r>
              <a:rPr lang="en-US" altLang="zh-CN" b="1" i="1" baseline="-30000" dirty="0">
                <a:latin typeface="Times New Roman" panose="02020603050405020304" pitchFamily="18" charset="0"/>
                <a:cs typeface="Times New Roman" panose="02020603050405020304" pitchFamily="18" charset="0"/>
              </a:rPr>
              <a:t>a</a:t>
            </a:r>
            <a:r>
              <a:rPr lang="zh-CN" altLang="en-US" b="1" dirty="0">
                <a:latin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e</a:t>
            </a:r>
            <a:r>
              <a:rPr lang="zh-CN" altLang="en-US" b="1" dirty="0">
                <a:latin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u</a:t>
            </a:r>
            <a:r>
              <a:rPr lang="en-US" altLang="zh-CN" b="1" i="1" baseline="-30000" dirty="0">
                <a:latin typeface="Times New Roman" panose="02020603050405020304" pitchFamily="18" charset="0"/>
                <a:cs typeface="Times New Roman" panose="02020603050405020304" pitchFamily="18" charset="0"/>
              </a:rPr>
              <a:t>t</a:t>
            </a:r>
            <a:r>
              <a:rPr lang="zh-CN" altLang="en-US" b="1" dirty="0">
                <a:latin typeface="Times New Roman" panose="02020603050405020304" pitchFamily="18" charset="0"/>
              </a:rPr>
              <a:t>，最后得到系统的微分方程式</a:t>
            </a:r>
            <a:endParaRPr lang="zh-CN" altLang="en-US" b="1" dirty="0"/>
          </a:p>
        </p:txBody>
      </p:sp>
      <p:sp>
        <p:nvSpPr>
          <p:cNvPr id="149515" name="灯片编号占位符 2"/>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50536"/>
                                        </p:tgtEl>
                                        <p:attrNameLst>
                                          <p:attrName>style.visibility</p:attrName>
                                        </p:attrNameLst>
                                      </p:cBhvr>
                                      <p:to>
                                        <p:strVal val="visible"/>
                                      </p:to>
                                    </p:set>
                                    <p:animEffect transition="in" filter="slide(fromBottom)">
                                      <p:cBhvr>
                                        <p:cTn id="7" dur="500"/>
                                        <p:tgtEl>
                                          <p:spTgt spid="150536"/>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 fill="hold" grpId="0" nodeType="clickEffect">
                                  <p:stCondLst>
                                    <p:cond delay="0"/>
                                  </p:stCondLst>
                                  <p:childTnLst>
                                    <p:set>
                                      <p:cBhvr>
                                        <p:cTn id="11" dur="1" fill="hold">
                                          <p:stCondLst>
                                            <p:cond delay="0"/>
                                          </p:stCondLst>
                                        </p:cTn>
                                        <p:tgtEl>
                                          <p:spTgt spid="149511"/>
                                        </p:tgtEl>
                                        <p:attrNameLst>
                                          <p:attrName>style.visibility</p:attrName>
                                        </p:attrNameLst>
                                      </p:cBhvr>
                                      <p:to>
                                        <p:strVal val="visible"/>
                                      </p:to>
                                    </p:set>
                                    <p:anim calcmode="lin" valueType="num">
                                      <p:cBhvr>
                                        <p:cTn id="12" dur="500" fill="hold"/>
                                        <p:tgtEl>
                                          <p:spTgt spid="149511"/>
                                        </p:tgtEl>
                                        <p:attrNameLst>
                                          <p:attrName>ppt_x</p:attrName>
                                        </p:attrNameLst>
                                      </p:cBhvr>
                                      <p:tavLst>
                                        <p:tav tm="0">
                                          <p:val>
                                            <p:strVal val="#ppt_x"/>
                                          </p:val>
                                        </p:tav>
                                        <p:tav tm="100000">
                                          <p:val>
                                            <p:strVal val="#ppt_x"/>
                                          </p:val>
                                        </p:tav>
                                      </p:tavLst>
                                    </p:anim>
                                    <p:anim calcmode="lin" valueType="num">
                                      <p:cBhvr>
                                        <p:cTn id="13" dur="500" fill="hold"/>
                                        <p:tgtEl>
                                          <p:spTgt spid="149511"/>
                                        </p:tgtEl>
                                        <p:attrNameLst>
                                          <p:attrName>ppt_y</p:attrName>
                                        </p:attrNameLst>
                                      </p:cBhvr>
                                      <p:tavLst>
                                        <p:tav tm="0">
                                          <p:val>
                                            <p:strVal val="#ppt_y-#ppt_h/2"/>
                                          </p:val>
                                        </p:tav>
                                        <p:tav tm="100000">
                                          <p:val>
                                            <p:strVal val="#ppt_y"/>
                                          </p:val>
                                        </p:tav>
                                      </p:tavLst>
                                    </p:anim>
                                    <p:anim calcmode="lin" valueType="num">
                                      <p:cBhvr>
                                        <p:cTn id="14" dur="500" fill="hold"/>
                                        <p:tgtEl>
                                          <p:spTgt spid="149511"/>
                                        </p:tgtEl>
                                        <p:attrNameLst>
                                          <p:attrName>ppt_w</p:attrName>
                                        </p:attrNameLst>
                                      </p:cBhvr>
                                      <p:tavLst>
                                        <p:tav tm="0">
                                          <p:val>
                                            <p:strVal val="#ppt_w"/>
                                          </p:val>
                                        </p:tav>
                                        <p:tav tm="100000">
                                          <p:val>
                                            <p:strVal val="#ppt_w"/>
                                          </p:val>
                                        </p:tav>
                                      </p:tavLst>
                                    </p:anim>
                                    <p:anim calcmode="lin" valueType="num">
                                      <p:cBhvr>
                                        <p:cTn id="15" dur="500" fill="hold"/>
                                        <p:tgtEl>
                                          <p:spTgt spid="149511"/>
                                        </p:tgtEl>
                                        <p:attrNameLst>
                                          <p:attrName>ppt_h</p:attrName>
                                        </p:attrNameLst>
                                      </p:cBhvr>
                                      <p:tavLst>
                                        <p:tav tm="0">
                                          <p:val>
                                            <p:fltVal val="0.000000"/>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0-#ppt_w/2"/>
                                          </p:val>
                                        </p:tav>
                                        <p:tav tm="100000">
                                          <p:val>
                                            <p:strVal val="#ppt_x"/>
                                          </p:val>
                                        </p:tav>
                                      </p:tavLst>
                                    </p:anim>
                                    <p:anim calcmode="lin" valueType="num">
                                      <p:cBhvr additive="base">
                                        <p:cTn id="21"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nodeType="clickEffect">
                                  <p:stCondLst>
                                    <p:cond delay="0"/>
                                  </p:stCondLst>
                                  <p:childTnLst>
                                    <p:set>
                                      <p:cBhvr>
                                        <p:cTn id="25" dur="1" fill="hold">
                                          <p:stCondLst>
                                            <p:cond delay="0"/>
                                          </p:stCondLst>
                                        </p:cTn>
                                        <p:tgtEl>
                                          <p:spTgt spid="150531"/>
                                        </p:tgtEl>
                                        <p:attrNameLst>
                                          <p:attrName>style.visibility</p:attrName>
                                        </p:attrNameLst>
                                      </p:cBhvr>
                                      <p:to>
                                        <p:strVal val="visible"/>
                                      </p:to>
                                    </p:set>
                                    <p:animEffect transition="in" filter="slide(fromBottom)">
                                      <p:cBhvr>
                                        <p:cTn id="26" dur="500"/>
                                        <p:tgtEl>
                                          <p:spTgt spid="150531"/>
                                        </p:tgtEl>
                                      </p:cBhvr>
                                    </p:animEffect>
                                  </p:childTnLst>
                                </p:cTn>
                              </p:par>
                            </p:childTnLst>
                          </p:cTn>
                        </p:par>
                      </p:childTnLst>
                    </p:cTn>
                  </p:par>
                  <p:par>
                    <p:cTn id="27" fill="hold">
                      <p:stCondLst>
                        <p:cond delay="indefinite"/>
                      </p:stCondLst>
                      <p:childTnLst>
                        <p:par>
                          <p:cTn id="28" fill="hold">
                            <p:stCondLst>
                              <p:cond delay="0"/>
                            </p:stCondLst>
                            <p:childTnLst>
                              <p:par>
                                <p:cTn id="29" presetID="17" presetClass="entr" presetSubtype="1" fill="hold" grpId="0" nodeType="clickEffect">
                                  <p:stCondLst>
                                    <p:cond delay="0"/>
                                  </p:stCondLst>
                                  <p:childTnLst>
                                    <p:set>
                                      <p:cBhvr>
                                        <p:cTn id="30" dur="1" fill="hold">
                                          <p:stCondLst>
                                            <p:cond delay="0"/>
                                          </p:stCondLst>
                                        </p:cTn>
                                        <p:tgtEl>
                                          <p:spTgt spid="150538"/>
                                        </p:tgtEl>
                                        <p:attrNameLst>
                                          <p:attrName>style.visibility</p:attrName>
                                        </p:attrNameLst>
                                      </p:cBhvr>
                                      <p:to>
                                        <p:strVal val="visible"/>
                                      </p:to>
                                    </p:set>
                                    <p:anim calcmode="lin" valueType="num">
                                      <p:cBhvr>
                                        <p:cTn id="31" dur="500" fill="hold"/>
                                        <p:tgtEl>
                                          <p:spTgt spid="150538"/>
                                        </p:tgtEl>
                                        <p:attrNameLst>
                                          <p:attrName>ppt_x</p:attrName>
                                        </p:attrNameLst>
                                      </p:cBhvr>
                                      <p:tavLst>
                                        <p:tav tm="0">
                                          <p:val>
                                            <p:strVal val="#ppt_x"/>
                                          </p:val>
                                        </p:tav>
                                        <p:tav tm="100000">
                                          <p:val>
                                            <p:strVal val="#ppt_x"/>
                                          </p:val>
                                        </p:tav>
                                      </p:tavLst>
                                    </p:anim>
                                    <p:anim calcmode="lin" valueType="num">
                                      <p:cBhvr>
                                        <p:cTn id="32" dur="500" fill="hold"/>
                                        <p:tgtEl>
                                          <p:spTgt spid="150538"/>
                                        </p:tgtEl>
                                        <p:attrNameLst>
                                          <p:attrName>ppt_y</p:attrName>
                                        </p:attrNameLst>
                                      </p:cBhvr>
                                      <p:tavLst>
                                        <p:tav tm="0">
                                          <p:val>
                                            <p:strVal val="#ppt_y-#ppt_h/2"/>
                                          </p:val>
                                        </p:tav>
                                        <p:tav tm="100000">
                                          <p:val>
                                            <p:strVal val="#ppt_y"/>
                                          </p:val>
                                        </p:tav>
                                      </p:tavLst>
                                    </p:anim>
                                    <p:anim calcmode="lin" valueType="num">
                                      <p:cBhvr>
                                        <p:cTn id="33" dur="500" fill="hold"/>
                                        <p:tgtEl>
                                          <p:spTgt spid="150538"/>
                                        </p:tgtEl>
                                        <p:attrNameLst>
                                          <p:attrName>ppt_w</p:attrName>
                                        </p:attrNameLst>
                                      </p:cBhvr>
                                      <p:tavLst>
                                        <p:tav tm="0">
                                          <p:val>
                                            <p:strVal val="#ppt_w"/>
                                          </p:val>
                                        </p:tav>
                                        <p:tav tm="100000">
                                          <p:val>
                                            <p:strVal val="#ppt_w"/>
                                          </p:val>
                                        </p:tav>
                                      </p:tavLst>
                                    </p:anim>
                                    <p:anim calcmode="lin" valueType="num">
                                      <p:cBhvr>
                                        <p:cTn id="34" dur="500" fill="hold"/>
                                        <p:tgtEl>
                                          <p:spTgt spid="150538"/>
                                        </p:tgtEl>
                                        <p:attrNameLst>
                                          <p:attrName>ppt_h</p:attrName>
                                        </p:attrNameLst>
                                      </p:cBhvr>
                                      <p:tavLst>
                                        <p:tav tm="0">
                                          <p:val>
                                            <p:fltVal val="0.000000"/>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50539"/>
                                        </p:tgtEl>
                                        <p:attrNameLst>
                                          <p:attrName>style.visibility</p:attrName>
                                        </p:attrNameLst>
                                      </p:cBhvr>
                                      <p:to>
                                        <p:strVal val="visible"/>
                                      </p:to>
                                    </p:set>
                                    <p:animEffect transition="in" filter="dissolve">
                                      <p:cBhvr>
                                        <p:cTn id="39" dur="500"/>
                                        <p:tgtEl>
                                          <p:spTgt spid="150539"/>
                                        </p:tgtEl>
                                      </p:cBhvr>
                                    </p:animEffect>
                                  </p:childTnLst>
                                  <p:subTnLst>
                                    <p:set>
                                      <p:cBhvr override="childStyle">
                                        <p:cTn dur="1" fill="hold" display="0" masterRel="nextClick" afterEffect="1"/>
                                        <p:tgtEl>
                                          <p:spTgt spid="150539"/>
                                        </p:tgtEl>
                                        <p:attrNameLst>
                                          <p:attrName>style.visibility</p:attrName>
                                        </p:attrNameLst>
                                      </p:cBhvr>
                                      <p:to>
                                        <p:strVal val="hidden"/>
                                      </p:to>
                                    </p:set>
                                  </p:subTnLst>
                                </p:cTn>
                              </p:par>
                            </p:childTnLst>
                          </p:cTn>
                        </p:par>
                      </p:childTnLst>
                    </p:cTn>
                  </p:par>
                  <p:par>
                    <p:cTn id="40" fill="hold">
                      <p:stCondLst>
                        <p:cond delay="indefinite"/>
                      </p:stCondLst>
                      <p:childTnLst>
                        <p:par>
                          <p:cTn id="41" fill="hold">
                            <p:stCondLst>
                              <p:cond delay="0"/>
                            </p:stCondLst>
                            <p:childTnLst>
                              <p:par>
                                <p:cTn id="42" presetID="2" presetClass="entr" presetSubtype="8" fill="hold" grpId="0" nodeType="clickEffect">
                                  <p:stCondLst>
                                    <p:cond delay="0"/>
                                  </p:stCondLst>
                                  <p:childTnLst>
                                    <p:set>
                                      <p:cBhvr>
                                        <p:cTn id="43" dur="1" fill="hold">
                                          <p:stCondLst>
                                            <p:cond delay="0"/>
                                          </p:stCondLst>
                                        </p:cTn>
                                        <p:tgtEl>
                                          <p:spTgt spid="4"/>
                                        </p:tgtEl>
                                        <p:attrNameLst>
                                          <p:attrName>style.visibility</p:attrName>
                                        </p:attrNameLst>
                                      </p:cBhvr>
                                      <p:to>
                                        <p:strVal val="visible"/>
                                      </p:to>
                                    </p:set>
                                    <p:anim calcmode="lin" valueType="num">
                                      <p:cBhvr additive="base">
                                        <p:cTn id="44" dur="500" fill="hold"/>
                                        <p:tgtEl>
                                          <p:spTgt spid="4"/>
                                        </p:tgtEl>
                                        <p:attrNameLst>
                                          <p:attrName>ppt_x</p:attrName>
                                        </p:attrNameLst>
                                      </p:cBhvr>
                                      <p:tavLst>
                                        <p:tav tm="0">
                                          <p:val>
                                            <p:strVal val="0-#ppt_w/2"/>
                                          </p:val>
                                        </p:tav>
                                        <p:tav tm="100000">
                                          <p:val>
                                            <p:strVal val="#ppt_x"/>
                                          </p:val>
                                        </p:tav>
                                      </p:tavLst>
                                    </p:anim>
                                    <p:anim calcmode="lin" valueType="num">
                                      <p:cBhvr additive="base">
                                        <p:cTn id="45"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9511" grpId="0" animBg="1"/>
      <p:bldP spid="150538" grpId="0" animBg="1"/>
      <p:bldP spid="15053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50530" name="Object 2"/>
          <p:cNvGraphicFramePr>
            <a:graphicFrameLocks noGrp="1" noChangeAspect="1"/>
          </p:cNvGraphicFramePr>
          <p:nvPr>
            <p:ph sz="half" idx="1"/>
          </p:nvPr>
        </p:nvGraphicFramePr>
        <p:xfrm>
          <a:off x="2339975" y="3605213"/>
          <a:ext cx="114300" cy="215900"/>
        </p:xfrm>
        <a:graphic>
          <a:graphicData uri="http://schemas.openxmlformats.org/presentationml/2006/ole">
            <mc:AlternateContent xmlns:mc="http://schemas.openxmlformats.org/markup-compatibility/2006">
              <mc:Choice xmlns:v="urn:schemas-microsoft-com:vml" Requires="v">
                <p:oleObj spid="_x0000_s3103" name="" r:id="rId1" imgW="2743200" imgH="5181600" progId="Equation.3">
                  <p:embed/>
                </p:oleObj>
              </mc:Choice>
              <mc:Fallback>
                <p:oleObj name="" r:id="rId1" imgW="2743200" imgH="5181600" progId="Equation.3">
                  <p:embed/>
                  <p:pic>
                    <p:nvPicPr>
                      <p:cNvPr id="0" name="图片 3102"/>
                      <p:cNvPicPr/>
                      <p:nvPr/>
                    </p:nvPicPr>
                    <p:blipFill>
                      <a:blip r:embed="rId2"/>
                      <a:srcRect/>
                      <a:stretch>
                        <a:fillRect/>
                      </a:stretch>
                    </p:blipFill>
                    <p:spPr>
                      <a:xfrm>
                        <a:off x="2339975" y="3605213"/>
                        <a:ext cx="114300" cy="215900"/>
                      </a:xfrm>
                      <a:prstGeom prst="rect">
                        <a:avLst/>
                      </a:prstGeom>
                      <a:noFill/>
                      <a:ln w="38100">
                        <a:miter/>
                      </a:ln>
                    </p:spPr>
                  </p:pic>
                </p:oleObj>
              </mc:Fallback>
            </mc:AlternateContent>
          </a:graphicData>
        </a:graphic>
      </p:graphicFrame>
      <p:sp>
        <p:nvSpPr>
          <p:cNvPr id="150531" name="Rectangle 3"/>
          <p:cNvSpPr>
            <a:spLocks noGrp="1" noRot="1"/>
          </p:cNvSpPr>
          <p:nvPr>
            <p:ph type="title"/>
          </p:nvPr>
        </p:nvSpPr>
        <p:spPr>
          <a:xfrm>
            <a:off x="-180975" y="144463"/>
            <a:ext cx="3455988" cy="692150"/>
          </a:xfrm>
          <a:ln/>
        </p:spPr>
        <p:txBody>
          <a:bodyPr vert="horz" wrap="square" lIns="91440" tIns="45720" rIns="91440" bIns="45720" anchor="ctr" anchorCtr="0"/>
          <a:p>
            <a:r>
              <a:rPr lang="zh-CN" altLang="en-US" sz="3600" b="1" dirty="0"/>
              <a:t>热力系统</a:t>
            </a:r>
            <a:endParaRPr lang="zh-CN" altLang="en-US" sz="3600" dirty="0"/>
          </a:p>
        </p:txBody>
      </p:sp>
      <p:sp>
        <p:nvSpPr>
          <p:cNvPr id="467972" name="Text Box 4"/>
          <p:cNvSpPr txBox="1"/>
          <p:nvPr/>
        </p:nvSpPr>
        <p:spPr>
          <a:xfrm>
            <a:off x="525463" y="836613"/>
            <a:ext cx="8618537" cy="94456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r>
              <a:rPr lang="zh-CN" altLang="en-US" sz="2800" b="1" dirty="0">
                <a:latin typeface="Times New Roman" panose="02020603050405020304" pitchFamily="18" charset="0"/>
              </a:rPr>
              <a:t>凡是能将热量从一种物质传递到另一种物质的系统，称为</a:t>
            </a:r>
            <a:r>
              <a:rPr lang="zh-CN" altLang="en-US" sz="2800" b="1" dirty="0">
                <a:solidFill>
                  <a:srgbClr val="CC0000"/>
                </a:solidFill>
                <a:latin typeface="Times New Roman" panose="02020603050405020304" pitchFamily="18" charset="0"/>
              </a:rPr>
              <a:t>热力系统</a:t>
            </a:r>
            <a:r>
              <a:rPr lang="zh-CN" altLang="en-US" sz="2800" b="1" dirty="0">
                <a:latin typeface="Times New Roman" panose="02020603050405020304" pitchFamily="18" charset="0"/>
              </a:rPr>
              <a:t>。</a:t>
            </a:r>
            <a:endParaRPr lang="zh-CN" altLang="en-US" sz="2800" b="1" dirty="0">
              <a:latin typeface="Times New Roman" panose="02020603050405020304" pitchFamily="18" charset="0"/>
            </a:endParaRPr>
          </a:p>
        </p:txBody>
      </p:sp>
      <p:sp>
        <p:nvSpPr>
          <p:cNvPr id="150533" name="Text Box 5"/>
          <p:cNvSpPr txBox="1"/>
          <p:nvPr/>
        </p:nvSpPr>
        <p:spPr>
          <a:xfrm>
            <a:off x="498475" y="2457450"/>
            <a:ext cx="4649788"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 typeface="Arial" panose="020B0604020202020204" pitchFamily="34" charset="0"/>
              <a:buNone/>
            </a:pPr>
            <a:endParaRPr lang="zh-CN" altLang="en-US" dirty="0">
              <a:latin typeface="Times New Roman" panose="02020603050405020304" pitchFamily="18" charset="0"/>
            </a:endParaRPr>
          </a:p>
        </p:txBody>
      </p:sp>
      <p:pic>
        <p:nvPicPr>
          <p:cNvPr id="467974" name="Picture 4" descr="2-8"/>
          <p:cNvPicPr>
            <a:picLocks noChangeAspect="1"/>
          </p:cNvPicPr>
          <p:nvPr/>
        </p:nvPicPr>
        <p:blipFill>
          <a:blip r:embed="rId3"/>
          <a:stretch>
            <a:fillRect/>
          </a:stretch>
        </p:blipFill>
        <p:spPr>
          <a:xfrm>
            <a:off x="5429250" y="1916113"/>
            <a:ext cx="3679825" cy="2376487"/>
          </a:xfrm>
          <a:prstGeom prst="rect">
            <a:avLst/>
          </a:prstGeom>
          <a:noFill/>
          <a:ln w="9525">
            <a:noFill/>
          </a:ln>
        </p:spPr>
      </p:pic>
      <p:sp>
        <p:nvSpPr>
          <p:cNvPr id="150535" name="Text Box 7"/>
          <p:cNvSpPr txBox="1"/>
          <p:nvPr/>
        </p:nvSpPr>
        <p:spPr>
          <a:xfrm>
            <a:off x="468313" y="2419350"/>
            <a:ext cx="4518025"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 typeface="Arial" panose="020B0604020202020204" pitchFamily="34" charset="0"/>
              <a:buNone/>
            </a:pPr>
            <a:endParaRPr lang="zh-CN" altLang="en-US" dirty="0">
              <a:latin typeface="Times New Roman" panose="02020603050405020304" pitchFamily="18" charset="0"/>
            </a:endParaRPr>
          </a:p>
        </p:txBody>
      </p:sp>
      <p:sp>
        <p:nvSpPr>
          <p:cNvPr id="467976" name="Text Box 8"/>
          <p:cNvSpPr txBox="1"/>
          <p:nvPr/>
        </p:nvSpPr>
        <p:spPr>
          <a:xfrm>
            <a:off x="539750" y="1916113"/>
            <a:ext cx="4968875" cy="314166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r>
              <a:rPr lang="zh-CN" altLang="en-US" sz="2800" b="1" dirty="0">
                <a:latin typeface="Times New Roman" panose="02020603050405020304" pitchFamily="18" charset="0"/>
              </a:rPr>
              <a:t>右图所示的热力系统是一个通过液体来传递热量的系统。假设容器中的液体混合均匀，其各点温度是相同的。 </a:t>
            </a:r>
            <a:endParaRPr lang="zh-CN" altLang="en-US" sz="2800" b="1" dirty="0">
              <a:latin typeface="Times New Roman" panose="02020603050405020304" pitchFamily="18" charset="0"/>
            </a:endParaRPr>
          </a:p>
          <a:p>
            <a:pPr marL="0" lvl="0" indent="0" eaLnBrk="1" hangingPunct="1">
              <a:spcBef>
                <a:spcPct val="0"/>
              </a:spcBef>
              <a:buClrTx/>
              <a:buSzTx/>
              <a:buFont typeface="Arial" panose="020B0604020202020204" pitchFamily="34" charset="0"/>
              <a:buNone/>
            </a:pPr>
            <a:r>
              <a:rPr lang="zh-CN" altLang="en-US" sz="2800" b="1" dirty="0">
                <a:latin typeface="Times New Roman" panose="02020603050405020304" pitchFamily="18" charset="0"/>
              </a:rPr>
              <a:t>设</a:t>
            </a:r>
            <a:r>
              <a:rPr lang="en-US" altLang="zh-CN" b="1" i="1" dirty="0">
                <a:latin typeface="Symbol" panose="05050102010706020507" pitchFamily="18" charset="2"/>
              </a:rPr>
              <a:t>j</a:t>
            </a:r>
            <a:r>
              <a:rPr lang="en-US" altLang="zh-CN" b="1" i="1" baseline="-30000" dirty="0">
                <a:latin typeface="Symbol" panose="05050102010706020507" pitchFamily="18" charset="2"/>
              </a:rPr>
              <a:t> </a:t>
            </a:r>
            <a:r>
              <a:rPr lang="en-US" altLang="zh-CN" b="1" i="1" baseline="-30000" dirty="0">
                <a:latin typeface="Times New Roman" panose="02020603050405020304" pitchFamily="18" charset="0"/>
                <a:cs typeface="Times New Roman" panose="02020603050405020304" pitchFamily="18" charset="0"/>
              </a:rPr>
              <a:t>t </a:t>
            </a:r>
            <a:r>
              <a:rPr lang="zh-CN" altLang="en-US" sz="2800" b="1" dirty="0">
                <a:latin typeface="Times New Roman" panose="02020603050405020304" pitchFamily="18" charset="0"/>
                <a:cs typeface="Times New Roman" panose="02020603050405020304" pitchFamily="18" charset="0"/>
              </a:rPr>
              <a:t>为供给水箱中水的热流量，计算公式为</a:t>
            </a:r>
            <a:endParaRPr lang="zh-CN" altLang="en-US" sz="2800" b="1" dirty="0">
              <a:latin typeface="Times New Roman" panose="02020603050405020304" pitchFamily="18" charset="0"/>
            </a:endParaRPr>
          </a:p>
          <a:p>
            <a:pPr marL="0" lvl="0" indent="0" eaLnBrk="1" hangingPunct="1">
              <a:spcBef>
                <a:spcPct val="0"/>
              </a:spcBef>
              <a:buClrTx/>
              <a:buSzTx/>
              <a:buFont typeface="Arial" panose="020B0604020202020204" pitchFamily="34" charset="0"/>
              <a:buNone/>
            </a:pPr>
            <a:endParaRPr lang="zh-CN" altLang="en-US" sz="2800" dirty="0">
              <a:latin typeface="Times New Roman" panose="02020603050405020304" pitchFamily="18" charset="0"/>
            </a:endParaRPr>
          </a:p>
        </p:txBody>
      </p:sp>
      <p:graphicFrame>
        <p:nvGraphicFramePr>
          <p:cNvPr id="150537" name="Object 9"/>
          <p:cNvGraphicFramePr>
            <a:graphicFrameLocks noChangeAspect="1"/>
          </p:cNvGraphicFramePr>
          <p:nvPr/>
        </p:nvGraphicFramePr>
        <p:xfrm>
          <a:off x="4114800" y="3032125"/>
          <a:ext cx="114300" cy="215900"/>
        </p:xfrm>
        <a:graphic>
          <a:graphicData uri="http://schemas.openxmlformats.org/presentationml/2006/ole">
            <mc:AlternateContent xmlns:mc="http://schemas.openxmlformats.org/markup-compatibility/2006">
              <mc:Choice xmlns:v="urn:schemas-microsoft-com:vml" Requires="v">
                <p:oleObj spid="_x0000_s3104" name="" r:id="rId4" imgW="2743200" imgH="5181600" progId="Equation.3">
                  <p:embed/>
                </p:oleObj>
              </mc:Choice>
              <mc:Fallback>
                <p:oleObj name="" r:id="rId4" imgW="2743200" imgH="5181600" progId="Equation.3">
                  <p:embed/>
                  <p:pic>
                    <p:nvPicPr>
                      <p:cNvPr id="0" name="图片 3103"/>
                      <p:cNvPicPr/>
                      <p:nvPr/>
                    </p:nvPicPr>
                    <p:blipFill>
                      <a:blip r:embed="rId2"/>
                      <a:stretch>
                        <a:fillRect/>
                      </a:stretch>
                    </p:blipFill>
                    <p:spPr>
                      <a:xfrm>
                        <a:off x="4114800" y="3032125"/>
                        <a:ext cx="114300" cy="215900"/>
                      </a:xfrm>
                      <a:prstGeom prst="rect">
                        <a:avLst/>
                      </a:prstGeom>
                      <a:noFill/>
                      <a:ln w="38100">
                        <a:noFill/>
                        <a:miter/>
                      </a:ln>
                    </p:spPr>
                  </p:pic>
                </p:oleObj>
              </mc:Fallback>
            </mc:AlternateContent>
          </a:graphicData>
        </a:graphic>
      </p:graphicFrame>
      <p:graphicFrame>
        <p:nvGraphicFramePr>
          <p:cNvPr id="467978" name="Object 10"/>
          <p:cNvGraphicFramePr>
            <a:graphicFrameLocks noChangeAspect="1"/>
          </p:cNvGraphicFramePr>
          <p:nvPr/>
        </p:nvGraphicFramePr>
        <p:xfrm>
          <a:off x="2079625" y="4486275"/>
          <a:ext cx="1600200" cy="941388"/>
        </p:xfrm>
        <a:graphic>
          <a:graphicData uri="http://schemas.openxmlformats.org/presentationml/2006/ole">
            <mc:AlternateContent xmlns:mc="http://schemas.openxmlformats.org/markup-compatibility/2006">
              <mc:Choice xmlns:v="urn:schemas-microsoft-com:vml" Requires="v">
                <p:oleObj spid="_x0000_s3107" name="" r:id="rId5" imgW="609600" imgH="355600" progId="Equation.DSMT4">
                  <p:embed/>
                </p:oleObj>
              </mc:Choice>
              <mc:Fallback>
                <p:oleObj name="" r:id="rId5" imgW="609600" imgH="355600" progId="Equation.DSMT4">
                  <p:embed/>
                  <p:pic>
                    <p:nvPicPr>
                      <p:cNvPr id="0" name="图片 3106"/>
                      <p:cNvPicPr/>
                      <p:nvPr/>
                    </p:nvPicPr>
                    <p:blipFill>
                      <a:blip r:embed="rId6"/>
                      <a:stretch>
                        <a:fillRect/>
                      </a:stretch>
                    </p:blipFill>
                    <p:spPr>
                      <a:xfrm>
                        <a:off x="2079625" y="4486275"/>
                        <a:ext cx="1600200" cy="941388"/>
                      </a:xfrm>
                      <a:prstGeom prst="rect">
                        <a:avLst/>
                      </a:prstGeom>
                      <a:noFill/>
                      <a:ln w="38100">
                        <a:noFill/>
                        <a:miter/>
                      </a:ln>
                    </p:spPr>
                  </p:pic>
                </p:oleObj>
              </mc:Fallback>
            </mc:AlternateContent>
          </a:graphicData>
        </a:graphic>
      </p:graphicFrame>
      <p:sp>
        <p:nvSpPr>
          <p:cNvPr id="467979" name="Text Box 11"/>
          <p:cNvSpPr txBox="1"/>
          <p:nvPr/>
        </p:nvSpPr>
        <p:spPr>
          <a:xfrm>
            <a:off x="539750" y="5445125"/>
            <a:ext cx="8604250" cy="946150"/>
          </a:xfrm>
          <a:prstGeom prst="rect">
            <a:avLst/>
          </a:prstGeom>
          <a:noFill/>
          <a:ln w="9525">
            <a:noFill/>
          </a:ln>
        </p:spPr>
        <p:txBody>
          <a:bodyPr anchor="b" anchorCtr="0">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Tx/>
              <a:buNone/>
            </a:pPr>
            <a:r>
              <a:rPr lang="zh-CN" altLang="en-US" sz="2800" b="1" dirty="0">
                <a:latin typeface="Times New Roman" panose="02020603050405020304" pitchFamily="18" charset="0"/>
              </a:rPr>
              <a:t>其中</a:t>
            </a:r>
            <a:r>
              <a:rPr lang="en-US" altLang="zh-CN" sz="2800" b="1" i="1" dirty="0">
                <a:latin typeface="Times New Roman" panose="02020603050405020304" pitchFamily="18" charset="0"/>
              </a:rPr>
              <a:t>C</a:t>
            </a:r>
            <a:r>
              <a:rPr lang="zh-CN" altLang="en-US" sz="2800" b="1" dirty="0">
                <a:latin typeface="Times New Roman" panose="02020603050405020304" pitchFamily="18" charset="0"/>
              </a:rPr>
              <a:t>为水箱中水的热容量， </a:t>
            </a:r>
            <a:r>
              <a:rPr lang="en-US" altLang="zh-CN" sz="2800" b="1" i="1" dirty="0">
                <a:latin typeface="Symbol" panose="05050102010706020507" pitchFamily="18" charset="2"/>
              </a:rPr>
              <a:t>q</a:t>
            </a:r>
            <a:r>
              <a:rPr lang="en-US" altLang="zh-CN" sz="2800" b="1" baseline="-30000" dirty="0">
                <a:latin typeface="Symbol" panose="05050102010706020507" pitchFamily="18" charset="2"/>
              </a:rPr>
              <a:t>o </a:t>
            </a:r>
            <a:r>
              <a:rPr lang="zh-CN" altLang="en-US" sz="2800" b="1" dirty="0">
                <a:latin typeface="Symbol" panose="05050102010706020507" pitchFamily="18" charset="2"/>
              </a:rPr>
              <a:t>为</a:t>
            </a:r>
            <a:r>
              <a:rPr lang="zh-CN" altLang="en-US" sz="2800" b="1" dirty="0">
                <a:latin typeface="宋体" panose="02010600030101010101" pitchFamily="2" charset="-122"/>
              </a:rPr>
              <a:t>水箱中水的温度，</a:t>
            </a:r>
            <a:endParaRPr lang="zh-CN" altLang="en-US" sz="2800" b="1" dirty="0">
              <a:latin typeface="宋体" panose="02010600030101010101" pitchFamily="2" charset="-122"/>
            </a:endParaRPr>
          </a:p>
          <a:p>
            <a:pPr marL="0" lvl="0" indent="0" eaLnBrk="1" hangingPunct="1">
              <a:spcBef>
                <a:spcPct val="0"/>
              </a:spcBef>
              <a:buClrTx/>
              <a:buSzTx/>
              <a:buFontTx/>
              <a:buNone/>
            </a:pPr>
            <a:r>
              <a:rPr lang="en-US" altLang="zh-CN" sz="2800" b="1" i="1" dirty="0">
                <a:latin typeface="Times New Roman" panose="02020603050405020304" pitchFamily="18" charset="0"/>
              </a:rPr>
              <a:t>t</a:t>
            </a:r>
            <a:r>
              <a:rPr lang="zh-CN" altLang="en-US" sz="2800" b="1" dirty="0">
                <a:latin typeface="宋体" panose="02010600030101010101" pitchFamily="2" charset="-122"/>
              </a:rPr>
              <a:t>为时间。</a:t>
            </a:r>
            <a:endParaRPr lang="zh-CN" altLang="en-US" sz="2800" b="1" dirty="0">
              <a:latin typeface="宋体" panose="02010600030101010101" pitchFamily="2" charset="-122"/>
            </a:endParaRPr>
          </a:p>
        </p:txBody>
      </p:sp>
      <p:sp>
        <p:nvSpPr>
          <p:cNvPr id="150540" name="灯片编号占位符 1"/>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67972">
                                            <p:txEl>
                                              <p:charRg st="0" end="31"/>
                                            </p:txEl>
                                          </p:spTgt>
                                        </p:tgtEl>
                                        <p:attrNameLst>
                                          <p:attrName>style.visibility</p:attrName>
                                        </p:attrNameLst>
                                      </p:cBhvr>
                                      <p:to>
                                        <p:strVal val="visible"/>
                                      </p:to>
                                    </p:set>
                                    <p:animEffect transition="in" filter="blinds(horizontal)">
                                      <p:cBhvr>
                                        <p:cTn id="7" dur="500"/>
                                        <p:tgtEl>
                                          <p:spTgt spid="467972">
                                            <p:txEl>
                                              <p:charRg st="0" end="3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67976">
                                            <p:txEl>
                                              <p:charRg st="0" end="50"/>
                                            </p:txEl>
                                          </p:spTgt>
                                        </p:tgtEl>
                                        <p:attrNameLst>
                                          <p:attrName>style.visibility</p:attrName>
                                        </p:attrNameLst>
                                      </p:cBhvr>
                                      <p:to>
                                        <p:strVal val="visible"/>
                                      </p:to>
                                    </p:set>
                                    <p:animEffect transition="in" filter="blinds(horizontal)">
                                      <p:cBhvr>
                                        <p:cTn id="12" dur="500"/>
                                        <p:tgtEl>
                                          <p:spTgt spid="467976">
                                            <p:txEl>
                                              <p:charRg st="0" end="50"/>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67974"/>
                                        </p:tgtEl>
                                        <p:attrNameLst>
                                          <p:attrName>style.visibility</p:attrName>
                                        </p:attrNameLst>
                                      </p:cBhvr>
                                      <p:to>
                                        <p:strVal val="visible"/>
                                      </p:to>
                                    </p:set>
                                    <p:animEffect transition="in" filter="blinds(horizontal)">
                                      <p:cBhvr>
                                        <p:cTn id="15" dur="500"/>
                                        <p:tgtEl>
                                          <p:spTgt spid="46797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467976">
                                            <p:txEl>
                                              <p:charRg st="50" end="73"/>
                                            </p:txEl>
                                          </p:spTgt>
                                        </p:tgtEl>
                                        <p:attrNameLst>
                                          <p:attrName>style.visibility</p:attrName>
                                        </p:attrNameLst>
                                      </p:cBhvr>
                                      <p:to>
                                        <p:strVal val="visible"/>
                                      </p:to>
                                    </p:set>
                                    <p:animEffect transition="in" filter="blinds(horizontal)">
                                      <p:cBhvr>
                                        <p:cTn id="20" dur="500"/>
                                        <p:tgtEl>
                                          <p:spTgt spid="467976">
                                            <p:txEl>
                                              <p:charRg st="50" end="73"/>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467978"/>
                                        </p:tgtEl>
                                        <p:attrNameLst>
                                          <p:attrName>style.visibility</p:attrName>
                                        </p:attrNameLst>
                                      </p:cBhvr>
                                      <p:to>
                                        <p:strVal val="visible"/>
                                      </p:to>
                                    </p:set>
                                    <p:animEffect transition="in" filter="blinds(horizontal)">
                                      <p:cBhvr>
                                        <p:cTn id="23" dur="500"/>
                                        <p:tgtEl>
                                          <p:spTgt spid="467978"/>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467979"/>
                                        </p:tgtEl>
                                        <p:attrNameLst>
                                          <p:attrName>style.visibility</p:attrName>
                                        </p:attrNameLst>
                                      </p:cBhvr>
                                      <p:to>
                                        <p:strVal val="visible"/>
                                      </p:to>
                                    </p:set>
                                    <p:animEffect transition="in" filter="blinds(horizontal)">
                                      <p:cBhvr>
                                        <p:cTn id="28" dur="500"/>
                                        <p:tgtEl>
                                          <p:spTgt spid="4679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797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9005" name="Text Box 13"/>
          <p:cNvSpPr txBox="1"/>
          <p:nvPr/>
        </p:nvSpPr>
        <p:spPr>
          <a:xfrm>
            <a:off x="468313" y="692150"/>
            <a:ext cx="4968875" cy="18605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2800" b="1" dirty="0">
              <a:latin typeface="Times New Roman" panose="02020603050405020304" pitchFamily="18" charset="0"/>
            </a:endParaRPr>
          </a:p>
          <a:p>
            <a:pPr marL="0" lvl="0" indent="0" eaLnBrk="1" hangingPunct="1">
              <a:spcBef>
                <a:spcPct val="0"/>
              </a:spcBef>
              <a:buClrTx/>
              <a:buSzTx/>
              <a:buFont typeface="Arial" panose="020B0604020202020204" pitchFamily="34" charset="0"/>
              <a:buNone/>
            </a:pPr>
            <a:r>
              <a:rPr lang="zh-CN" altLang="en-US" sz="2800" b="1" dirty="0">
                <a:latin typeface="Times New Roman" panose="02020603050405020304" pitchFamily="18" charset="0"/>
              </a:rPr>
              <a:t>设</a:t>
            </a:r>
            <a:r>
              <a:rPr lang="en-US" altLang="zh-CN" b="1" i="1" dirty="0">
                <a:latin typeface="Symbol" panose="05050102010706020507" pitchFamily="18" charset="2"/>
              </a:rPr>
              <a:t>j</a:t>
            </a:r>
            <a:r>
              <a:rPr lang="en-US" altLang="zh-CN" b="1" baseline="-30000" dirty="0">
                <a:latin typeface="Symbol" panose="05050102010706020507" pitchFamily="18" charset="2"/>
              </a:rPr>
              <a:t>o</a:t>
            </a:r>
            <a:r>
              <a:rPr lang="en-US" altLang="zh-CN" b="1" i="1" baseline="-30000" dirty="0">
                <a:latin typeface="Times New Roman" panose="02020603050405020304" pitchFamily="18" charset="0"/>
                <a:cs typeface="Times New Roman" panose="02020603050405020304" pitchFamily="18" charset="0"/>
              </a:rPr>
              <a:t> </a:t>
            </a:r>
            <a:r>
              <a:rPr lang="zh-CN" altLang="en-US" sz="2800" b="1" dirty="0">
                <a:latin typeface="Times New Roman" panose="02020603050405020304" pitchFamily="18" charset="0"/>
                <a:cs typeface="Times New Roman" panose="02020603050405020304" pitchFamily="18" charset="0"/>
              </a:rPr>
              <a:t>为出水带走的热流量，计算公式为</a:t>
            </a:r>
            <a:endParaRPr lang="zh-CN" altLang="en-US" sz="2800" b="1" dirty="0">
              <a:latin typeface="Times New Roman" panose="02020603050405020304" pitchFamily="18" charset="0"/>
            </a:endParaRPr>
          </a:p>
          <a:p>
            <a:pPr marL="0" lvl="0" indent="0" eaLnBrk="1" hangingPunct="1">
              <a:spcBef>
                <a:spcPct val="0"/>
              </a:spcBef>
              <a:buClrTx/>
              <a:buSzTx/>
              <a:buFont typeface="Arial" panose="020B0604020202020204" pitchFamily="34" charset="0"/>
              <a:buNone/>
            </a:pPr>
            <a:endParaRPr lang="zh-CN" altLang="en-US" sz="2800" dirty="0">
              <a:latin typeface="Times New Roman" panose="02020603050405020304" pitchFamily="18" charset="0"/>
            </a:endParaRPr>
          </a:p>
        </p:txBody>
      </p:sp>
      <p:graphicFrame>
        <p:nvGraphicFramePr>
          <p:cNvPr id="151555" name="Object 2"/>
          <p:cNvGraphicFramePr>
            <a:graphicFrameLocks noGrp="1" noChangeAspect="1"/>
          </p:cNvGraphicFramePr>
          <p:nvPr>
            <p:ph sz="half" idx="1"/>
          </p:nvPr>
        </p:nvGraphicFramePr>
        <p:xfrm>
          <a:off x="2339975" y="2886075"/>
          <a:ext cx="114300" cy="215900"/>
        </p:xfrm>
        <a:graphic>
          <a:graphicData uri="http://schemas.openxmlformats.org/presentationml/2006/ole">
            <mc:AlternateContent xmlns:mc="http://schemas.openxmlformats.org/markup-compatibility/2006">
              <mc:Choice xmlns:v="urn:schemas-microsoft-com:vml" Requires="v">
                <p:oleObj spid="_x0000_s3105" name="" r:id="rId1" imgW="2743200" imgH="5181600" progId="Equation.3">
                  <p:embed/>
                </p:oleObj>
              </mc:Choice>
              <mc:Fallback>
                <p:oleObj name="" r:id="rId1" imgW="2743200" imgH="5181600" progId="Equation.3">
                  <p:embed/>
                  <p:pic>
                    <p:nvPicPr>
                      <p:cNvPr id="0" name="图片 3104"/>
                      <p:cNvPicPr/>
                      <p:nvPr/>
                    </p:nvPicPr>
                    <p:blipFill>
                      <a:blip r:embed="rId2"/>
                      <a:srcRect/>
                      <a:stretch>
                        <a:fillRect/>
                      </a:stretch>
                    </p:blipFill>
                    <p:spPr>
                      <a:xfrm>
                        <a:off x="2339975" y="2886075"/>
                        <a:ext cx="114300" cy="215900"/>
                      </a:xfrm>
                      <a:prstGeom prst="rect">
                        <a:avLst/>
                      </a:prstGeom>
                      <a:noFill/>
                      <a:ln w="38100">
                        <a:miter/>
                      </a:ln>
                    </p:spPr>
                  </p:pic>
                </p:oleObj>
              </mc:Fallback>
            </mc:AlternateContent>
          </a:graphicData>
        </a:graphic>
      </p:graphicFrame>
      <p:sp>
        <p:nvSpPr>
          <p:cNvPr id="151556" name="Text Box 5"/>
          <p:cNvSpPr txBox="1"/>
          <p:nvPr/>
        </p:nvSpPr>
        <p:spPr>
          <a:xfrm>
            <a:off x="498475" y="1738313"/>
            <a:ext cx="4649788"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 typeface="Arial" panose="020B0604020202020204" pitchFamily="34" charset="0"/>
              <a:buNone/>
            </a:pPr>
            <a:endParaRPr lang="zh-CN" altLang="en-US" dirty="0">
              <a:latin typeface="Times New Roman" panose="02020603050405020304" pitchFamily="18" charset="0"/>
            </a:endParaRPr>
          </a:p>
        </p:txBody>
      </p:sp>
      <p:pic>
        <p:nvPicPr>
          <p:cNvPr id="151557" name="Picture 4" descr="2-8"/>
          <p:cNvPicPr>
            <a:picLocks noChangeAspect="1"/>
          </p:cNvPicPr>
          <p:nvPr/>
        </p:nvPicPr>
        <p:blipFill>
          <a:blip r:embed="rId3"/>
          <a:stretch>
            <a:fillRect/>
          </a:stretch>
        </p:blipFill>
        <p:spPr>
          <a:xfrm>
            <a:off x="5464175" y="1268413"/>
            <a:ext cx="3679825" cy="2376487"/>
          </a:xfrm>
          <a:prstGeom prst="rect">
            <a:avLst/>
          </a:prstGeom>
          <a:noFill/>
          <a:ln w="9525">
            <a:noFill/>
          </a:ln>
        </p:spPr>
      </p:pic>
      <p:sp>
        <p:nvSpPr>
          <p:cNvPr id="151558" name="Text Box 7"/>
          <p:cNvSpPr txBox="1"/>
          <p:nvPr/>
        </p:nvSpPr>
        <p:spPr>
          <a:xfrm>
            <a:off x="468313" y="1700213"/>
            <a:ext cx="4518025"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 typeface="Arial" panose="020B0604020202020204" pitchFamily="34" charset="0"/>
              <a:buNone/>
            </a:pPr>
            <a:endParaRPr lang="zh-CN" altLang="en-US" dirty="0">
              <a:latin typeface="Times New Roman" panose="02020603050405020304" pitchFamily="18" charset="0"/>
            </a:endParaRPr>
          </a:p>
        </p:txBody>
      </p:sp>
      <p:sp>
        <p:nvSpPr>
          <p:cNvPr id="469000" name="Text Box 8"/>
          <p:cNvSpPr txBox="1"/>
          <p:nvPr/>
        </p:nvSpPr>
        <p:spPr>
          <a:xfrm>
            <a:off x="539750" y="3429000"/>
            <a:ext cx="7920038" cy="18780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2800" b="1" dirty="0">
              <a:latin typeface="Times New Roman" panose="02020603050405020304" pitchFamily="18" charset="0"/>
            </a:endParaRPr>
          </a:p>
          <a:p>
            <a:pPr marL="0" lvl="0" indent="0" eaLnBrk="1" hangingPunct="1">
              <a:spcBef>
                <a:spcPct val="0"/>
              </a:spcBef>
              <a:buClrTx/>
              <a:buSzTx/>
              <a:buFont typeface="Arial" panose="020B0604020202020204" pitchFamily="34" charset="0"/>
              <a:buNone/>
            </a:pPr>
            <a:r>
              <a:rPr lang="zh-CN" altLang="en-US" sz="2800" b="1" dirty="0">
                <a:latin typeface="Times New Roman" panose="02020603050405020304" pitchFamily="18" charset="0"/>
              </a:rPr>
              <a:t>设</a:t>
            </a:r>
            <a:r>
              <a:rPr lang="en-US" altLang="zh-CN" b="1" i="1" dirty="0">
                <a:latin typeface="Symbol" panose="05050102010706020507" pitchFamily="18" charset="2"/>
              </a:rPr>
              <a:t>j</a:t>
            </a:r>
            <a:r>
              <a:rPr lang="en-US" altLang="zh-CN" b="1" i="1" baseline="-30000" dirty="0">
                <a:latin typeface="Times New Roman" panose="02020603050405020304" pitchFamily="18" charset="0"/>
                <a:cs typeface="Times New Roman" panose="02020603050405020304" pitchFamily="18" charset="0"/>
              </a:rPr>
              <a:t>s</a:t>
            </a:r>
            <a:r>
              <a:rPr lang="zh-CN" altLang="en-US" sz="2800" b="1" dirty="0">
                <a:latin typeface="Times New Roman" panose="02020603050405020304" pitchFamily="18" charset="0"/>
                <a:cs typeface="Times New Roman" panose="02020603050405020304" pitchFamily="18" charset="0"/>
              </a:rPr>
              <a:t>为通过热绝缘耗散的热流量，</a:t>
            </a:r>
            <a:endParaRPr lang="en-US" altLang="zh-CN" sz="2800" b="1" dirty="0">
              <a:latin typeface="Times New Roman" panose="02020603050405020304" pitchFamily="18" charset="0"/>
              <a:cs typeface="Times New Roman" panose="02020603050405020304" pitchFamily="18" charset="0"/>
            </a:endParaRPr>
          </a:p>
          <a:p>
            <a:pPr marL="0" lvl="0" indent="0" eaLnBrk="1" hangingPunct="1">
              <a:spcBef>
                <a:spcPct val="0"/>
              </a:spcBef>
              <a:buClrTx/>
              <a:buSzTx/>
              <a:buFont typeface="Arial" panose="020B0604020202020204" pitchFamily="34" charset="0"/>
              <a:buNone/>
            </a:pPr>
            <a:r>
              <a:rPr lang="zh-CN" altLang="en-US" sz="2800" b="1" dirty="0">
                <a:latin typeface="Times New Roman" panose="02020603050405020304" pitchFamily="18" charset="0"/>
                <a:cs typeface="Times New Roman" panose="02020603050405020304" pitchFamily="18" charset="0"/>
              </a:rPr>
              <a:t>计算公式为</a:t>
            </a:r>
            <a:endParaRPr lang="zh-CN" altLang="en-US" sz="2800" b="1" dirty="0">
              <a:latin typeface="Times New Roman" panose="02020603050405020304" pitchFamily="18" charset="0"/>
            </a:endParaRPr>
          </a:p>
          <a:p>
            <a:pPr marL="0" lvl="0" indent="0" eaLnBrk="1" hangingPunct="1">
              <a:spcBef>
                <a:spcPct val="0"/>
              </a:spcBef>
              <a:buClrTx/>
              <a:buSzTx/>
              <a:buFont typeface="Arial" panose="020B0604020202020204" pitchFamily="34" charset="0"/>
              <a:buNone/>
            </a:pPr>
            <a:endParaRPr lang="zh-CN" altLang="en-US" sz="2800" dirty="0">
              <a:latin typeface="Times New Roman" panose="02020603050405020304" pitchFamily="18" charset="0"/>
            </a:endParaRPr>
          </a:p>
        </p:txBody>
      </p:sp>
      <p:graphicFrame>
        <p:nvGraphicFramePr>
          <p:cNvPr id="151560" name="Object 9"/>
          <p:cNvGraphicFramePr>
            <a:graphicFrameLocks noChangeAspect="1"/>
          </p:cNvGraphicFramePr>
          <p:nvPr/>
        </p:nvGraphicFramePr>
        <p:xfrm>
          <a:off x="4114800" y="2312988"/>
          <a:ext cx="114300" cy="215900"/>
        </p:xfrm>
        <a:graphic>
          <a:graphicData uri="http://schemas.openxmlformats.org/presentationml/2006/ole">
            <mc:AlternateContent xmlns:mc="http://schemas.openxmlformats.org/markup-compatibility/2006">
              <mc:Choice xmlns:v="urn:schemas-microsoft-com:vml" Requires="v">
                <p:oleObj spid="_x0000_s3106" name="" r:id="rId4" imgW="2743200" imgH="5181600" progId="Equation.3">
                  <p:embed/>
                </p:oleObj>
              </mc:Choice>
              <mc:Fallback>
                <p:oleObj name="" r:id="rId4" imgW="2743200" imgH="5181600" progId="Equation.3">
                  <p:embed/>
                  <p:pic>
                    <p:nvPicPr>
                      <p:cNvPr id="0" name="图片 3105"/>
                      <p:cNvPicPr/>
                      <p:nvPr/>
                    </p:nvPicPr>
                    <p:blipFill>
                      <a:blip r:embed="rId2"/>
                      <a:stretch>
                        <a:fillRect/>
                      </a:stretch>
                    </p:blipFill>
                    <p:spPr>
                      <a:xfrm>
                        <a:off x="4114800" y="2312988"/>
                        <a:ext cx="114300" cy="215900"/>
                      </a:xfrm>
                      <a:prstGeom prst="rect">
                        <a:avLst/>
                      </a:prstGeom>
                      <a:noFill/>
                      <a:ln w="38100">
                        <a:noFill/>
                        <a:miter/>
                      </a:ln>
                    </p:spPr>
                  </p:pic>
                </p:oleObj>
              </mc:Fallback>
            </mc:AlternateContent>
          </a:graphicData>
        </a:graphic>
      </p:graphicFrame>
      <p:sp>
        <p:nvSpPr>
          <p:cNvPr id="469003" name="Text Box 11"/>
          <p:cNvSpPr txBox="1"/>
          <p:nvPr/>
        </p:nvSpPr>
        <p:spPr>
          <a:xfrm>
            <a:off x="539750" y="2420938"/>
            <a:ext cx="4752975" cy="1373187"/>
          </a:xfrm>
          <a:prstGeom prst="rect">
            <a:avLst/>
          </a:prstGeom>
          <a:noFill/>
          <a:ln w="9525">
            <a:noFill/>
          </a:ln>
        </p:spPr>
        <p:txBody>
          <a:bodyPr anchor="b" anchorCtr="0">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Tx/>
              <a:buNone/>
            </a:pPr>
            <a:r>
              <a:rPr lang="zh-CN" altLang="en-US" sz="2800" b="1" dirty="0">
                <a:latin typeface="Times New Roman" panose="02020603050405020304" pitchFamily="18" charset="0"/>
              </a:rPr>
              <a:t>其中</a:t>
            </a:r>
            <a:r>
              <a:rPr lang="en-US" altLang="zh-CN" sz="2800" b="1" i="1" dirty="0">
                <a:latin typeface="Times New Roman" panose="02020603050405020304" pitchFamily="18" charset="0"/>
              </a:rPr>
              <a:t>Q</a:t>
            </a:r>
            <a:r>
              <a:rPr lang="zh-CN" altLang="en-US" sz="2800" b="1" dirty="0">
                <a:latin typeface="Times New Roman" panose="02020603050405020304" pitchFamily="18" charset="0"/>
              </a:rPr>
              <a:t>为出水质量流量，</a:t>
            </a:r>
            <a:r>
              <a:rPr lang="en-US" altLang="zh-CN" sz="2800" b="1" i="1" dirty="0">
                <a:latin typeface="Times New Roman" panose="02020603050405020304" pitchFamily="18" charset="0"/>
              </a:rPr>
              <a:t>C</a:t>
            </a:r>
            <a:r>
              <a:rPr lang="en-US" altLang="zh-CN" sz="2800" b="1" i="1" baseline="-25000" dirty="0">
                <a:latin typeface="Times New Roman" panose="02020603050405020304" pitchFamily="18" charset="0"/>
              </a:rPr>
              <a:t>p</a:t>
            </a:r>
            <a:r>
              <a:rPr lang="zh-CN" altLang="en-US" sz="2800" b="1" dirty="0">
                <a:latin typeface="Times New Roman" panose="02020603050405020304" pitchFamily="18" charset="0"/>
              </a:rPr>
              <a:t>为水的比热容，</a:t>
            </a:r>
            <a:r>
              <a:rPr lang="en-US" altLang="zh-CN" sz="2800" b="1" i="1" dirty="0">
                <a:latin typeface="Symbol" panose="05050102010706020507" pitchFamily="18" charset="2"/>
              </a:rPr>
              <a:t>q</a:t>
            </a:r>
            <a:r>
              <a:rPr lang="en-US" altLang="zh-CN" sz="2800" b="1" baseline="-30000" dirty="0">
                <a:latin typeface="Symbol" panose="05050102010706020507" pitchFamily="18" charset="2"/>
              </a:rPr>
              <a:t>o </a:t>
            </a:r>
            <a:r>
              <a:rPr lang="zh-CN" altLang="en-US" sz="2800" b="1" dirty="0">
                <a:latin typeface="Symbol" panose="05050102010706020507" pitchFamily="18" charset="2"/>
              </a:rPr>
              <a:t>为</a:t>
            </a:r>
            <a:r>
              <a:rPr lang="zh-CN" altLang="en-US" sz="2800" b="1" dirty="0">
                <a:latin typeface="宋体" panose="02010600030101010101" pitchFamily="2" charset="-122"/>
              </a:rPr>
              <a:t>水箱中水的温度。</a:t>
            </a:r>
            <a:endParaRPr lang="zh-CN" altLang="en-US" sz="2800" b="1" dirty="0">
              <a:latin typeface="宋体" panose="02010600030101010101" pitchFamily="2" charset="-122"/>
            </a:endParaRPr>
          </a:p>
        </p:txBody>
      </p:sp>
      <p:graphicFrame>
        <p:nvGraphicFramePr>
          <p:cNvPr id="469004" name="Object 12"/>
          <p:cNvGraphicFramePr>
            <a:graphicFrameLocks noChangeAspect="1"/>
          </p:cNvGraphicFramePr>
          <p:nvPr/>
        </p:nvGraphicFramePr>
        <p:xfrm>
          <a:off x="2549525" y="1628775"/>
          <a:ext cx="1738313" cy="628650"/>
        </p:xfrm>
        <a:graphic>
          <a:graphicData uri="http://schemas.openxmlformats.org/presentationml/2006/ole">
            <mc:AlternateContent xmlns:mc="http://schemas.openxmlformats.org/markup-compatibility/2006">
              <mc:Choice xmlns:v="urn:schemas-microsoft-com:vml" Requires="v">
                <p:oleObj spid="_x0000_s3113" name="" r:id="rId5" imgW="635000" imgH="228600" progId="Equation.DSMT4">
                  <p:embed/>
                </p:oleObj>
              </mc:Choice>
              <mc:Fallback>
                <p:oleObj name="" r:id="rId5" imgW="635000" imgH="228600" progId="Equation.DSMT4">
                  <p:embed/>
                  <p:pic>
                    <p:nvPicPr>
                      <p:cNvPr id="0" name="图片 3112"/>
                      <p:cNvPicPr/>
                      <p:nvPr/>
                    </p:nvPicPr>
                    <p:blipFill>
                      <a:blip r:embed="rId6"/>
                      <a:stretch>
                        <a:fillRect/>
                      </a:stretch>
                    </p:blipFill>
                    <p:spPr>
                      <a:xfrm>
                        <a:off x="2549525" y="1628775"/>
                        <a:ext cx="1738313" cy="628650"/>
                      </a:xfrm>
                      <a:prstGeom prst="rect">
                        <a:avLst/>
                      </a:prstGeom>
                      <a:noFill/>
                      <a:ln w="38100">
                        <a:noFill/>
                        <a:miter/>
                      </a:ln>
                    </p:spPr>
                  </p:pic>
                </p:oleObj>
              </mc:Fallback>
            </mc:AlternateContent>
          </a:graphicData>
        </a:graphic>
      </p:graphicFrame>
      <p:graphicFrame>
        <p:nvGraphicFramePr>
          <p:cNvPr id="469006" name="Object 14"/>
          <p:cNvGraphicFramePr>
            <a:graphicFrameLocks noChangeAspect="1"/>
          </p:cNvGraphicFramePr>
          <p:nvPr/>
        </p:nvGraphicFramePr>
        <p:xfrm>
          <a:off x="2493963" y="4325938"/>
          <a:ext cx="2347912" cy="542925"/>
        </p:xfrm>
        <a:graphic>
          <a:graphicData uri="http://schemas.openxmlformats.org/presentationml/2006/ole">
            <mc:AlternateContent xmlns:mc="http://schemas.openxmlformats.org/markup-compatibility/2006">
              <mc:Choice xmlns:v="urn:schemas-microsoft-com:vml" Requires="v">
                <p:oleObj spid="_x0000_s3112" name="" r:id="rId7" imgW="888365" imgH="203200" progId="Equation.DSMT4">
                  <p:embed/>
                </p:oleObj>
              </mc:Choice>
              <mc:Fallback>
                <p:oleObj name="" r:id="rId7" imgW="888365" imgH="203200" progId="Equation.DSMT4">
                  <p:embed/>
                  <p:pic>
                    <p:nvPicPr>
                      <p:cNvPr id="0" name="图片 3111"/>
                      <p:cNvPicPr/>
                      <p:nvPr/>
                    </p:nvPicPr>
                    <p:blipFill>
                      <a:blip r:embed="rId8"/>
                      <a:stretch>
                        <a:fillRect/>
                      </a:stretch>
                    </p:blipFill>
                    <p:spPr>
                      <a:xfrm>
                        <a:off x="2493963" y="4325938"/>
                        <a:ext cx="2347912" cy="542925"/>
                      </a:xfrm>
                      <a:prstGeom prst="rect">
                        <a:avLst/>
                      </a:prstGeom>
                      <a:noFill/>
                      <a:ln w="38100">
                        <a:noFill/>
                        <a:miter/>
                      </a:ln>
                    </p:spPr>
                  </p:pic>
                </p:oleObj>
              </mc:Fallback>
            </mc:AlternateContent>
          </a:graphicData>
        </a:graphic>
      </p:graphicFrame>
      <p:sp>
        <p:nvSpPr>
          <p:cNvPr id="469007" name="Text Box 15"/>
          <p:cNvSpPr txBox="1"/>
          <p:nvPr/>
        </p:nvSpPr>
        <p:spPr>
          <a:xfrm>
            <a:off x="538163" y="4941888"/>
            <a:ext cx="8210550" cy="946150"/>
          </a:xfrm>
          <a:prstGeom prst="rect">
            <a:avLst/>
          </a:prstGeom>
          <a:noFill/>
          <a:ln w="9525">
            <a:noFill/>
          </a:ln>
        </p:spPr>
        <p:txBody>
          <a:bodyPr anchor="b" anchorCtr="0">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Tx/>
              <a:buNone/>
            </a:pPr>
            <a:r>
              <a:rPr lang="zh-CN" altLang="en-US" sz="2800" b="1" dirty="0">
                <a:latin typeface="Times New Roman" panose="02020603050405020304" pitchFamily="18" charset="0"/>
              </a:rPr>
              <a:t>其中</a:t>
            </a:r>
            <a:r>
              <a:rPr lang="en-US" altLang="zh-CN" sz="2800" b="1" i="1" dirty="0">
                <a:latin typeface="Symbol" panose="05050102010706020507" pitchFamily="18" charset="2"/>
              </a:rPr>
              <a:t>q</a:t>
            </a:r>
            <a:r>
              <a:rPr lang="en-US" altLang="zh-CN" sz="2800" b="1" baseline="-30000" dirty="0">
                <a:latin typeface="Symbol" panose="05050102010706020507" pitchFamily="18" charset="2"/>
              </a:rPr>
              <a:t>o </a:t>
            </a:r>
            <a:r>
              <a:rPr lang="zh-CN" altLang="en-US" sz="2800" b="1" dirty="0">
                <a:latin typeface="Symbol" panose="05050102010706020507" pitchFamily="18" charset="2"/>
              </a:rPr>
              <a:t>为</a:t>
            </a:r>
            <a:r>
              <a:rPr lang="zh-CN" altLang="en-US" sz="2800" b="1" dirty="0">
                <a:latin typeface="宋体" panose="02010600030101010101" pitchFamily="2" charset="-122"/>
              </a:rPr>
              <a:t>出水的温度，</a:t>
            </a:r>
            <a:r>
              <a:rPr lang="en-US" altLang="zh-CN" sz="2800" b="1" i="1" dirty="0">
                <a:latin typeface="Symbol" panose="05050102010706020507" pitchFamily="18" charset="2"/>
              </a:rPr>
              <a:t>q </a:t>
            </a:r>
            <a:r>
              <a:rPr lang="en-US" altLang="zh-CN" sz="2800" b="1" i="1" baseline="-25000" dirty="0">
                <a:latin typeface="Times New Roman" panose="02020603050405020304" pitchFamily="18" charset="0"/>
              </a:rPr>
              <a:t>i </a:t>
            </a:r>
            <a:r>
              <a:rPr lang="zh-CN" altLang="en-US" sz="2800" b="1" dirty="0">
                <a:latin typeface="Times New Roman" panose="02020603050405020304" pitchFamily="18" charset="0"/>
              </a:rPr>
              <a:t>为进水温度，</a:t>
            </a:r>
            <a:r>
              <a:rPr lang="en-US" altLang="zh-CN" sz="2800" i="1" dirty="0">
                <a:latin typeface="Times New Roman" panose="02020603050405020304" pitchFamily="18" charset="0"/>
              </a:rPr>
              <a:t>R</a:t>
            </a:r>
            <a:r>
              <a:rPr lang="zh-CN" altLang="en-US" sz="2800" b="1" dirty="0">
                <a:latin typeface="Times New Roman" panose="02020603050405020304" pitchFamily="18" charset="0"/>
              </a:rPr>
              <a:t>为由水箱</a:t>
            </a:r>
            <a:endParaRPr lang="zh-CN" altLang="en-US" sz="2800" b="1" dirty="0">
              <a:latin typeface="Times New Roman" panose="02020603050405020304" pitchFamily="18" charset="0"/>
            </a:endParaRPr>
          </a:p>
          <a:p>
            <a:pPr marL="0" lvl="0" indent="0" eaLnBrk="1" hangingPunct="1">
              <a:spcBef>
                <a:spcPct val="0"/>
              </a:spcBef>
              <a:buClrTx/>
              <a:buSzTx/>
              <a:buFontTx/>
              <a:buNone/>
            </a:pPr>
            <a:r>
              <a:rPr lang="zh-CN" altLang="en-US" sz="2800" b="1" dirty="0">
                <a:latin typeface="Times New Roman" panose="02020603050405020304" pitchFamily="18" charset="0"/>
              </a:rPr>
              <a:t>内壁通过热绝缘扩散到周围环境的等效热值</a:t>
            </a:r>
            <a:r>
              <a:rPr lang="zh-CN" altLang="en-US" sz="2800" b="1" dirty="0">
                <a:latin typeface="宋体" panose="02010600030101010101" pitchFamily="2" charset="-122"/>
              </a:rPr>
              <a:t>。</a:t>
            </a:r>
            <a:endParaRPr lang="en-US" altLang="zh-CN" sz="2800" b="1" dirty="0">
              <a:latin typeface="宋体" panose="02010600030101010101" pitchFamily="2" charset="-122"/>
            </a:endParaRPr>
          </a:p>
        </p:txBody>
      </p:sp>
      <p:sp>
        <p:nvSpPr>
          <p:cNvPr id="151565" name="灯片编号占位符 1"/>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69005">
                                            <p:txEl>
                                              <p:charRg st="1" end="21"/>
                                            </p:txEl>
                                          </p:spTgt>
                                        </p:tgtEl>
                                        <p:attrNameLst>
                                          <p:attrName>style.visibility</p:attrName>
                                        </p:attrNameLst>
                                      </p:cBhvr>
                                      <p:to>
                                        <p:strVal val="visible"/>
                                      </p:to>
                                    </p:set>
                                    <p:animEffect transition="in" filter="blinds(horizontal)">
                                      <p:cBhvr>
                                        <p:cTn id="7" dur="500"/>
                                        <p:tgtEl>
                                          <p:spTgt spid="469005">
                                            <p:txEl>
                                              <p:charRg st="1" end="2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69004"/>
                                        </p:tgtEl>
                                        <p:attrNameLst>
                                          <p:attrName>style.visibility</p:attrName>
                                        </p:attrNameLst>
                                      </p:cBhvr>
                                      <p:to>
                                        <p:strVal val="visible"/>
                                      </p:to>
                                    </p:set>
                                    <p:animEffect transition="in" filter="blinds(horizontal)">
                                      <p:cBhvr>
                                        <p:cTn id="10" dur="500"/>
                                        <p:tgtEl>
                                          <p:spTgt spid="46900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69003"/>
                                        </p:tgtEl>
                                        <p:attrNameLst>
                                          <p:attrName>style.visibility</p:attrName>
                                        </p:attrNameLst>
                                      </p:cBhvr>
                                      <p:to>
                                        <p:strVal val="visible"/>
                                      </p:to>
                                    </p:set>
                                    <p:animEffect transition="in" filter="blinds(horizontal)">
                                      <p:cBhvr>
                                        <p:cTn id="15" dur="500"/>
                                        <p:tgtEl>
                                          <p:spTgt spid="46900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469000"/>
                                        </p:tgtEl>
                                        <p:attrNameLst>
                                          <p:attrName>style.visibility</p:attrName>
                                        </p:attrNameLst>
                                      </p:cBhvr>
                                      <p:to>
                                        <p:strVal val="visible"/>
                                      </p:to>
                                    </p:set>
                                    <p:animEffect transition="in" filter="blinds(horizontal)">
                                      <p:cBhvr>
                                        <p:cTn id="20" dur="500"/>
                                        <p:tgtEl>
                                          <p:spTgt spid="469000"/>
                                        </p:tgtEl>
                                      </p:cBhvr>
                                    </p:animEffect>
                                  </p:childTnLst>
                                </p:cTn>
                              </p:par>
                              <p:par>
                                <p:cTn id="21" presetID="3" presetClass="entr" presetSubtype="10" fill="hold" nodeType="withEffect">
                                  <p:stCondLst>
                                    <p:cond delay="0"/>
                                  </p:stCondLst>
                                  <p:childTnLst>
                                    <p:set>
                                      <p:cBhvr>
                                        <p:cTn id="22" dur="1" fill="hold">
                                          <p:stCondLst>
                                            <p:cond delay="0"/>
                                          </p:stCondLst>
                                        </p:cTn>
                                        <p:tgtEl>
                                          <p:spTgt spid="469006"/>
                                        </p:tgtEl>
                                        <p:attrNameLst>
                                          <p:attrName>style.visibility</p:attrName>
                                        </p:attrNameLst>
                                      </p:cBhvr>
                                      <p:to>
                                        <p:strVal val="visible"/>
                                      </p:to>
                                    </p:set>
                                    <p:animEffect transition="in" filter="blinds(horizontal)">
                                      <p:cBhvr>
                                        <p:cTn id="23" dur="500"/>
                                        <p:tgtEl>
                                          <p:spTgt spid="469006"/>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469007"/>
                                        </p:tgtEl>
                                        <p:attrNameLst>
                                          <p:attrName>style.visibility</p:attrName>
                                        </p:attrNameLst>
                                      </p:cBhvr>
                                      <p:to>
                                        <p:strVal val="visible"/>
                                      </p:to>
                                    </p:set>
                                    <p:animEffect transition="in" filter="blinds(horizontal)">
                                      <p:cBhvr>
                                        <p:cTn id="28" dur="500"/>
                                        <p:tgtEl>
                                          <p:spTgt spid="4690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9000" grpId="0"/>
      <p:bldP spid="469003" grpId="0"/>
      <p:bldP spid="46900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0050"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
        <p:nvSpPr>
          <p:cNvPr id="130051" name="Rectangle 2"/>
          <p:cNvSpPr>
            <a:spLocks noGrp="1" noRot="1"/>
          </p:cNvSpPr>
          <p:nvPr>
            <p:ph type="title" idx="4294967295"/>
          </p:nvPr>
        </p:nvSpPr>
        <p:spPr>
          <a:xfrm>
            <a:off x="301625" y="609600"/>
            <a:ext cx="8540750" cy="947738"/>
          </a:xfrm>
          <a:ln/>
        </p:spPr>
        <p:txBody>
          <a:bodyPr vert="horz" wrap="square" lIns="91440" tIns="45720" rIns="91440" bIns="45720" anchor="ctr" anchorCtr="0"/>
          <a:p>
            <a:pPr eaLnBrk="1" hangingPunct="1"/>
            <a:r>
              <a:rPr lang="en-US" altLang="zh-CN" b="1" dirty="0">
                <a:solidFill>
                  <a:srgbClr val="000099"/>
                </a:solidFill>
                <a:latin typeface="Times New Roman" panose="02020603050405020304" pitchFamily="18" charset="0"/>
              </a:rPr>
              <a:t>§2-1  </a:t>
            </a:r>
            <a:r>
              <a:rPr lang="zh-CN" altLang="en-US" b="1" dirty="0">
                <a:solidFill>
                  <a:srgbClr val="000099"/>
                </a:solidFill>
                <a:latin typeface="Times New Roman" panose="02020603050405020304" pitchFamily="18" charset="0"/>
              </a:rPr>
              <a:t>导论</a:t>
            </a:r>
            <a:r>
              <a:rPr lang="en-US" altLang="zh-CN" dirty="0">
                <a:solidFill>
                  <a:srgbClr val="000099"/>
                </a:solidFill>
                <a:latin typeface="Times New Roman" panose="02020603050405020304" pitchFamily="18" charset="0"/>
                <a:cs typeface="Times New Roman" panose="02020603050405020304" pitchFamily="18" charset="0"/>
              </a:rPr>
              <a:t>(</a:t>
            </a:r>
            <a:r>
              <a:rPr lang="zh-CN" altLang="en-US" dirty="0">
                <a:solidFill>
                  <a:srgbClr val="000099"/>
                </a:solidFill>
                <a:latin typeface="Times New Roman" panose="02020603050405020304" pitchFamily="18" charset="0"/>
              </a:rPr>
              <a:t>I</a:t>
            </a:r>
            <a:r>
              <a:rPr lang="en-US" altLang="zh-CN" dirty="0">
                <a:solidFill>
                  <a:srgbClr val="000099"/>
                </a:solidFill>
                <a:latin typeface="Times New Roman" panose="02020603050405020304" pitchFamily="18" charset="0"/>
                <a:cs typeface="Times New Roman" panose="02020603050405020304" pitchFamily="18" charset="0"/>
              </a:rPr>
              <a:t>ntroduction)</a:t>
            </a:r>
            <a:r>
              <a:rPr lang="zh-CN" altLang="en-US" b="1" dirty="0">
                <a:solidFill>
                  <a:srgbClr val="000099"/>
                </a:solidFill>
                <a:latin typeface="Times New Roman" panose="02020603050405020304" pitchFamily="18" charset="0"/>
                <a:cs typeface="Times New Roman" panose="02020603050405020304" pitchFamily="18" charset="0"/>
              </a:rPr>
              <a:t> </a:t>
            </a:r>
            <a:endParaRPr lang="zh-CN" altLang="en-US" b="1" dirty="0">
              <a:solidFill>
                <a:srgbClr val="000099"/>
              </a:solidFill>
              <a:latin typeface="Times New Roman" panose="02020603050405020304" pitchFamily="18" charset="0"/>
            </a:endParaRPr>
          </a:p>
        </p:txBody>
      </p:sp>
      <p:sp>
        <p:nvSpPr>
          <p:cNvPr id="137220" name="Rectangle 3"/>
          <p:cNvSpPr>
            <a:spLocks noGrp="1" noRot="1"/>
          </p:cNvSpPr>
          <p:nvPr>
            <p:ph type="body" idx="4294967295"/>
          </p:nvPr>
        </p:nvSpPr>
        <p:spPr>
          <a:xfrm>
            <a:off x="179388" y="1628775"/>
            <a:ext cx="8964612" cy="4824413"/>
          </a:xfrm>
          <a:ln/>
        </p:spPr>
        <p:txBody>
          <a:bodyPr vert="horz" wrap="square" lIns="91440" tIns="45720" rIns="91440" bIns="45720" anchor="t" anchorCtr="0"/>
          <a:p>
            <a:pPr eaLnBrk="1" hangingPunct="1"/>
            <a:r>
              <a:rPr lang="zh-CN" altLang="en-US" b="1" dirty="0"/>
              <a:t>数学模型</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rPr>
              <a:t>M</a:t>
            </a:r>
            <a:r>
              <a:rPr lang="en-US" altLang="zh-CN" dirty="0">
                <a:latin typeface="Times New Roman" panose="02020603050405020304" pitchFamily="18" charset="0"/>
                <a:cs typeface="Times New Roman" panose="02020603050405020304" pitchFamily="18" charset="0"/>
              </a:rPr>
              <a:t>athematical model)</a:t>
            </a:r>
            <a:r>
              <a:rPr lang="zh-CN" altLang="en-US" b="1" dirty="0">
                <a:latin typeface="Times New Roman" panose="02020603050405020304" pitchFamily="18" charset="0"/>
                <a:cs typeface="Times New Roman" panose="02020603050405020304" pitchFamily="18" charset="0"/>
              </a:rPr>
              <a:t> </a:t>
            </a:r>
            <a:r>
              <a:rPr lang="en-US" altLang="zh-CN" b="1" dirty="0"/>
              <a:t>:</a:t>
            </a:r>
            <a:endParaRPr lang="en-US" altLang="zh-CN" b="1" dirty="0"/>
          </a:p>
          <a:p>
            <a:pPr lvl="1" eaLnBrk="1" hangingPunct="1"/>
            <a:r>
              <a:rPr lang="zh-CN" altLang="en-US" b="1" dirty="0"/>
              <a:t>描述系统性能的数学表达式，叫做系统的数学模型</a:t>
            </a:r>
            <a:r>
              <a:rPr lang="en-US" altLang="zh-CN" b="1" dirty="0"/>
              <a:t>。</a:t>
            </a:r>
            <a:endParaRPr lang="zh-CN" altLang="en-US" b="1" dirty="0"/>
          </a:p>
          <a:p>
            <a:pPr eaLnBrk="1" hangingPunct="1"/>
            <a:r>
              <a:rPr lang="zh-CN" altLang="en-US" b="1" dirty="0"/>
              <a:t>动态模型</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rPr>
              <a:t>D</a:t>
            </a:r>
            <a:r>
              <a:rPr lang="en-US" altLang="zh-CN" dirty="0">
                <a:latin typeface="Times New Roman" panose="02020603050405020304" pitchFamily="18" charset="0"/>
                <a:cs typeface="Times New Roman" panose="02020603050405020304" pitchFamily="18" charset="0"/>
              </a:rPr>
              <a:t>ynamic  model)</a:t>
            </a:r>
            <a:r>
              <a:rPr lang="zh-CN" altLang="en-US" b="1" dirty="0">
                <a:latin typeface="Times New Roman" panose="02020603050405020304" pitchFamily="18" charset="0"/>
                <a:cs typeface="Times New Roman" panose="02020603050405020304" pitchFamily="18" charset="0"/>
              </a:rPr>
              <a:t> </a:t>
            </a:r>
            <a:r>
              <a:rPr lang="zh-CN" altLang="en-US" b="1" dirty="0"/>
              <a:t>：</a:t>
            </a:r>
            <a:endParaRPr lang="zh-CN" altLang="en-US" b="1" dirty="0"/>
          </a:p>
          <a:p>
            <a:pPr lvl="1" eaLnBrk="1" hangingPunct="1"/>
            <a:r>
              <a:rPr lang="zh-CN" altLang="en-US" b="1" dirty="0"/>
              <a:t>描述系统动态过程的方程式称为动态模型。 如微分方程、偏微分方程、差分方程等。</a:t>
            </a:r>
            <a:endParaRPr lang="zh-CN" altLang="en-US" b="1" dirty="0"/>
          </a:p>
          <a:p>
            <a:pPr eaLnBrk="1" hangingPunct="1"/>
            <a:r>
              <a:rPr lang="zh-CN" altLang="en-US" b="1" dirty="0"/>
              <a:t>静态模型</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rPr>
              <a:t>S</a:t>
            </a:r>
            <a:r>
              <a:rPr lang="en-US" altLang="zh-CN" dirty="0">
                <a:latin typeface="Times New Roman" panose="02020603050405020304" pitchFamily="18" charset="0"/>
                <a:cs typeface="Times New Roman" panose="02020603050405020304" pitchFamily="18" charset="0"/>
              </a:rPr>
              <a:t>tatic model)</a:t>
            </a:r>
            <a:r>
              <a:rPr lang="zh-CN" altLang="en-US" b="1" dirty="0">
                <a:latin typeface="Times New Roman" panose="02020603050405020304" pitchFamily="18" charset="0"/>
                <a:cs typeface="Times New Roman" panose="02020603050405020304" pitchFamily="18" charset="0"/>
              </a:rPr>
              <a:t> </a:t>
            </a:r>
            <a:r>
              <a:rPr lang="zh-CN" altLang="en-US" b="1" dirty="0"/>
              <a:t>：</a:t>
            </a:r>
            <a:endParaRPr lang="zh-CN" altLang="en-US" b="1" dirty="0"/>
          </a:p>
          <a:p>
            <a:pPr lvl="1" eaLnBrk="1" hangingPunct="1"/>
            <a:r>
              <a:rPr lang="zh-CN" altLang="en-US" b="1" dirty="0"/>
              <a:t>在静态条件下</a:t>
            </a:r>
            <a:r>
              <a:rPr lang="en-US" altLang="zh-CN" b="1" dirty="0"/>
              <a:t>(</a:t>
            </a:r>
            <a:r>
              <a:rPr lang="zh-CN" altLang="en-US" b="1" dirty="0"/>
              <a:t>即变量的各阶导数为零</a:t>
            </a:r>
            <a:r>
              <a:rPr lang="en-US" altLang="zh-CN" b="1" dirty="0"/>
              <a:t>)</a:t>
            </a:r>
            <a:r>
              <a:rPr lang="zh-CN" altLang="en-US" b="1" dirty="0"/>
              <a:t>，描述系统各变量之间关系的方程式，称为静态模型。</a:t>
            </a:r>
            <a:endParaRPr lang="zh-CN" altLang="en-US" b="1" dirty="0"/>
          </a:p>
          <a:p>
            <a:pPr lvl="1" eaLnBrk="1" hangingPunct="1"/>
            <a:endParaRPr lang="zh-CN" altLang="en-US" b="1" dirty="0"/>
          </a:p>
        </p:txBody>
      </p:sp>
      <p:sp>
        <p:nvSpPr>
          <p:cNvPr id="130053" name="灯片编号占位符 1"/>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7220">
                                            <p:txEl>
                                              <p:charRg st="0" end="27"/>
                                            </p:txEl>
                                          </p:spTgt>
                                        </p:tgtEl>
                                        <p:attrNameLst>
                                          <p:attrName>style.visibility</p:attrName>
                                        </p:attrNameLst>
                                      </p:cBhvr>
                                      <p:to>
                                        <p:strVal val="visible"/>
                                      </p:to>
                                    </p:set>
                                    <p:anim calcmode="lin" valueType="num">
                                      <p:cBhvr additive="base">
                                        <p:cTn id="7" dur="500" fill="hold"/>
                                        <p:tgtEl>
                                          <p:spTgt spid="137220">
                                            <p:txEl>
                                              <p:charRg st="0" end="2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7220">
                                            <p:txEl>
                                              <p:charRg st="0" end="27"/>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7220">
                                            <p:txEl>
                                              <p:charRg st="27" end="51"/>
                                            </p:txEl>
                                          </p:spTgt>
                                        </p:tgtEl>
                                        <p:attrNameLst>
                                          <p:attrName>style.visibility</p:attrName>
                                        </p:attrNameLst>
                                      </p:cBhvr>
                                      <p:to>
                                        <p:strVal val="visible"/>
                                      </p:to>
                                    </p:set>
                                    <p:anim calcmode="lin" valueType="num">
                                      <p:cBhvr additive="base">
                                        <p:cTn id="13" dur="500" fill="hold"/>
                                        <p:tgtEl>
                                          <p:spTgt spid="137220">
                                            <p:txEl>
                                              <p:charRg st="27" end="5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7220">
                                            <p:txEl>
                                              <p:charRg st="27" end="5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8" presetClass="entr" presetSubtype="16" fill="hold" nodeType="clickEffect">
                                  <p:stCondLst>
                                    <p:cond delay="0"/>
                                  </p:stCondLst>
                                  <p:childTnLst>
                                    <p:set>
                                      <p:cBhvr>
                                        <p:cTn id="18" dur="1" fill="hold">
                                          <p:stCondLst>
                                            <p:cond delay="0"/>
                                          </p:stCondLst>
                                        </p:cTn>
                                        <p:tgtEl>
                                          <p:spTgt spid="137220">
                                            <p:txEl>
                                              <p:charRg st="51" end="74"/>
                                            </p:txEl>
                                          </p:spTgt>
                                        </p:tgtEl>
                                        <p:attrNameLst>
                                          <p:attrName>style.visibility</p:attrName>
                                        </p:attrNameLst>
                                      </p:cBhvr>
                                      <p:to>
                                        <p:strVal val="visible"/>
                                      </p:to>
                                    </p:set>
                                    <p:animEffect transition="in" filter="diamond(in)">
                                      <p:cBhvr>
                                        <p:cTn id="19" dur="2000"/>
                                        <p:tgtEl>
                                          <p:spTgt spid="137220">
                                            <p:txEl>
                                              <p:charRg st="51" end="74"/>
                                            </p:txEl>
                                          </p:spTgt>
                                        </p:tgtEl>
                                      </p:cBhvr>
                                    </p:animEffect>
                                  </p:childTnLst>
                                </p:cTn>
                              </p:par>
                              <p:par>
                                <p:cTn id="20" presetID="8" presetClass="entr" presetSubtype="16" fill="hold" nodeType="withEffect">
                                  <p:stCondLst>
                                    <p:cond delay="0"/>
                                  </p:stCondLst>
                                  <p:childTnLst>
                                    <p:set>
                                      <p:cBhvr>
                                        <p:cTn id="21" dur="1" fill="hold">
                                          <p:stCondLst>
                                            <p:cond delay="0"/>
                                          </p:stCondLst>
                                        </p:cTn>
                                        <p:tgtEl>
                                          <p:spTgt spid="137220">
                                            <p:txEl>
                                              <p:charRg st="74" end="113"/>
                                            </p:txEl>
                                          </p:spTgt>
                                        </p:tgtEl>
                                        <p:attrNameLst>
                                          <p:attrName>style.visibility</p:attrName>
                                        </p:attrNameLst>
                                      </p:cBhvr>
                                      <p:to>
                                        <p:strVal val="visible"/>
                                      </p:to>
                                    </p:set>
                                    <p:animEffect transition="in" filter="diamond(in)">
                                      <p:cBhvr>
                                        <p:cTn id="22" dur="2000"/>
                                        <p:tgtEl>
                                          <p:spTgt spid="137220">
                                            <p:txEl>
                                              <p:charRg st="74" end="11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nodeType="clickEffect">
                                  <p:stCondLst>
                                    <p:cond delay="0"/>
                                  </p:stCondLst>
                                  <p:childTnLst>
                                    <p:set>
                                      <p:cBhvr>
                                        <p:cTn id="26" dur="1" fill="hold">
                                          <p:stCondLst>
                                            <p:cond delay="0"/>
                                          </p:stCondLst>
                                        </p:cTn>
                                        <p:tgtEl>
                                          <p:spTgt spid="137220">
                                            <p:txEl>
                                              <p:charRg st="113" end="134"/>
                                            </p:txEl>
                                          </p:spTgt>
                                        </p:tgtEl>
                                        <p:attrNameLst>
                                          <p:attrName>style.visibility</p:attrName>
                                        </p:attrNameLst>
                                      </p:cBhvr>
                                      <p:to>
                                        <p:strVal val="visible"/>
                                      </p:to>
                                    </p:set>
                                    <p:animEffect transition="in" filter="diamond(in)">
                                      <p:cBhvr>
                                        <p:cTn id="27" dur="2000"/>
                                        <p:tgtEl>
                                          <p:spTgt spid="137220">
                                            <p:txEl>
                                              <p:charRg st="113" end="134"/>
                                            </p:txEl>
                                          </p:spTgt>
                                        </p:tgtEl>
                                      </p:cBhvr>
                                    </p:animEffect>
                                  </p:childTnLst>
                                </p:cTn>
                              </p:par>
                              <p:par>
                                <p:cTn id="28" presetID="8" presetClass="entr" presetSubtype="16" fill="hold" nodeType="withEffect">
                                  <p:stCondLst>
                                    <p:cond delay="0"/>
                                  </p:stCondLst>
                                  <p:childTnLst>
                                    <p:set>
                                      <p:cBhvr>
                                        <p:cTn id="29" dur="1" fill="hold">
                                          <p:stCondLst>
                                            <p:cond delay="0"/>
                                          </p:stCondLst>
                                        </p:cTn>
                                        <p:tgtEl>
                                          <p:spTgt spid="137220">
                                            <p:txEl>
                                              <p:charRg st="134" end="177"/>
                                            </p:txEl>
                                          </p:spTgt>
                                        </p:tgtEl>
                                        <p:attrNameLst>
                                          <p:attrName>style.visibility</p:attrName>
                                        </p:attrNameLst>
                                      </p:cBhvr>
                                      <p:to>
                                        <p:strVal val="visible"/>
                                      </p:to>
                                    </p:set>
                                    <p:animEffect transition="in" filter="diamond(in)">
                                      <p:cBhvr>
                                        <p:cTn id="30" dur="2000"/>
                                        <p:tgtEl>
                                          <p:spTgt spid="137220">
                                            <p:txEl>
                                              <p:charRg st="134" end="17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2578"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sp>
        <p:nvSpPr>
          <p:cNvPr id="152579" name="Rectangle 2"/>
          <p:cNvSpPr>
            <a:spLocks noGrp="1" noRot="1"/>
          </p:cNvSpPr>
          <p:nvPr>
            <p:ph type="title" idx="4294967295"/>
          </p:nvPr>
        </p:nvSpPr>
        <p:spPr>
          <a:xfrm>
            <a:off x="228600" y="411163"/>
            <a:ext cx="3429000" cy="579437"/>
          </a:xfrm>
          <a:ln/>
        </p:spPr>
        <p:txBody>
          <a:bodyPr vert="horz" wrap="square" lIns="91440" tIns="45720" rIns="91440" bIns="45720" anchor="ctr" anchorCtr="0"/>
          <a:p>
            <a:pPr algn="l" eaLnBrk="1" hangingPunct="1"/>
            <a:r>
              <a:rPr lang="zh-CN" altLang="en-US" sz="3600" b="1" dirty="0"/>
              <a:t>例</a:t>
            </a:r>
            <a:r>
              <a:rPr lang="en-US" altLang="zh-CN" sz="3600" b="1" dirty="0">
                <a:latin typeface="Times New Roman" panose="02020603050405020304" pitchFamily="18" charset="0"/>
              </a:rPr>
              <a:t>6</a:t>
            </a:r>
            <a:r>
              <a:rPr lang="en-US" altLang="zh-CN" sz="3600" b="1" dirty="0"/>
              <a:t>   </a:t>
            </a:r>
            <a:r>
              <a:rPr lang="zh-CN" altLang="en-US" sz="3600" b="1" dirty="0">
                <a:latin typeface="宋体" panose="02010600030101010101" pitchFamily="2" charset="-122"/>
              </a:rPr>
              <a:t>热力系统</a:t>
            </a:r>
            <a:r>
              <a:rPr lang="zh-CN" altLang="en-US" sz="3600" b="1" dirty="0"/>
              <a:t> </a:t>
            </a:r>
            <a:endParaRPr lang="zh-CN" altLang="en-US" sz="3600" b="1" dirty="0"/>
          </a:p>
        </p:txBody>
      </p:sp>
      <p:sp>
        <p:nvSpPr>
          <p:cNvPr id="152580" name="Rectangle 3"/>
          <p:cNvSpPr>
            <a:spLocks noGrp="1" noRot="1"/>
          </p:cNvSpPr>
          <p:nvPr>
            <p:ph type="body" idx="4294967295"/>
          </p:nvPr>
        </p:nvSpPr>
        <p:spPr>
          <a:xfrm>
            <a:off x="1219200" y="1219200"/>
            <a:ext cx="2971800" cy="1143000"/>
          </a:xfrm>
          <a:ln/>
        </p:spPr>
        <p:txBody>
          <a:bodyPr vert="horz" wrap="square" lIns="91440" tIns="45720" rIns="91440" bIns="45720" anchor="t" anchorCtr="0"/>
          <a:p>
            <a:pPr eaLnBrk="1" hangingPunct="1">
              <a:lnSpc>
                <a:spcPct val="90000"/>
              </a:lnSpc>
              <a:buNone/>
            </a:pPr>
            <a:r>
              <a:rPr lang="zh-CN" altLang="en-US" b="1" dirty="0">
                <a:latin typeface="宋体" panose="02010600030101010101" pitchFamily="2" charset="-122"/>
              </a:rPr>
              <a:t>输入量为</a:t>
            </a:r>
            <a:r>
              <a:rPr lang="zh-CN" altLang="en-US" b="1" dirty="0"/>
              <a:t> </a:t>
            </a:r>
            <a:r>
              <a:rPr lang="en-US" altLang="zh-CN" b="1" i="1" dirty="0">
                <a:latin typeface="Symbol" panose="05050102010706020507" pitchFamily="18" charset="2"/>
              </a:rPr>
              <a:t>j</a:t>
            </a:r>
            <a:r>
              <a:rPr lang="en-US" altLang="zh-CN" b="1" i="1" baseline="-30000" dirty="0"/>
              <a:t>i </a:t>
            </a:r>
            <a:endParaRPr lang="en-US" altLang="zh-CN" b="1" dirty="0">
              <a:latin typeface="宋体" panose="02010600030101010101" pitchFamily="2" charset="-122"/>
            </a:endParaRPr>
          </a:p>
          <a:p>
            <a:pPr eaLnBrk="1" hangingPunct="1">
              <a:lnSpc>
                <a:spcPct val="90000"/>
              </a:lnSpc>
              <a:buNone/>
            </a:pPr>
            <a:r>
              <a:rPr lang="zh-CN" altLang="en-US" b="1" dirty="0">
                <a:latin typeface="宋体" panose="02010600030101010101" pitchFamily="2" charset="-122"/>
              </a:rPr>
              <a:t>输出量为</a:t>
            </a:r>
            <a:r>
              <a:rPr lang="en-US" altLang="zh-CN" b="1" i="1" dirty="0">
                <a:latin typeface="Symbol" panose="05050102010706020507" pitchFamily="18" charset="2"/>
              </a:rPr>
              <a:t>q</a:t>
            </a:r>
            <a:r>
              <a:rPr lang="en-US" altLang="zh-CN" b="1" baseline="-30000" dirty="0">
                <a:latin typeface="Symbol" panose="05050102010706020507" pitchFamily="18" charset="2"/>
              </a:rPr>
              <a:t>o </a:t>
            </a:r>
            <a:r>
              <a:rPr lang="en-US" altLang="zh-CN" b="1" dirty="0"/>
              <a:t> </a:t>
            </a:r>
            <a:endParaRPr lang="en-US" altLang="zh-CN" b="1" dirty="0"/>
          </a:p>
        </p:txBody>
      </p:sp>
      <p:pic>
        <p:nvPicPr>
          <p:cNvPr id="152581" name="Picture 4" descr="2-8"/>
          <p:cNvPicPr>
            <a:picLocks noChangeAspect="1"/>
          </p:cNvPicPr>
          <p:nvPr/>
        </p:nvPicPr>
        <p:blipFill>
          <a:blip r:embed="rId1"/>
          <a:stretch>
            <a:fillRect/>
          </a:stretch>
        </p:blipFill>
        <p:spPr>
          <a:xfrm>
            <a:off x="4191000" y="76200"/>
            <a:ext cx="4724400" cy="3049588"/>
          </a:xfrm>
          <a:prstGeom prst="rect">
            <a:avLst/>
          </a:prstGeom>
          <a:noFill/>
          <a:ln w="9525">
            <a:noFill/>
          </a:ln>
        </p:spPr>
      </p:pic>
      <p:sp>
        <p:nvSpPr>
          <p:cNvPr id="153606" name="Text Box 6"/>
          <p:cNvSpPr txBox="1"/>
          <p:nvPr/>
        </p:nvSpPr>
        <p:spPr>
          <a:xfrm>
            <a:off x="76200" y="3124200"/>
            <a:ext cx="86106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宋体" panose="02010600030101010101" pitchFamily="2" charset="-122"/>
              </a:rPr>
              <a:t>（</a:t>
            </a:r>
            <a:r>
              <a:rPr lang="en-US" altLang="zh-CN" b="1" dirty="0">
                <a:latin typeface="Times New Roman" panose="02020603050405020304" pitchFamily="18" charset="0"/>
              </a:rPr>
              <a:t>1</a:t>
            </a:r>
            <a:r>
              <a:rPr lang="zh-CN" altLang="en-US" b="1" dirty="0">
                <a:latin typeface="宋体" panose="02010600030101010101" pitchFamily="2" charset="-122"/>
              </a:rPr>
              <a:t>）按能量守恒定律可写出热流量平衡方程</a:t>
            </a:r>
            <a:r>
              <a:rPr lang="zh-CN" altLang="en-US" b="1" dirty="0">
                <a:solidFill>
                  <a:srgbClr val="993366"/>
                </a:solidFill>
                <a:latin typeface="Times New Roman" panose="02020603050405020304" pitchFamily="18" charset="0"/>
                <a:ea typeface="华文行楷" panose="02010800040101010101" pitchFamily="2" charset="-122"/>
              </a:rPr>
              <a:t> </a:t>
            </a:r>
            <a:endParaRPr lang="zh-CN" altLang="en-US" b="1" dirty="0">
              <a:solidFill>
                <a:srgbClr val="993366"/>
              </a:solidFill>
              <a:latin typeface="Times New Roman" panose="02020603050405020304" pitchFamily="18" charset="0"/>
              <a:ea typeface="华文行楷" panose="02010800040101010101" pitchFamily="2" charset="-122"/>
            </a:endParaRPr>
          </a:p>
        </p:txBody>
      </p:sp>
      <p:graphicFrame>
        <p:nvGraphicFramePr>
          <p:cNvPr id="153607" name="Object 7"/>
          <p:cNvGraphicFramePr>
            <a:graphicFrameLocks noChangeAspect="1"/>
          </p:cNvGraphicFramePr>
          <p:nvPr/>
        </p:nvGraphicFramePr>
        <p:xfrm>
          <a:off x="1835150" y="3629025"/>
          <a:ext cx="3898900" cy="723900"/>
        </p:xfrm>
        <a:graphic>
          <a:graphicData uri="http://schemas.openxmlformats.org/presentationml/2006/ole">
            <mc:AlternateContent xmlns:mc="http://schemas.openxmlformats.org/markup-compatibility/2006">
              <mc:Choice xmlns:v="urn:schemas-microsoft-com:vml" Requires="v">
                <p:oleObj spid="_x0000_s3108" name="" r:id="rId2" imgW="1078865" imgH="203200" progId="Equation.DSMT4">
                  <p:embed/>
                </p:oleObj>
              </mc:Choice>
              <mc:Fallback>
                <p:oleObj name="" r:id="rId2" imgW="1078865" imgH="203200" progId="Equation.DSMT4">
                  <p:embed/>
                  <p:pic>
                    <p:nvPicPr>
                      <p:cNvPr id="0" name="图片 3107"/>
                      <p:cNvPicPr/>
                      <p:nvPr/>
                    </p:nvPicPr>
                    <p:blipFill>
                      <a:blip r:embed="rId3"/>
                      <a:stretch>
                        <a:fillRect/>
                      </a:stretch>
                    </p:blipFill>
                    <p:spPr>
                      <a:xfrm>
                        <a:off x="1835150" y="3629025"/>
                        <a:ext cx="3898900" cy="723900"/>
                      </a:xfrm>
                      <a:prstGeom prst="rect">
                        <a:avLst/>
                      </a:prstGeom>
                      <a:noFill/>
                      <a:ln w="38100">
                        <a:noFill/>
                        <a:miter/>
                      </a:ln>
                    </p:spPr>
                  </p:pic>
                </p:oleObj>
              </mc:Fallback>
            </mc:AlternateContent>
          </a:graphicData>
        </a:graphic>
      </p:graphicFrame>
      <p:sp>
        <p:nvSpPr>
          <p:cNvPr id="153608" name="AutoShape 10"/>
          <p:cNvSpPr/>
          <p:nvPr/>
        </p:nvSpPr>
        <p:spPr>
          <a:xfrm>
            <a:off x="1450975" y="1104900"/>
            <a:ext cx="7239000" cy="2133600"/>
          </a:xfrm>
          <a:prstGeom prst="wedgeRectCallout">
            <a:avLst>
              <a:gd name="adj1" fmla="val -32981"/>
              <a:gd name="adj2" fmla="val 79463"/>
            </a:avLst>
          </a:prstGeom>
          <a:solidFill>
            <a:srgbClr val="CCFFFF"/>
          </a:solidFill>
          <a:ln w="9525" cap="flat" cmpd="sng">
            <a:solidFill>
              <a:srgbClr val="C0C0C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just" eaLnBrk="1" hangingPunct="1">
              <a:spcBef>
                <a:spcPct val="0"/>
              </a:spcBef>
              <a:buClrTx/>
              <a:buSzTx/>
              <a:buFont typeface="Arial" panose="020B0604020202020204" pitchFamily="34" charset="0"/>
              <a:buNone/>
            </a:pPr>
            <a:r>
              <a:rPr lang="en-US" altLang="zh-CN" b="1" i="1" dirty="0">
                <a:latin typeface="Symbol" panose="05050102010706020507" pitchFamily="18" charset="2"/>
              </a:rPr>
              <a:t>j</a:t>
            </a:r>
            <a:r>
              <a:rPr lang="en-US" altLang="zh-CN" b="1" i="1" baseline="-30000" dirty="0">
                <a:latin typeface="Symbol" panose="05050102010706020507" pitchFamily="18" charset="2"/>
              </a:rPr>
              <a:t> </a:t>
            </a:r>
            <a:r>
              <a:rPr lang="en-US" altLang="zh-CN" b="1" i="1" baseline="-30000" dirty="0">
                <a:latin typeface="Times New Roman" panose="02020603050405020304" pitchFamily="18" charset="0"/>
                <a:cs typeface="Times New Roman" panose="02020603050405020304" pitchFamily="18" charset="0"/>
              </a:rPr>
              <a:t>t </a:t>
            </a:r>
            <a:r>
              <a:rPr lang="en-US" altLang="zh-CN" b="1" dirty="0">
                <a:latin typeface="Courier New" panose="02070309020205020404" pitchFamily="49" charset="0"/>
                <a:ea typeface="Times New Roman" panose="02020603050405020304" pitchFamily="18" charset="0"/>
              </a:rPr>
              <a:t>—</a:t>
            </a:r>
            <a:r>
              <a:rPr lang="en-US" altLang="zh-CN" b="1" dirty="0">
                <a:latin typeface="Courier New" panose="02070309020205020404" pitchFamily="49" charset="0"/>
                <a:ea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rPr>
              <a:t>供给水箱中水的热流量</a:t>
            </a:r>
            <a:r>
              <a:rPr lang="en-US" altLang="zh-CN" b="1" dirty="0">
                <a:latin typeface="宋体" panose="02010600030101010101" pitchFamily="2" charset="-122"/>
              </a:rPr>
              <a:t>(</a:t>
            </a:r>
            <a:r>
              <a:rPr lang="zh-CN" altLang="en-US" b="1" dirty="0">
                <a:latin typeface="Times New Roman" panose="02020603050405020304" pitchFamily="18" charset="0"/>
              </a:rPr>
              <a:t>瓦特</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rPr>
              <a:t>；</a:t>
            </a:r>
            <a:endParaRPr lang="zh-CN" altLang="en-US" b="1" dirty="0">
              <a:latin typeface="宋体" panose="02010600030101010101" pitchFamily="2" charset="-122"/>
            </a:endParaRPr>
          </a:p>
          <a:p>
            <a:pPr marL="0" lvl="0" indent="0" algn="just" eaLnBrk="1" hangingPunct="1">
              <a:spcBef>
                <a:spcPct val="0"/>
              </a:spcBef>
              <a:buClrTx/>
              <a:buSzTx/>
              <a:buFont typeface="Arial" panose="020B0604020202020204" pitchFamily="34" charset="0"/>
              <a:buNone/>
            </a:pPr>
            <a:r>
              <a:rPr lang="en-US" altLang="zh-CN" b="1" i="1" dirty="0">
                <a:latin typeface="Symbol" panose="05050102010706020507" pitchFamily="18" charset="2"/>
              </a:rPr>
              <a:t>j</a:t>
            </a:r>
            <a:r>
              <a:rPr lang="en-US" altLang="zh-CN" b="1" baseline="-30000" dirty="0">
                <a:latin typeface="Symbol" panose="05050102010706020507" pitchFamily="18" charset="2"/>
              </a:rPr>
              <a:t>o </a:t>
            </a:r>
            <a:r>
              <a:rPr lang="en-US" altLang="zh-CN" b="1" dirty="0">
                <a:latin typeface="Courier New" panose="02070309020205020404" pitchFamily="49" charset="0"/>
                <a:ea typeface="Times New Roman" panose="02020603050405020304" pitchFamily="18" charset="0"/>
              </a:rPr>
              <a:t>—</a:t>
            </a:r>
            <a:r>
              <a:rPr lang="en-US" altLang="zh-CN" b="1" dirty="0">
                <a:latin typeface="Courier New" panose="02070309020205020404" pitchFamily="49" charset="0"/>
                <a:ea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rPr>
              <a:t>出水带走的热流量</a:t>
            </a:r>
            <a:r>
              <a:rPr lang="en-US" altLang="zh-CN" b="1" dirty="0">
                <a:latin typeface="宋体" panose="02010600030101010101" pitchFamily="2" charset="-122"/>
              </a:rPr>
              <a:t>(</a:t>
            </a:r>
            <a:r>
              <a:rPr lang="zh-CN" altLang="en-US" b="1" dirty="0">
                <a:latin typeface="Times New Roman" panose="02020603050405020304" pitchFamily="18" charset="0"/>
              </a:rPr>
              <a:t>瓦特</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rPr>
              <a:t>；</a:t>
            </a:r>
            <a:endParaRPr lang="zh-CN" altLang="en-US" b="1" dirty="0">
              <a:latin typeface="宋体" panose="02010600030101010101" pitchFamily="2" charset="-122"/>
            </a:endParaRPr>
          </a:p>
          <a:p>
            <a:pPr marL="0" lvl="0" indent="0" algn="just" eaLnBrk="1" hangingPunct="1">
              <a:spcBef>
                <a:spcPct val="0"/>
              </a:spcBef>
              <a:buClrTx/>
              <a:buSzTx/>
              <a:buFont typeface="Arial" panose="020B0604020202020204" pitchFamily="34" charset="0"/>
              <a:buNone/>
            </a:pPr>
            <a:r>
              <a:rPr lang="en-US" altLang="zh-CN" b="1" i="1" dirty="0">
                <a:latin typeface="Symbol" panose="05050102010706020507" pitchFamily="18" charset="2"/>
              </a:rPr>
              <a:t>j</a:t>
            </a:r>
            <a:r>
              <a:rPr lang="en-US" altLang="zh-CN" b="1" i="1" baseline="-30000" dirty="0">
                <a:latin typeface="Times New Roman" panose="02020603050405020304" pitchFamily="18" charset="0"/>
                <a:cs typeface="Times New Roman" panose="02020603050405020304" pitchFamily="18" charset="0"/>
              </a:rPr>
              <a:t>c </a:t>
            </a:r>
            <a:r>
              <a:rPr lang="en-US" altLang="zh-CN" b="1" dirty="0">
                <a:latin typeface="Courier New" panose="02070309020205020404" pitchFamily="49" charset="0"/>
                <a:ea typeface="Times New Roman" panose="02020603050405020304" pitchFamily="18" charset="0"/>
              </a:rPr>
              <a:t>—</a:t>
            </a:r>
            <a:r>
              <a:rPr lang="en-US" altLang="zh-CN" b="1" dirty="0">
                <a:latin typeface="Courier New" panose="02070309020205020404" pitchFamily="49" charset="0"/>
                <a:ea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rPr>
              <a:t>进水带入的热流量</a:t>
            </a:r>
            <a:r>
              <a:rPr lang="en-US" altLang="zh-CN" b="1" dirty="0">
                <a:latin typeface="宋体" panose="02010600030101010101" pitchFamily="2" charset="-122"/>
              </a:rPr>
              <a:t>(</a:t>
            </a:r>
            <a:r>
              <a:rPr lang="zh-CN" altLang="en-US" b="1" dirty="0">
                <a:latin typeface="Times New Roman" panose="02020603050405020304" pitchFamily="18" charset="0"/>
              </a:rPr>
              <a:t>瓦特</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rPr>
              <a:t>；</a:t>
            </a:r>
            <a:endParaRPr lang="zh-CN" altLang="en-US" b="1" dirty="0">
              <a:latin typeface="宋体" panose="02010600030101010101" pitchFamily="2" charset="-122"/>
            </a:endParaRPr>
          </a:p>
          <a:p>
            <a:pPr marL="0" lvl="0" indent="0" algn="just" eaLnBrk="1" hangingPunct="1">
              <a:spcBef>
                <a:spcPct val="0"/>
              </a:spcBef>
              <a:buClrTx/>
              <a:buSzTx/>
              <a:buFont typeface="Arial" panose="020B0604020202020204" pitchFamily="34" charset="0"/>
              <a:buNone/>
            </a:pPr>
            <a:r>
              <a:rPr lang="en-US" altLang="zh-CN" b="1" i="1" dirty="0">
                <a:latin typeface="Symbol" panose="05050102010706020507" pitchFamily="18" charset="2"/>
              </a:rPr>
              <a:t>j</a:t>
            </a:r>
            <a:r>
              <a:rPr lang="en-US" altLang="zh-CN" b="1" i="1" baseline="-30000" dirty="0">
                <a:latin typeface="Times New Roman" panose="02020603050405020304" pitchFamily="18" charset="0"/>
              </a:rPr>
              <a:t>s </a:t>
            </a:r>
            <a:r>
              <a:rPr lang="en-US" altLang="zh-CN" b="1" dirty="0">
                <a:latin typeface="Times New Roman" panose="02020603050405020304" pitchFamily="18" charset="0"/>
              </a:rPr>
              <a:t>— </a:t>
            </a:r>
            <a:r>
              <a:rPr lang="zh-CN" altLang="en-US" b="1" dirty="0">
                <a:latin typeface="宋体" panose="02010600030101010101" pitchFamily="2" charset="-122"/>
              </a:rPr>
              <a:t>通过热绝缘耗散的热流量</a:t>
            </a:r>
            <a:r>
              <a:rPr lang="en-US" altLang="zh-CN" b="1" dirty="0">
                <a:latin typeface="宋体" panose="02010600030101010101" pitchFamily="2" charset="-122"/>
              </a:rPr>
              <a:t>(</a:t>
            </a:r>
            <a:r>
              <a:rPr lang="zh-CN" altLang="en-US" b="1" dirty="0">
                <a:latin typeface="宋体" panose="02010600030101010101" pitchFamily="2" charset="-122"/>
              </a:rPr>
              <a:t>瓦特</a:t>
            </a:r>
            <a:r>
              <a:rPr lang="en-US" altLang="zh-CN" b="1" dirty="0">
                <a:latin typeface="宋体" panose="02010600030101010101" pitchFamily="2" charset="-122"/>
              </a:rPr>
              <a:t>)</a:t>
            </a:r>
            <a:r>
              <a:rPr lang="zh-CN" altLang="en-US" b="1" dirty="0">
                <a:latin typeface="宋体" panose="02010600030101010101" pitchFamily="2" charset="-122"/>
              </a:rPr>
              <a:t>。</a:t>
            </a:r>
            <a:r>
              <a:rPr lang="zh-CN" altLang="en-US" b="1" dirty="0">
                <a:latin typeface="Times New Roman" panose="02020603050405020304" pitchFamily="18" charset="0"/>
                <a:ea typeface="华文行楷" panose="02010800040101010101" pitchFamily="2" charset="-122"/>
              </a:rPr>
              <a:t> </a:t>
            </a:r>
            <a:endParaRPr lang="zh-CN" altLang="en-US" b="1" dirty="0">
              <a:latin typeface="Times New Roman" panose="02020603050405020304" pitchFamily="18" charset="0"/>
              <a:ea typeface="华文行楷" panose="02010800040101010101" pitchFamily="2" charset="-122"/>
            </a:endParaRPr>
          </a:p>
        </p:txBody>
      </p:sp>
      <p:sp>
        <p:nvSpPr>
          <p:cNvPr id="153609" name="Rectangle 11"/>
          <p:cNvSpPr/>
          <p:nvPr/>
        </p:nvSpPr>
        <p:spPr>
          <a:xfrm>
            <a:off x="76200" y="4449763"/>
            <a:ext cx="4114800"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r>
              <a:rPr lang="zh-CN" altLang="en-US" b="1" dirty="0">
                <a:latin typeface="宋体" panose="02010600030101010101" pitchFamily="2" charset="-122"/>
              </a:rPr>
              <a:t>（</a:t>
            </a:r>
            <a:r>
              <a:rPr lang="en-US" altLang="zh-CN" b="1" dirty="0">
                <a:latin typeface="Times New Roman" panose="02020603050405020304" pitchFamily="18" charset="0"/>
              </a:rPr>
              <a:t>2</a:t>
            </a:r>
            <a:r>
              <a:rPr lang="zh-CN" altLang="en-US" b="1" dirty="0">
                <a:latin typeface="宋体" panose="02010600030101010101" pitchFamily="2" charset="-122"/>
              </a:rPr>
              <a:t>）找出中间变量</a:t>
            </a:r>
            <a:r>
              <a:rPr lang="zh-CN" altLang="en-US" b="1" dirty="0">
                <a:solidFill>
                  <a:srgbClr val="993366"/>
                </a:solidFill>
                <a:latin typeface="Times New Roman" panose="02020603050405020304" pitchFamily="18" charset="0"/>
                <a:ea typeface="华文行楷" panose="02010800040101010101" pitchFamily="2" charset="-122"/>
              </a:rPr>
              <a:t> </a:t>
            </a:r>
            <a:endParaRPr lang="zh-CN" altLang="en-US" b="1" dirty="0">
              <a:solidFill>
                <a:srgbClr val="993366"/>
              </a:solidFill>
              <a:latin typeface="Times New Roman" panose="02020603050405020304" pitchFamily="18" charset="0"/>
            </a:endParaRPr>
          </a:p>
        </p:txBody>
      </p:sp>
      <p:graphicFrame>
        <p:nvGraphicFramePr>
          <p:cNvPr id="153610" name="Object 10"/>
          <p:cNvGraphicFramePr>
            <a:graphicFrameLocks noChangeAspect="1"/>
          </p:cNvGraphicFramePr>
          <p:nvPr/>
        </p:nvGraphicFramePr>
        <p:xfrm>
          <a:off x="579438" y="5148263"/>
          <a:ext cx="1963737" cy="1155700"/>
        </p:xfrm>
        <a:graphic>
          <a:graphicData uri="http://schemas.openxmlformats.org/presentationml/2006/ole">
            <mc:AlternateContent xmlns:mc="http://schemas.openxmlformats.org/markup-compatibility/2006">
              <mc:Choice xmlns:v="urn:schemas-microsoft-com:vml" Requires="v">
                <p:oleObj spid="_x0000_s3109" name="" r:id="rId4" imgW="609600" imgH="355600" progId="Equation.DSMT4">
                  <p:embed/>
                </p:oleObj>
              </mc:Choice>
              <mc:Fallback>
                <p:oleObj name="" r:id="rId4" imgW="609600" imgH="355600" progId="Equation.DSMT4">
                  <p:embed/>
                  <p:pic>
                    <p:nvPicPr>
                      <p:cNvPr id="0" name="图片 3108"/>
                      <p:cNvPicPr/>
                      <p:nvPr/>
                    </p:nvPicPr>
                    <p:blipFill>
                      <a:blip r:embed="rId5"/>
                      <a:stretch>
                        <a:fillRect/>
                      </a:stretch>
                    </p:blipFill>
                    <p:spPr>
                      <a:xfrm>
                        <a:off x="579438" y="5148263"/>
                        <a:ext cx="1963737" cy="1155700"/>
                      </a:xfrm>
                      <a:prstGeom prst="rect">
                        <a:avLst/>
                      </a:prstGeom>
                      <a:noFill/>
                      <a:ln w="38100">
                        <a:noFill/>
                        <a:miter/>
                      </a:ln>
                    </p:spPr>
                  </p:pic>
                </p:oleObj>
              </mc:Fallback>
            </mc:AlternateContent>
          </a:graphicData>
        </a:graphic>
      </p:graphicFrame>
      <p:sp>
        <p:nvSpPr>
          <p:cNvPr id="153611" name="AutoShape 14"/>
          <p:cNvSpPr/>
          <p:nvPr/>
        </p:nvSpPr>
        <p:spPr>
          <a:xfrm>
            <a:off x="390525" y="3302000"/>
            <a:ext cx="6788150" cy="1143000"/>
          </a:xfrm>
          <a:prstGeom prst="wedgeRectCallout">
            <a:avLst>
              <a:gd name="adj1" fmla="val -24884"/>
              <a:gd name="adj2" fmla="val 119722"/>
            </a:avLst>
          </a:prstGeom>
          <a:solidFill>
            <a:srgbClr val="CCFFFF"/>
          </a:solidFill>
          <a:ln w="9525" cap="flat" cmpd="sng">
            <a:solidFill>
              <a:srgbClr val="C0C0C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just" eaLnBrk="1" hangingPunct="1">
              <a:spcBef>
                <a:spcPct val="0"/>
              </a:spcBef>
              <a:buClrTx/>
              <a:buSzTx/>
              <a:buFont typeface="Arial" panose="020B0604020202020204" pitchFamily="34" charset="0"/>
              <a:buNone/>
            </a:pPr>
            <a:r>
              <a:rPr lang="en-US" altLang="zh-CN" b="1" i="1" dirty="0">
                <a:latin typeface="Times New Roman" panose="02020603050405020304" pitchFamily="18" charset="0"/>
                <a:cs typeface="Times New Roman" panose="02020603050405020304" pitchFamily="18" charset="0"/>
              </a:rPr>
              <a:t>C </a:t>
            </a:r>
            <a:r>
              <a:rPr lang="en-US" altLang="zh-CN" b="1" dirty="0">
                <a:latin typeface="Courier New" panose="02070309020205020404" pitchFamily="49" charset="0"/>
                <a:ea typeface="Times New Roman" panose="02020603050405020304" pitchFamily="18" charset="0"/>
              </a:rPr>
              <a:t>—</a:t>
            </a:r>
            <a:r>
              <a:rPr lang="en-US" altLang="zh-CN" b="1" dirty="0">
                <a:latin typeface="Courier New" panose="02070309020205020404" pitchFamily="49" charset="0"/>
                <a:ea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rPr>
              <a:t>水箱中水的热容量</a:t>
            </a:r>
            <a:r>
              <a:rPr lang="en-US" altLang="zh-CN" b="1" dirty="0">
                <a:latin typeface="宋体" panose="02010600030101010101" pitchFamily="2" charset="-122"/>
              </a:rPr>
              <a:t>(</a:t>
            </a:r>
            <a:r>
              <a:rPr lang="zh-CN" altLang="en-US" b="1" dirty="0">
                <a:latin typeface="Times New Roman" panose="02020603050405020304" pitchFamily="18" charset="0"/>
              </a:rPr>
              <a:t>焦耳</a:t>
            </a:r>
            <a:r>
              <a:rPr lang="en-US" altLang="zh-CN"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rPr>
              <a:t>℃</a:t>
            </a:r>
            <a:r>
              <a:rPr lang="zh-CN" altLang="en-US" b="1" dirty="0">
                <a:latin typeface="宋体" panose="02010600030101010101" pitchFamily="2" charset="-122"/>
              </a:rPr>
              <a:t>）</a:t>
            </a:r>
            <a:r>
              <a:rPr lang="zh-CN" altLang="en-US" b="1" dirty="0">
                <a:latin typeface="Times New Roman" panose="02020603050405020304" pitchFamily="18" charset="0"/>
              </a:rPr>
              <a:t>；</a:t>
            </a:r>
            <a:endParaRPr lang="zh-CN" altLang="en-US" b="1" dirty="0">
              <a:latin typeface="宋体" panose="02010600030101010101" pitchFamily="2" charset="-122"/>
            </a:endParaRPr>
          </a:p>
          <a:p>
            <a:pPr marL="0" lvl="0" indent="0" algn="just" eaLnBrk="1" hangingPunct="1">
              <a:spcBef>
                <a:spcPct val="0"/>
              </a:spcBef>
              <a:buClrTx/>
              <a:buSzTx/>
              <a:buFont typeface="Arial" panose="020B0604020202020204" pitchFamily="34" charset="0"/>
              <a:buNone/>
            </a:pPr>
            <a:r>
              <a:rPr lang="en-US" altLang="zh-CN" b="1" i="1" dirty="0">
                <a:latin typeface="Symbol" panose="05050102010706020507" pitchFamily="18" charset="2"/>
              </a:rPr>
              <a:t>q</a:t>
            </a:r>
            <a:r>
              <a:rPr lang="en-US" altLang="zh-CN" b="1" baseline="-30000" dirty="0">
                <a:latin typeface="Symbol" panose="05050102010706020507" pitchFamily="18" charset="2"/>
              </a:rPr>
              <a:t>o </a:t>
            </a:r>
            <a:r>
              <a:rPr lang="en-US" altLang="zh-CN" b="1" dirty="0">
                <a:latin typeface="Times New Roman" panose="02020603050405020304" pitchFamily="18" charset="0"/>
              </a:rPr>
              <a:t>—— </a:t>
            </a:r>
            <a:r>
              <a:rPr lang="zh-CN" altLang="en-US" b="1" dirty="0">
                <a:latin typeface="宋体" panose="02010600030101010101" pitchFamily="2" charset="-122"/>
              </a:rPr>
              <a:t>水箱中水的温度</a:t>
            </a:r>
            <a:r>
              <a:rPr lang="en-US" altLang="zh-CN" b="1" dirty="0">
                <a:latin typeface="Times New Roman" panose="02020603050405020304" pitchFamily="18" charset="0"/>
              </a:rPr>
              <a:t>(</a:t>
            </a:r>
            <a:r>
              <a:rPr lang="en-US" altLang="zh-CN" b="1" dirty="0">
                <a:latin typeface="宋体" panose="02010600030101010101" pitchFamily="2" charset="-122"/>
              </a:rPr>
              <a:t>℃</a:t>
            </a:r>
            <a:r>
              <a:rPr lang="en-US" altLang="zh-CN" b="1" dirty="0">
                <a:latin typeface="Times New Roman" panose="02020603050405020304" pitchFamily="18" charset="0"/>
              </a:rPr>
              <a:t>)</a:t>
            </a:r>
            <a:r>
              <a:rPr lang="zh-CN" altLang="en-US" b="1" dirty="0">
                <a:latin typeface="宋体" panose="02010600030101010101" pitchFamily="2" charset="-122"/>
              </a:rPr>
              <a:t>。</a:t>
            </a:r>
            <a:r>
              <a:rPr lang="zh-CN" altLang="en-US" b="1" dirty="0">
                <a:solidFill>
                  <a:schemeClr val="tx1"/>
                </a:solidFill>
                <a:latin typeface="Times New Roman" panose="02020603050405020304" pitchFamily="18" charset="0"/>
                <a:ea typeface="华文行楷" panose="02010800040101010101" pitchFamily="2" charset="-122"/>
              </a:rPr>
              <a:t> </a:t>
            </a:r>
            <a:endParaRPr lang="zh-CN" altLang="en-US" b="1" dirty="0">
              <a:solidFill>
                <a:schemeClr val="tx1"/>
              </a:solidFill>
              <a:latin typeface="Times New Roman" panose="02020603050405020304" pitchFamily="18" charset="0"/>
              <a:ea typeface="华文行楷" panose="02010800040101010101" pitchFamily="2" charset="-122"/>
            </a:endParaRPr>
          </a:p>
        </p:txBody>
      </p:sp>
      <p:graphicFrame>
        <p:nvGraphicFramePr>
          <p:cNvPr id="153612" name="Object 12"/>
          <p:cNvGraphicFramePr>
            <a:graphicFrameLocks noChangeAspect="1"/>
          </p:cNvGraphicFramePr>
          <p:nvPr/>
        </p:nvGraphicFramePr>
        <p:xfrm>
          <a:off x="3155950" y="5341938"/>
          <a:ext cx="2298700" cy="830262"/>
        </p:xfrm>
        <a:graphic>
          <a:graphicData uri="http://schemas.openxmlformats.org/presentationml/2006/ole">
            <mc:AlternateContent xmlns:mc="http://schemas.openxmlformats.org/markup-compatibility/2006">
              <mc:Choice xmlns:v="urn:schemas-microsoft-com:vml" Requires="v">
                <p:oleObj spid="_x0000_s3111" name="" r:id="rId6" imgW="635000" imgH="228600" progId="Equation.DSMT4">
                  <p:embed/>
                </p:oleObj>
              </mc:Choice>
              <mc:Fallback>
                <p:oleObj name="" r:id="rId6" imgW="635000" imgH="228600" progId="Equation.DSMT4">
                  <p:embed/>
                  <p:pic>
                    <p:nvPicPr>
                      <p:cNvPr id="0" name="图片 3110"/>
                      <p:cNvPicPr/>
                      <p:nvPr/>
                    </p:nvPicPr>
                    <p:blipFill>
                      <a:blip r:embed="rId7"/>
                      <a:stretch>
                        <a:fillRect/>
                      </a:stretch>
                    </p:blipFill>
                    <p:spPr>
                      <a:xfrm>
                        <a:off x="3155950" y="5341938"/>
                        <a:ext cx="2298700" cy="830262"/>
                      </a:xfrm>
                      <a:prstGeom prst="rect">
                        <a:avLst/>
                      </a:prstGeom>
                      <a:noFill/>
                      <a:ln w="38100">
                        <a:noFill/>
                        <a:miter/>
                      </a:ln>
                    </p:spPr>
                  </p:pic>
                </p:oleObj>
              </mc:Fallback>
            </mc:AlternateContent>
          </a:graphicData>
        </a:graphic>
      </p:graphicFrame>
      <p:sp>
        <p:nvSpPr>
          <p:cNvPr id="153613" name="AutoShape 17"/>
          <p:cNvSpPr/>
          <p:nvPr/>
        </p:nvSpPr>
        <p:spPr>
          <a:xfrm>
            <a:off x="827088" y="3887788"/>
            <a:ext cx="6089650" cy="1143000"/>
          </a:xfrm>
          <a:prstGeom prst="wedgeRectCallout">
            <a:avLst>
              <a:gd name="adj1" fmla="val 8630"/>
              <a:gd name="adj2" fmla="val 92222"/>
            </a:avLst>
          </a:prstGeom>
          <a:solidFill>
            <a:srgbClr val="CCFFFF"/>
          </a:solidFill>
          <a:ln w="9525" cap="flat" cmpd="sng">
            <a:solidFill>
              <a:srgbClr val="CCFFFF"/>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just" eaLnBrk="1" hangingPunct="1">
              <a:spcBef>
                <a:spcPct val="0"/>
              </a:spcBef>
              <a:buClrTx/>
              <a:buSzTx/>
              <a:buFont typeface="Arial" panose="020B0604020202020204" pitchFamily="34" charset="0"/>
              <a:buNone/>
            </a:pPr>
            <a:r>
              <a:rPr lang="en-US" altLang="zh-CN" b="1" dirty="0">
                <a:solidFill>
                  <a:schemeClr val="tx1"/>
                </a:solidFill>
                <a:latin typeface="Times New Roman" panose="02020603050405020304" pitchFamily="18" charset="0"/>
                <a:cs typeface="Times New Roman" panose="02020603050405020304" pitchFamily="18" charset="0"/>
              </a:rPr>
              <a:t>  </a:t>
            </a:r>
            <a:r>
              <a:rPr lang="en-US" altLang="zh-CN" b="1" i="1" dirty="0">
                <a:latin typeface="Times New Roman" panose="02020603050405020304" pitchFamily="18" charset="0"/>
                <a:cs typeface="Times New Roman" panose="02020603050405020304" pitchFamily="18" charset="0"/>
              </a:rPr>
              <a:t>Q </a:t>
            </a:r>
            <a:r>
              <a:rPr lang="en-US" altLang="zh-CN" b="1" dirty="0">
                <a:latin typeface="Courier New" panose="02070309020205020404" pitchFamily="49" charset="0"/>
                <a:ea typeface="Times New Roman" panose="02020603050405020304" pitchFamily="18" charset="0"/>
              </a:rPr>
              <a:t>—</a:t>
            </a:r>
            <a:r>
              <a:rPr lang="en-US" altLang="zh-CN" b="1" dirty="0">
                <a:latin typeface="Courier New" panose="02070309020205020404" pitchFamily="49" charset="0"/>
                <a:ea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rPr>
              <a:t>出水流量</a:t>
            </a:r>
            <a:r>
              <a:rPr lang="en-US" altLang="zh-CN" b="1" dirty="0">
                <a:latin typeface="宋体" panose="02010600030101010101" pitchFamily="2" charset="-122"/>
              </a:rPr>
              <a:t>(</a:t>
            </a:r>
            <a:r>
              <a:rPr lang="zh-CN" altLang="en-US" b="1" dirty="0">
                <a:latin typeface="Times New Roman" panose="02020603050405020304" pitchFamily="18" charset="0"/>
              </a:rPr>
              <a:t>千克</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rPr>
              <a:t>秒</a:t>
            </a:r>
            <a:r>
              <a:rPr lang="en-US" altLang="zh-CN" b="1" dirty="0">
                <a:latin typeface="宋体" panose="02010600030101010101" pitchFamily="2" charset="-122"/>
              </a:rPr>
              <a:t>)</a:t>
            </a:r>
            <a:r>
              <a:rPr lang="zh-CN" altLang="en-US" b="1" dirty="0">
                <a:latin typeface="Times New Roman" panose="02020603050405020304" pitchFamily="18" charset="0"/>
              </a:rPr>
              <a:t>；</a:t>
            </a:r>
            <a:endParaRPr lang="zh-CN" altLang="en-US" b="1" dirty="0">
              <a:latin typeface="宋体" panose="02010600030101010101" pitchFamily="2" charset="-122"/>
            </a:endParaRPr>
          </a:p>
          <a:p>
            <a:pPr marL="0" lvl="0" indent="0" algn="just" eaLnBrk="1" hangingPunct="1">
              <a:spcBef>
                <a:spcPct val="0"/>
              </a:spcBef>
              <a:buClrTx/>
              <a:buSzTx/>
              <a:buFont typeface="Arial" panose="020B0604020202020204" pitchFamily="34" charset="0"/>
              <a:buNone/>
            </a:pPr>
            <a:r>
              <a:rPr lang="zh-CN" altLang="en-US" b="1" dirty="0">
                <a:latin typeface="宋体" panose="02010600030101010101" pitchFamily="2" charset="-122"/>
              </a:rPr>
              <a:t> </a:t>
            </a:r>
            <a:r>
              <a:rPr lang="en-US" altLang="zh-CN" b="1" i="1" dirty="0">
                <a:latin typeface="Times New Roman" panose="02020603050405020304" pitchFamily="18" charset="0"/>
                <a:cs typeface="Times New Roman" panose="02020603050405020304" pitchFamily="18" charset="0"/>
              </a:rPr>
              <a:t>C</a:t>
            </a:r>
            <a:r>
              <a:rPr lang="en-US" altLang="zh-CN" b="1" i="1" baseline="-30000" dirty="0">
                <a:latin typeface="Times New Roman" panose="02020603050405020304" pitchFamily="18" charset="0"/>
                <a:cs typeface="Times New Roman" panose="02020603050405020304" pitchFamily="18" charset="0"/>
              </a:rPr>
              <a:t>p </a:t>
            </a:r>
            <a:r>
              <a:rPr lang="en-US" altLang="zh-CN" b="1" dirty="0">
                <a:latin typeface="Courier New" panose="02070309020205020404" pitchFamily="49" charset="0"/>
                <a:ea typeface="Times New Roman" panose="02020603050405020304" pitchFamily="18" charset="0"/>
              </a:rPr>
              <a:t>—</a:t>
            </a:r>
            <a:r>
              <a:rPr lang="en-US" altLang="zh-CN" b="1" dirty="0">
                <a:latin typeface="Courier New" panose="02070309020205020404" pitchFamily="49" charset="0"/>
                <a:ea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rPr>
              <a:t>水的比热</a:t>
            </a:r>
            <a:r>
              <a:rPr lang="en-US" altLang="zh-CN" b="1" dirty="0">
                <a:latin typeface="Times New Roman" panose="02020603050405020304" pitchFamily="18" charset="0"/>
              </a:rPr>
              <a:t>(</a:t>
            </a:r>
            <a:r>
              <a:rPr lang="zh-CN" altLang="en-US" b="1" dirty="0">
                <a:latin typeface="宋体" panose="02010600030101010101" pitchFamily="2" charset="-122"/>
              </a:rPr>
              <a:t>焦耳</a:t>
            </a:r>
            <a:r>
              <a:rPr lang="en-US" altLang="zh-CN" b="1" dirty="0">
                <a:latin typeface="Times New Roman" panose="02020603050405020304" pitchFamily="18" charset="0"/>
              </a:rPr>
              <a:t>/</a:t>
            </a:r>
            <a:r>
              <a:rPr lang="zh-CN" altLang="en-US" b="1" dirty="0">
                <a:latin typeface="宋体" panose="02010600030101010101" pitchFamily="2" charset="-122"/>
              </a:rPr>
              <a:t>千克</a:t>
            </a:r>
            <a:r>
              <a:rPr lang="en-US" altLang="zh-CN" b="1" dirty="0">
                <a:latin typeface="Times New Roman" panose="02020603050405020304" pitchFamily="18" charset="0"/>
              </a:rPr>
              <a:t>·</a:t>
            </a:r>
            <a:r>
              <a:rPr lang="en-US" altLang="zh-CN" b="1" dirty="0">
                <a:latin typeface="宋体" panose="02010600030101010101" pitchFamily="2" charset="-122"/>
              </a:rPr>
              <a:t>℃</a:t>
            </a:r>
            <a:r>
              <a:rPr lang="en-US" altLang="zh-CN" b="1" dirty="0">
                <a:latin typeface="Times New Roman" panose="02020603050405020304" pitchFamily="18" charset="0"/>
              </a:rPr>
              <a:t>)</a:t>
            </a:r>
            <a:r>
              <a:rPr lang="zh-CN" altLang="en-US" b="1" dirty="0">
                <a:latin typeface="宋体" panose="02010600030101010101" pitchFamily="2" charset="-122"/>
              </a:rPr>
              <a:t>。</a:t>
            </a:r>
            <a:r>
              <a:rPr lang="zh-CN" altLang="en-US" b="1" dirty="0">
                <a:solidFill>
                  <a:schemeClr val="tx1"/>
                </a:solidFill>
                <a:latin typeface="Times New Roman" panose="02020603050405020304" pitchFamily="18" charset="0"/>
                <a:ea typeface="华文行楷" panose="02010800040101010101" pitchFamily="2" charset="-122"/>
              </a:rPr>
              <a:t> </a:t>
            </a:r>
            <a:endParaRPr lang="zh-CN" altLang="en-US" b="1" dirty="0">
              <a:solidFill>
                <a:schemeClr val="tx1"/>
              </a:solidFill>
              <a:latin typeface="Times New Roman" panose="02020603050405020304" pitchFamily="18" charset="0"/>
              <a:ea typeface="华文行楷" panose="02010800040101010101" pitchFamily="2" charset="-122"/>
            </a:endParaRPr>
          </a:p>
        </p:txBody>
      </p:sp>
      <p:sp>
        <p:nvSpPr>
          <p:cNvPr id="153615" name="AutoShape 20"/>
          <p:cNvSpPr/>
          <p:nvPr/>
        </p:nvSpPr>
        <p:spPr>
          <a:xfrm>
            <a:off x="3294063" y="2535238"/>
            <a:ext cx="5257800" cy="1524000"/>
          </a:xfrm>
          <a:prstGeom prst="wedgeRectCallout">
            <a:avLst>
              <a:gd name="adj1" fmla="val 33713"/>
              <a:gd name="adj2" fmla="val 143833"/>
            </a:avLst>
          </a:prstGeom>
          <a:solidFill>
            <a:srgbClr val="CCFFFF"/>
          </a:solidFill>
          <a:ln w="9525" cap="flat" cmpd="sng">
            <a:solidFill>
              <a:srgbClr val="C0C0C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r>
              <a:rPr lang="en-US" altLang="zh-CN" b="1" i="1" dirty="0">
                <a:latin typeface="Times New Roman" panose="02020603050405020304" pitchFamily="18" charset="0"/>
              </a:rPr>
              <a:t>R </a:t>
            </a:r>
            <a:r>
              <a:rPr lang="en-US" altLang="zh-CN" b="1" dirty="0">
                <a:latin typeface="Times New Roman" panose="02020603050405020304" pitchFamily="18" charset="0"/>
              </a:rPr>
              <a:t>—— </a:t>
            </a:r>
            <a:r>
              <a:rPr lang="zh-CN" altLang="en-US" b="1" dirty="0">
                <a:latin typeface="宋体" panose="02010600030101010101" pitchFamily="2" charset="-122"/>
              </a:rPr>
              <a:t>由水箱内壁通过热绝缘扩散到周围环境的等效热值</a:t>
            </a:r>
            <a:r>
              <a:rPr lang="en-US" altLang="zh-CN" b="1" dirty="0">
                <a:latin typeface="Times New Roman" panose="02020603050405020304" pitchFamily="18" charset="0"/>
              </a:rPr>
              <a:t>(</a:t>
            </a:r>
            <a:r>
              <a:rPr lang="en-US" altLang="zh-CN" b="1" dirty="0">
                <a:latin typeface="宋体" panose="02010600030101010101" pitchFamily="2" charset="-122"/>
              </a:rPr>
              <a:t>℃</a:t>
            </a:r>
            <a:r>
              <a:rPr lang="en-US" altLang="zh-CN" b="1" dirty="0">
                <a:latin typeface="Times New Roman" panose="02020603050405020304" pitchFamily="18" charset="0"/>
              </a:rPr>
              <a:t>/</a:t>
            </a:r>
            <a:r>
              <a:rPr lang="zh-CN" altLang="en-US" b="1" dirty="0">
                <a:latin typeface="宋体" panose="02010600030101010101" pitchFamily="2" charset="-122"/>
              </a:rPr>
              <a:t>瓦特</a:t>
            </a:r>
            <a:r>
              <a:rPr lang="en-US" altLang="zh-CN" b="1" dirty="0">
                <a:latin typeface="Times New Roman" panose="02020603050405020304" pitchFamily="18" charset="0"/>
              </a:rPr>
              <a:t>)</a:t>
            </a:r>
            <a:r>
              <a:rPr lang="zh-CN" altLang="en-US" b="1" dirty="0">
                <a:latin typeface="宋体" panose="02010600030101010101" pitchFamily="2" charset="-122"/>
              </a:rPr>
              <a:t>。</a:t>
            </a:r>
            <a:r>
              <a:rPr lang="zh-CN" altLang="en-US" b="1" dirty="0">
                <a:latin typeface="Times New Roman" panose="02020603050405020304" pitchFamily="18" charset="0"/>
                <a:ea typeface="华文行楷" panose="02010800040101010101" pitchFamily="2" charset="-122"/>
              </a:rPr>
              <a:t> </a:t>
            </a:r>
            <a:endParaRPr lang="zh-CN" altLang="en-US" b="1" dirty="0">
              <a:latin typeface="Times New Roman" panose="02020603050405020304" pitchFamily="18" charset="0"/>
              <a:ea typeface="华文行楷" panose="02010800040101010101" pitchFamily="2" charset="-122"/>
            </a:endParaRPr>
          </a:p>
        </p:txBody>
      </p:sp>
      <p:sp>
        <p:nvSpPr>
          <p:cNvPr id="152591" name="灯片编号占位符 1"/>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graphicFrame>
        <p:nvGraphicFramePr>
          <p:cNvPr id="17" name="Object 14"/>
          <p:cNvGraphicFramePr>
            <a:graphicFrameLocks noChangeAspect="1"/>
          </p:cNvGraphicFramePr>
          <p:nvPr/>
        </p:nvGraphicFramePr>
        <p:xfrm>
          <a:off x="6272213" y="5145088"/>
          <a:ext cx="2266950" cy="1209675"/>
        </p:xfrm>
        <a:graphic>
          <a:graphicData uri="http://schemas.openxmlformats.org/presentationml/2006/ole">
            <mc:AlternateContent xmlns:mc="http://schemas.openxmlformats.org/markup-compatibility/2006">
              <mc:Choice xmlns:v="urn:schemas-microsoft-com:vml" Requires="v">
                <p:oleObj spid="_x0000_s3110" name="" r:id="rId8" imgW="647700" imgH="342900" progId="Equation.DSMT4">
                  <p:embed/>
                </p:oleObj>
              </mc:Choice>
              <mc:Fallback>
                <p:oleObj name="" r:id="rId8" imgW="647700" imgH="342900" progId="Equation.DSMT4">
                  <p:embed/>
                  <p:pic>
                    <p:nvPicPr>
                      <p:cNvPr id="0" name="图片 3109"/>
                      <p:cNvPicPr/>
                      <p:nvPr/>
                    </p:nvPicPr>
                    <p:blipFill>
                      <a:blip r:embed="rId9"/>
                      <a:stretch>
                        <a:fillRect/>
                      </a:stretch>
                    </p:blipFill>
                    <p:spPr>
                      <a:xfrm>
                        <a:off x="6272213" y="5145088"/>
                        <a:ext cx="2266950" cy="1209675"/>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3606"/>
                                        </p:tgtEl>
                                        <p:attrNameLst>
                                          <p:attrName>style.visibility</p:attrName>
                                        </p:attrNameLst>
                                      </p:cBhvr>
                                      <p:to>
                                        <p:strVal val="visible"/>
                                      </p:to>
                                    </p:set>
                                    <p:anim calcmode="lin" valueType="num">
                                      <p:cBhvr additive="base">
                                        <p:cTn id="7" dur="500" fill="hold"/>
                                        <p:tgtEl>
                                          <p:spTgt spid="153606"/>
                                        </p:tgtEl>
                                        <p:attrNameLst>
                                          <p:attrName>ppt_x</p:attrName>
                                        </p:attrNameLst>
                                      </p:cBhvr>
                                      <p:tavLst>
                                        <p:tav tm="0">
                                          <p:val>
                                            <p:strVal val="0-#ppt_w/2"/>
                                          </p:val>
                                        </p:tav>
                                        <p:tav tm="100000">
                                          <p:val>
                                            <p:strVal val="#ppt_x"/>
                                          </p:val>
                                        </p:tav>
                                      </p:tavLst>
                                    </p:anim>
                                    <p:anim calcmode="lin" valueType="num">
                                      <p:cBhvr additive="base">
                                        <p:cTn id="8" dur="500" fill="hold"/>
                                        <p:tgtEl>
                                          <p:spTgt spid="15360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53607"/>
                                        </p:tgtEl>
                                        <p:attrNameLst>
                                          <p:attrName>style.visibility</p:attrName>
                                        </p:attrNameLst>
                                      </p:cBhvr>
                                      <p:to>
                                        <p:strVal val="visible"/>
                                      </p:to>
                                    </p:set>
                                    <p:anim calcmode="lin" valueType="num">
                                      <p:cBhvr additive="base">
                                        <p:cTn id="13" dur="500" fill="hold"/>
                                        <p:tgtEl>
                                          <p:spTgt spid="153607"/>
                                        </p:tgtEl>
                                        <p:attrNameLst>
                                          <p:attrName>ppt_x</p:attrName>
                                        </p:attrNameLst>
                                      </p:cBhvr>
                                      <p:tavLst>
                                        <p:tav tm="0">
                                          <p:val>
                                            <p:strVal val="0-#ppt_w/2"/>
                                          </p:val>
                                        </p:tav>
                                        <p:tav tm="100000">
                                          <p:val>
                                            <p:strVal val="#ppt_x"/>
                                          </p:val>
                                        </p:tav>
                                      </p:tavLst>
                                    </p:anim>
                                    <p:anim calcmode="lin" valueType="num">
                                      <p:cBhvr additive="base">
                                        <p:cTn id="14" dur="500" fill="hold"/>
                                        <p:tgtEl>
                                          <p:spTgt spid="15360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 fill="hold" grpId="0" nodeType="clickEffect">
                                  <p:stCondLst>
                                    <p:cond delay="0"/>
                                  </p:stCondLst>
                                  <p:childTnLst>
                                    <p:set>
                                      <p:cBhvr>
                                        <p:cTn id="18" dur="1" fill="hold">
                                          <p:stCondLst>
                                            <p:cond delay="0"/>
                                          </p:stCondLst>
                                        </p:cTn>
                                        <p:tgtEl>
                                          <p:spTgt spid="153608"/>
                                        </p:tgtEl>
                                        <p:attrNameLst>
                                          <p:attrName>style.visibility</p:attrName>
                                        </p:attrNameLst>
                                      </p:cBhvr>
                                      <p:to>
                                        <p:strVal val="visible"/>
                                      </p:to>
                                    </p:set>
                                    <p:anim calcmode="lin" valueType="num">
                                      <p:cBhvr>
                                        <p:cTn id="19" dur="500" fill="hold"/>
                                        <p:tgtEl>
                                          <p:spTgt spid="153608"/>
                                        </p:tgtEl>
                                        <p:attrNameLst>
                                          <p:attrName>ppt_x</p:attrName>
                                        </p:attrNameLst>
                                      </p:cBhvr>
                                      <p:tavLst>
                                        <p:tav tm="0">
                                          <p:val>
                                            <p:strVal val="#ppt_x"/>
                                          </p:val>
                                        </p:tav>
                                        <p:tav tm="100000">
                                          <p:val>
                                            <p:strVal val="#ppt_x"/>
                                          </p:val>
                                        </p:tav>
                                      </p:tavLst>
                                    </p:anim>
                                    <p:anim calcmode="lin" valueType="num">
                                      <p:cBhvr>
                                        <p:cTn id="20" dur="500" fill="hold"/>
                                        <p:tgtEl>
                                          <p:spTgt spid="153608"/>
                                        </p:tgtEl>
                                        <p:attrNameLst>
                                          <p:attrName>ppt_y</p:attrName>
                                        </p:attrNameLst>
                                      </p:cBhvr>
                                      <p:tavLst>
                                        <p:tav tm="0">
                                          <p:val>
                                            <p:strVal val="#ppt_y-#ppt_h/2"/>
                                          </p:val>
                                        </p:tav>
                                        <p:tav tm="100000">
                                          <p:val>
                                            <p:strVal val="#ppt_y"/>
                                          </p:val>
                                        </p:tav>
                                      </p:tavLst>
                                    </p:anim>
                                    <p:anim calcmode="lin" valueType="num">
                                      <p:cBhvr>
                                        <p:cTn id="21" dur="500" fill="hold"/>
                                        <p:tgtEl>
                                          <p:spTgt spid="153608"/>
                                        </p:tgtEl>
                                        <p:attrNameLst>
                                          <p:attrName>ppt_w</p:attrName>
                                        </p:attrNameLst>
                                      </p:cBhvr>
                                      <p:tavLst>
                                        <p:tav tm="0">
                                          <p:val>
                                            <p:strVal val="#ppt_w"/>
                                          </p:val>
                                        </p:tav>
                                        <p:tav tm="100000">
                                          <p:val>
                                            <p:strVal val="#ppt_w"/>
                                          </p:val>
                                        </p:tav>
                                      </p:tavLst>
                                    </p:anim>
                                    <p:anim calcmode="lin" valueType="num">
                                      <p:cBhvr>
                                        <p:cTn id="22" dur="500" fill="hold"/>
                                        <p:tgtEl>
                                          <p:spTgt spid="153608"/>
                                        </p:tgtEl>
                                        <p:attrNameLst>
                                          <p:attrName>ppt_h</p:attrName>
                                        </p:attrNameLst>
                                      </p:cBhvr>
                                      <p:tavLst>
                                        <p:tav tm="0">
                                          <p:val>
                                            <p:fltVal val="0.000000"/>
                                          </p:val>
                                        </p:tav>
                                        <p:tav tm="100000">
                                          <p:val>
                                            <p:strVal val="#ppt_h"/>
                                          </p:val>
                                        </p:tav>
                                      </p:tavLst>
                                    </p:anim>
                                  </p:childTnLst>
                                  <p:subTnLst>
                                    <p:set>
                                      <p:cBhvr override="childStyle">
                                        <p:cTn dur="1" fill="hold" display="0" masterRel="nextClick" afterEffect="1"/>
                                        <p:tgtEl>
                                          <p:spTgt spid="153608"/>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7" presetClass="entr" presetSubtype="8" fill="hold" grpId="0" nodeType="clickEffect">
                                  <p:stCondLst>
                                    <p:cond delay="0"/>
                                  </p:stCondLst>
                                  <p:childTnLst>
                                    <p:set>
                                      <p:cBhvr>
                                        <p:cTn id="26" dur="1" fill="hold">
                                          <p:stCondLst>
                                            <p:cond delay="0"/>
                                          </p:stCondLst>
                                        </p:cTn>
                                        <p:tgtEl>
                                          <p:spTgt spid="153609"/>
                                        </p:tgtEl>
                                        <p:attrNameLst>
                                          <p:attrName>style.visibility</p:attrName>
                                        </p:attrNameLst>
                                      </p:cBhvr>
                                      <p:to>
                                        <p:strVal val="visible"/>
                                      </p:to>
                                    </p:set>
                                    <p:anim calcmode="lin" valueType="num">
                                      <p:cBhvr>
                                        <p:cTn id="27" dur="500" fill="hold"/>
                                        <p:tgtEl>
                                          <p:spTgt spid="153609"/>
                                        </p:tgtEl>
                                        <p:attrNameLst>
                                          <p:attrName>ppt_x</p:attrName>
                                        </p:attrNameLst>
                                      </p:cBhvr>
                                      <p:tavLst>
                                        <p:tav tm="0">
                                          <p:val>
                                            <p:strVal val="#ppt_x-#ppt_w/2"/>
                                          </p:val>
                                        </p:tav>
                                        <p:tav tm="100000">
                                          <p:val>
                                            <p:strVal val="#ppt_x"/>
                                          </p:val>
                                        </p:tav>
                                      </p:tavLst>
                                    </p:anim>
                                    <p:anim calcmode="lin" valueType="num">
                                      <p:cBhvr>
                                        <p:cTn id="28" dur="500" fill="hold"/>
                                        <p:tgtEl>
                                          <p:spTgt spid="153609"/>
                                        </p:tgtEl>
                                        <p:attrNameLst>
                                          <p:attrName>ppt_y</p:attrName>
                                        </p:attrNameLst>
                                      </p:cBhvr>
                                      <p:tavLst>
                                        <p:tav tm="0">
                                          <p:val>
                                            <p:strVal val="#ppt_y"/>
                                          </p:val>
                                        </p:tav>
                                        <p:tav tm="100000">
                                          <p:val>
                                            <p:strVal val="#ppt_y"/>
                                          </p:val>
                                        </p:tav>
                                      </p:tavLst>
                                    </p:anim>
                                    <p:anim calcmode="lin" valueType="num">
                                      <p:cBhvr>
                                        <p:cTn id="29" dur="500" fill="hold"/>
                                        <p:tgtEl>
                                          <p:spTgt spid="153609"/>
                                        </p:tgtEl>
                                        <p:attrNameLst>
                                          <p:attrName>ppt_w</p:attrName>
                                        </p:attrNameLst>
                                      </p:cBhvr>
                                      <p:tavLst>
                                        <p:tav tm="0">
                                          <p:val>
                                            <p:fltVal val="0.000000"/>
                                          </p:val>
                                        </p:tav>
                                        <p:tav tm="100000">
                                          <p:val>
                                            <p:strVal val="#ppt_w"/>
                                          </p:val>
                                        </p:tav>
                                      </p:tavLst>
                                    </p:anim>
                                    <p:anim calcmode="lin" valueType="num">
                                      <p:cBhvr>
                                        <p:cTn id="30" dur="500" fill="hold"/>
                                        <p:tgtEl>
                                          <p:spTgt spid="153609"/>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1536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7" presetClass="entr" presetSubtype="1" fill="hold" grpId="0" nodeType="clickEffect">
                                  <p:stCondLst>
                                    <p:cond delay="0"/>
                                  </p:stCondLst>
                                  <p:childTnLst>
                                    <p:set>
                                      <p:cBhvr>
                                        <p:cTn id="38" dur="1" fill="hold">
                                          <p:stCondLst>
                                            <p:cond delay="0"/>
                                          </p:stCondLst>
                                        </p:cTn>
                                        <p:tgtEl>
                                          <p:spTgt spid="153611"/>
                                        </p:tgtEl>
                                        <p:attrNameLst>
                                          <p:attrName>style.visibility</p:attrName>
                                        </p:attrNameLst>
                                      </p:cBhvr>
                                      <p:to>
                                        <p:strVal val="visible"/>
                                      </p:to>
                                    </p:set>
                                    <p:anim calcmode="lin" valueType="num">
                                      <p:cBhvr>
                                        <p:cTn id="39" dur="500" fill="hold"/>
                                        <p:tgtEl>
                                          <p:spTgt spid="153611"/>
                                        </p:tgtEl>
                                        <p:attrNameLst>
                                          <p:attrName>ppt_x</p:attrName>
                                        </p:attrNameLst>
                                      </p:cBhvr>
                                      <p:tavLst>
                                        <p:tav tm="0">
                                          <p:val>
                                            <p:strVal val="#ppt_x"/>
                                          </p:val>
                                        </p:tav>
                                        <p:tav tm="100000">
                                          <p:val>
                                            <p:strVal val="#ppt_x"/>
                                          </p:val>
                                        </p:tav>
                                      </p:tavLst>
                                    </p:anim>
                                    <p:anim calcmode="lin" valueType="num">
                                      <p:cBhvr>
                                        <p:cTn id="40" dur="500" fill="hold"/>
                                        <p:tgtEl>
                                          <p:spTgt spid="153611"/>
                                        </p:tgtEl>
                                        <p:attrNameLst>
                                          <p:attrName>ppt_y</p:attrName>
                                        </p:attrNameLst>
                                      </p:cBhvr>
                                      <p:tavLst>
                                        <p:tav tm="0">
                                          <p:val>
                                            <p:strVal val="#ppt_y-#ppt_h/2"/>
                                          </p:val>
                                        </p:tav>
                                        <p:tav tm="100000">
                                          <p:val>
                                            <p:strVal val="#ppt_y"/>
                                          </p:val>
                                        </p:tav>
                                      </p:tavLst>
                                    </p:anim>
                                    <p:anim calcmode="lin" valueType="num">
                                      <p:cBhvr>
                                        <p:cTn id="41" dur="500" fill="hold"/>
                                        <p:tgtEl>
                                          <p:spTgt spid="153611"/>
                                        </p:tgtEl>
                                        <p:attrNameLst>
                                          <p:attrName>ppt_w</p:attrName>
                                        </p:attrNameLst>
                                      </p:cBhvr>
                                      <p:tavLst>
                                        <p:tav tm="0">
                                          <p:val>
                                            <p:strVal val="#ppt_w"/>
                                          </p:val>
                                        </p:tav>
                                        <p:tav tm="100000">
                                          <p:val>
                                            <p:strVal val="#ppt_w"/>
                                          </p:val>
                                        </p:tav>
                                      </p:tavLst>
                                    </p:anim>
                                    <p:anim calcmode="lin" valueType="num">
                                      <p:cBhvr>
                                        <p:cTn id="42" dur="500" fill="hold"/>
                                        <p:tgtEl>
                                          <p:spTgt spid="153611"/>
                                        </p:tgtEl>
                                        <p:attrNameLst>
                                          <p:attrName>ppt_h</p:attrName>
                                        </p:attrNameLst>
                                      </p:cBhvr>
                                      <p:tavLst>
                                        <p:tav tm="0">
                                          <p:val>
                                            <p:fltVal val="0.000000"/>
                                          </p:val>
                                        </p:tav>
                                        <p:tav tm="100000">
                                          <p:val>
                                            <p:strVal val="#ppt_h"/>
                                          </p:val>
                                        </p:tav>
                                      </p:tavLst>
                                    </p:anim>
                                  </p:childTnLst>
                                  <p:subTnLst>
                                    <p:set>
                                      <p:cBhvr override="childStyle">
                                        <p:cTn dur="1" fill="hold" display="0" masterRel="nextClick" afterEffect="1"/>
                                        <p:tgtEl>
                                          <p:spTgt spid="153611"/>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499"/>
                                          </p:stCondLst>
                                        </p:cTn>
                                        <p:tgtEl>
                                          <p:spTgt spid="1536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7" presetClass="entr" presetSubtype="1" fill="hold" grpId="0" nodeType="clickEffect">
                                  <p:stCondLst>
                                    <p:cond delay="0"/>
                                  </p:stCondLst>
                                  <p:childTnLst>
                                    <p:set>
                                      <p:cBhvr>
                                        <p:cTn id="50" dur="1" fill="hold">
                                          <p:stCondLst>
                                            <p:cond delay="0"/>
                                          </p:stCondLst>
                                        </p:cTn>
                                        <p:tgtEl>
                                          <p:spTgt spid="153613"/>
                                        </p:tgtEl>
                                        <p:attrNameLst>
                                          <p:attrName>style.visibility</p:attrName>
                                        </p:attrNameLst>
                                      </p:cBhvr>
                                      <p:to>
                                        <p:strVal val="visible"/>
                                      </p:to>
                                    </p:set>
                                    <p:anim calcmode="lin" valueType="num">
                                      <p:cBhvr>
                                        <p:cTn id="51" dur="500" fill="hold"/>
                                        <p:tgtEl>
                                          <p:spTgt spid="153613"/>
                                        </p:tgtEl>
                                        <p:attrNameLst>
                                          <p:attrName>ppt_x</p:attrName>
                                        </p:attrNameLst>
                                      </p:cBhvr>
                                      <p:tavLst>
                                        <p:tav tm="0">
                                          <p:val>
                                            <p:strVal val="#ppt_x"/>
                                          </p:val>
                                        </p:tav>
                                        <p:tav tm="100000">
                                          <p:val>
                                            <p:strVal val="#ppt_x"/>
                                          </p:val>
                                        </p:tav>
                                      </p:tavLst>
                                    </p:anim>
                                    <p:anim calcmode="lin" valueType="num">
                                      <p:cBhvr>
                                        <p:cTn id="52" dur="500" fill="hold"/>
                                        <p:tgtEl>
                                          <p:spTgt spid="153613"/>
                                        </p:tgtEl>
                                        <p:attrNameLst>
                                          <p:attrName>ppt_y</p:attrName>
                                        </p:attrNameLst>
                                      </p:cBhvr>
                                      <p:tavLst>
                                        <p:tav tm="0">
                                          <p:val>
                                            <p:strVal val="#ppt_y-#ppt_h/2"/>
                                          </p:val>
                                        </p:tav>
                                        <p:tav tm="100000">
                                          <p:val>
                                            <p:strVal val="#ppt_y"/>
                                          </p:val>
                                        </p:tav>
                                      </p:tavLst>
                                    </p:anim>
                                    <p:anim calcmode="lin" valueType="num">
                                      <p:cBhvr>
                                        <p:cTn id="53" dur="500" fill="hold"/>
                                        <p:tgtEl>
                                          <p:spTgt spid="153613"/>
                                        </p:tgtEl>
                                        <p:attrNameLst>
                                          <p:attrName>ppt_w</p:attrName>
                                        </p:attrNameLst>
                                      </p:cBhvr>
                                      <p:tavLst>
                                        <p:tav tm="0">
                                          <p:val>
                                            <p:strVal val="#ppt_w"/>
                                          </p:val>
                                        </p:tav>
                                        <p:tav tm="100000">
                                          <p:val>
                                            <p:strVal val="#ppt_w"/>
                                          </p:val>
                                        </p:tav>
                                      </p:tavLst>
                                    </p:anim>
                                    <p:anim calcmode="lin" valueType="num">
                                      <p:cBhvr>
                                        <p:cTn id="54" dur="500" fill="hold"/>
                                        <p:tgtEl>
                                          <p:spTgt spid="153613"/>
                                        </p:tgtEl>
                                        <p:attrNameLst>
                                          <p:attrName>ppt_h</p:attrName>
                                        </p:attrNameLst>
                                      </p:cBhvr>
                                      <p:tavLst>
                                        <p:tav tm="0">
                                          <p:val>
                                            <p:fltVal val="0.000000"/>
                                          </p:val>
                                        </p:tav>
                                        <p:tav tm="100000">
                                          <p:val>
                                            <p:strVal val="#ppt_h"/>
                                          </p:val>
                                        </p:tav>
                                      </p:tavLst>
                                    </p:anim>
                                  </p:childTnLst>
                                  <p:subTnLst>
                                    <p:set>
                                      <p:cBhvr override="childStyle">
                                        <p:cTn dur="1" fill="hold" display="0" masterRel="nextClick" afterEffect="1"/>
                                        <p:tgtEl>
                                          <p:spTgt spid="153613"/>
                                        </p:tgtEl>
                                        <p:attrNameLst>
                                          <p:attrName>style.visibility</p:attrName>
                                        </p:attrNameLst>
                                      </p:cBhvr>
                                      <p:to>
                                        <p:strVal val="hidden"/>
                                      </p:to>
                                    </p:set>
                                  </p:sub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499"/>
                                          </p:stCondLst>
                                        </p:cTn>
                                        <p:tgtEl>
                                          <p:spTgt spid="1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7" presetClass="entr" presetSubtype="1" fill="hold" grpId="0" nodeType="clickEffect">
                                  <p:stCondLst>
                                    <p:cond delay="0"/>
                                  </p:stCondLst>
                                  <p:childTnLst>
                                    <p:set>
                                      <p:cBhvr>
                                        <p:cTn id="62" dur="1" fill="hold">
                                          <p:stCondLst>
                                            <p:cond delay="0"/>
                                          </p:stCondLst>
                                        </p:cTn>
                                        <p:tgtEl>
                                          <p:spTgt spid="153615"/>
                                        </p:tgtEl>
                                        <p:attrNameLst>
                                          <p:attrName>style.visibility</p:attrName>
                                        </p:attrNameLst>
                                      </p:cBhvr>
                                      <p:to>
                                        <p:strVal val="visible"/>
                                      </p:to>
                                    </p:set>
                                    <p:anim calcmode="lin" valueType="num">
                                      <p:cBhvr>
                                        <p:cTn id="63" dur="500" fill="hold"/>
                                        <p:tgtEl>
                                          <p:spTgt spid="153615"/>
                                        </p:tgtEl>
                                        <p:attrNameLst>
                                          <p:attrName>ppt_x</p:attrName>
                                        </p:attrNameLst>
                                      </p:cBhvr>
                                      <p:tavLst>
                                        <p:tav tm="0">
                                          <p:val>
                                            <p:strVal val="#ppt_x"/>
                                          </p:val>
                                        </p:tav>
                                        <p:tav tm="100000">
                                          <p:val>
                                            <p:strVal val="#ppt_x"/>
                                          </p:val>
                                        </p:tav>
                                      </p:tavLst>
                                    </p:anim>
                                    <p:anim calcmode="lin" valueType="num">
                                      <p:cBhvr>
                                        <p:cTn id="64" dur="500" fill="hold"/>
                                        <p:tgtEl>
                                          <p:spTgt spid="153615"/>
                                        </p:tgtEl>
                                        <p:attrNameLst>
                                          <p:attrName>ppt_y</p:attrName>
                                        </p:attrNameLst>
                                      </p:cBhvr>
                                      <p:tavLst>
                                        <p:tav tm="0">
                                          <p:val>
                                            <p:strVal val="#ppt_y-#ppt_h/2"/>
                                          </p:val>
                                        </p:tav>
                                        <p:tav tm="100000">
                                          <p:val>
                                            <p:strVal val="#ppt_y"/>
                                          </p:val>
                                        </p:tav>
                                      </p:tavLst>
                                    </p:anim>
                                    <p:anim calcmode="lin" valueType="num">
                                      <p:cBhvr>
                                        <p:cTn id="65" dur="500" fill="hold"/>
                                        <p:tgtEl>
                                          <p:spTgt spid="153615"/>
                                        </p:tgtEl>
                                        <p:attrNameLst>
                                          <p:attrName>ppt_w</p:attrName>
                                        </p:attrNameLst>
                                      </p:cBhvr>
                                      <p:tavLst>
                                        <p:tav tm="0">
                                          <p:val>
                                            <p:strVal val="#ppt_w"/>
                                          </p:val>
                                        </p:tav>
                                        <p:tav tm="100000">
                                          <p:val>
                                            <p:strVal val="#ppt_w"/>
                                          </p:val>
                                        </p:tav>
                                      </p:tavLst>
                                    </p:anim>
                                    <p:anim calcmode="lin" valueType="num">
                                      <p:cBhvr>
                                        <p:cTn id="66" dur="500" fill="hold"/>
                                        <p:tgtEl>
                                          <p:spTgt spid="153615"/>
                                        </p:tgtEl>
                                        <p:attrNameLst>
                                          <p:attrName>ppt_h</p:attrName>
                                        </p:attrNameLst>
                                      </p:cBhvr>
                                      <p:tavLst>
                                        <p:tav tm="0">
                                          <p:val>
                                            <p:fltVal val="0.000000"/>
                                          </p:val>
                                        </p:tav>
                                        <p:tav tm="100000">
                                          <p:val>
                                            <p:strVal val="#ppt_h"/>
                                          </p:val>
                                        </p:tav>
                                      </p:tavLst>
                                    </p:anim>
                                  </p:childTnLst>
                                  <p:subTnLst>
                                    <p:set>
                                      <p:cBhvr override="childStyle">
                                        <p:cTn dur="1" fill="hold" display="0" masterRel="nextClick" afterEffect="1"/>
                                        <p:tgtEl>
                                          <p:spTgt spid="15361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6" grpId="0"/>
      <p:bldP spid="153608" grpId="0" animBg="1"/>
      <p:bldP spid="153609" grpId="0"/>
      <p:bldP spid="153611" grpId="0" animBg="1"/>
      <p:bldP spid="153613" grpId="0" animBg="1"/>
      <p:bldP spid="1536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4626" name="灯片编号占位符 3"/>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graphicFrame>
        <p:nvGraphicFramePr>
          <p:cNvPr id="155651" name="Object 3"/>
          <p:cNvGraphicFramePr>
            <a:graphicFrameLocks noChangeAspect="1"/>
          </p:cNvGraphicFramePr>
          <p:nvPr/>
        </p:nvGraphicFramePr>
        <p:xfrm>
          <a:off x="746125" y="5207000"/>
          <a:ext cx="4978400" cy="1176338"/>
        </p:xfrm>
        <a:graphic>
          <a:graphicData uri="http://schemas.openxmlformats.org/presentationml/2006/ole">
            <mc:AlternateContent xmlns:mc="http://schemas.openxmlformats.org/markup-compatibility/2006">
              <mc:Choice xmlns:v="urn:schemas-microsoft-com:vml" Requires="v">
                <p:oleObj spid="_x0000_s3114" name="" r:id="rId1" imgW="1497965" imgH="355600" progId="Equation.DSMT4">
                  <p:embed/>
                </p:oleObj>
              </mc:Choice>
              <mc:Fallback>
                <p:oleObj name="" r:id="rId1" imgW="1497965" imgH="355600" progId="Equation.DSMT4">
                  <p:embed/>
                  <p:pic>
                    <p:nvPicPr>
                      <p:cNvPr id="0" name="图片 3113"/>
                      <p:cNvPicPr/>
                      <p:nvPr/>
                    </p:nvPicPr>
                    <p:blipFill>
                      <a:blip r:embed="rId2"/>
                      <a:stretch>
                        <a:fillRect/>
                      </a:stretch>
                    </p:blipFill>
                    <p:spPr>
                      <a:xfrm>
                        <a:off x="746125" y="5207000"/>
                        <a:ext cx="4978400" cy="1176338"/>
                      </a:xfrm>
                      <a:prstGeom prst="rect">
                        <a:avLst/>
                      </a:prstGeom>
                      <a:noFill/>
                      <a:ln w="38100">
                        <a:noFill/>
                        <a:miter/>
                      </a:ln>
                    </p:spPr>
                  </p:pic>
                </p:oleObj>
              </mc:Fallback>
            </mc:AlternateContent>
          </a:graphicData>
        </a:graphic>
      </p:graphicFrame>
      <p:sp>
        <p:nvSpPr>
          <p:cNvPr id="155652" name="Text Box 3"/>
          <p:cNvSpPr txBox="1"/>
          <p:nvPr/>
        </p:nvSpPr>
        <p:spPr>
          <a:xfrm>
            <a:off x="304800" y="4038600"/>
            <a:ext cx="8229600" cy="10668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宋体" panose="02010600030101010101" pitchFamily="2" charset="-122"/>
              </a:rPr>
              <a:t>当出水流量</a:t>
            </a:r>
            <a:r>
              <a:rPr lang="en-US" altLang="zh-CN" b="1" i="1" dirty="0">
                <a:latin typeface="Times New Roman" panose="02020603050405020304" pitchFamily="18" charset="0"/>
              </a:rPr>
              <a:t>Q</a:t>
            </a:r>
            <a:r>
              <a:rPr lang="zh-CN" altLang="en-US" b="1" dirty="0">
                <a:latin typeface="宋体" panose="02010600030101010101" pitchFamily="2" charset="-122"/>
              </a:rPr>
              <a:t>一定，环境温度和进水温度</a:t>
            </a:r>
            <a:r>
              <a:rPr lang="en-US" altLang="zh-CN" b="1" i="1" dirty="0">
                <a:latin typeface="Symbol" panose="05050102010706020507" pitchFamily="18" charset="2"/>
              </a:rPr>
              <a:t>q </a:t>
            </a:r>
            <a:r>
              <a:rPr lang="en-US" altLang="zh-CN" b="1" i="1" baseline="-30000" dirty="0">
                <a:latin typeface="Times New Roman" panose="02020603050405020304" pitchFamily="18" charset="0"/>
              </a:rPr>
              <a:t>i</a:t>
            </a:r>
            <a:r>
              <a:rPr lang="zh-CN" altLang="en-US" b="1" dirty="0">
                <a:latin typeface="宋体" panose="02010600030101010101" pitchFamily="2" charset="-122"/>
              </a:rPr>
              <a:t>也为常值时，</a:t>
            </a:r>
            <a:r>
              <a:rPr lang="zh-CN" altLang="en-US" b="1" dirty="0">
                <a:latin typeface="Times New Roman" panose="02020603050405020304" pitchFamily="18" charset="0"/>
              </a:rPr>
              <a:t>系统为</a:t>
            </a:r>
            <a:r>
              <a:rPr lang="zh-CN" altLang="en-US" b="1" dirty="0">
                <a:latin typeface="宋体" panose="02010600030101010101" pitchFamily="2" charset="-122"/>
              </a:rPr>
              <a:t>一阶线性定常微分方程</a:t>
            </a:r>
            <a:r>
              <a:rPr lang="zh-CN" altLang="en-US" b="1" dirty="0">
                <a:solidFill>
                  <a:schemeClr val="tx1"/>
                </a:solidFill>
                <a:latin typeface="Times New Roman" panose="02020603050405020304" pitchFamily="18" charset="0"/>
              </a:rPr>
              <a:t> </a:t>
            </a:r>
            <a:endParaRPr lang="zh-CN" altLang="en-US" b="1" dirty="0">
              <a:solidFill>
                <a:schemeClr val="tx1"/>
              </a:solidFill>
              <a:latin typeface="Times New Roman" panose="02020603050405020304" pitchFamily="18" charset="0"/>
            </a:endParaRPr>
          </a:p>
        </p:txBody>
      </p:sp>
      <p:sp>
        <p:nvSpPr>
          <p:cNvPr id="155653" name="Text Box 4"/>
          <p:cNvSpPr txBox="1"/>
          <p:nvPr/>
        </p:nvSpPr>
        <p:spPr>
          <a:xfrm>
            <a:off x="3429000" y="3687763"/>
            <a:ext cx="5334000"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en-US" altLang="zh-CN" b="1" dirty="0">
                <a:latin typeface="Times New Roman" panose="02020603050405020304" pitchFamily="18" charset="0"/>
              </a:rPr>
              <a:t>——</a:t>
            </a:r>
            <a:r>
              <a:rPr lang="zh-CN" altLang="en-US" b="1" dirty="0">
                <a:latin typeface="宋体" panose="02010600030101010101" pitchFamily="2" charset="-122"/>
              </a:rPr>
              <a:t>一阶非线性微分方程式</a:t>
            </a:r>
            <a:r>
              <a:rPr lang="zh-CN" altLang="en-US" b="1" dirty="0">
                <a:solidFill>
                  <a:schemeClr val="tx1"/>
                </a:solidFill>
                <a:latin typeface="Times New Roman" panose="02020603050405020304" pitchFamily="18" charset="0"/>
                <a:ea typeface="华文行楷" panose="02010800040101010101" pitchFamily="2" charset="-122"/>
              </a:rPr>
              <a:t> </a:t>
            </a:r>
            <a:endParaRPr lang="zh-CN" altLang="en-US" b="1" dirty="0">
              <a:solidFill>
                <a:schemeClr val="tx1"/>
              </a:solidFill>
              <a:latin typeface="Times New Roman" panose="02020603050405020304" pitchFamily="18" charset="0"/>
              <a:ea typeface="华文行楷" panose="02010800040101010101" pitchFamily="2" charset="-122"/>
            </a:endParaRPr>
          </a:p>
        </p:txBody>
      </p:sp>
      <p:graphicFrame>
        <p:nvGraphicFramePr>
          <p:cNvPr id="155654" name="Object 6"/>
          <p:cNvGraphicFramePr>
            <a:graphicFrameLocks noChangeAspect="1"/>
          </p:cNvGraphicFramePr>
          <p:nvPr/>
        </p:nvGraphicFramePr>
        <p:xfrm>
          <a:off x="974725" y="2654300"/>
          <a:ext cx="6510338" cy="1003300"/>
        </p:xfrm>
        <a:graphic>
          <a:graphicData uri="http://schemas.openxmlformats.org/presentationml/2006/ole">
            <mc:AlternateContent xmlns:mc="http://schemas.openxmlformats.org/markup-compatibility/2006">
              <mc:Choice xmlns:v="urn:schemas-microsoft-com:vml" Requires="v">
                <p:oleObj spid="_x0000_s3115" name="" r:id="rId3" imgW="2324100" imgH="355600" progId="Equation.DSMT4">
                  <p:embed/>
                </p:oleObj>
              </mc:Choice>
              <mc:Fallback>
                <p:oleObj name="" r:id="rId3" imgW="2324100" imgH="355600" progId="Equation.DSMT4">
                  <p:embed/>
                  <p:pic>
                    <p:nvPicPr>
                      <p:cNvPr id="0" name="图片 3114"/>
                      <p:cNvPicPr/>
                      <p:nvPr/>
                    </p:nvPicPr>
                    <p:blipFill>
                      <a:blip r:embed="rId4"/>
                      <a:stretch>
                        <a:fillRect/>
                      </a:stretch>
                    </p:blipFill>
                    <p:spPr>
                      <a:xfrm>
                        <a:off x="974725" y="2654300"/>
                        <a:ext cx="6510338" cy="1003300"/>
                      </a:xfrm>
                      <a:prstGeom prst="rect">
                        <a:avLst/>
                      </a:prstGeom>
                      <a:noFill/>
                      <a:ln w="38100">
                        <a:noFill/>
                        <a:miter/>
                      </a:ln>
                    </p:spPr>
                  </p:pic>
                </p:oleObj>
              </mc:Fallback>
            </mc:AlternateContent>
          </a:graphicData>
        </a:graphic>
      </p:graphicFrame>
      <p:graphicFrame>
        <p:nvGraphicFramePr>
          <p:cNvPr id="155655" name="Object 7"/>
          <p:cNvGraphicFramePr>
            <a:graphicFrameLocks noChangeAspect="1"/>
          </p:cNvGraphicFramePr>
          <p:nvPr/>
        </p:nvGraphicFramePr>
        <p:xfrm>
          <a:off x="992188" y="1287463"/>
          <a:ext cx="6732587" cy="1090612"/>
        </p:xfrm>
        <a:graphic>
          <a:graphicData uri="http://schemas.openxmlformats.org/presentationml/2006/ole">
            <mc:AlternateContent xmlns:mc="http://schemas.openxmlformats.org/markup-compatibility/2006">
              <mc:Choice xmlns:v="urn:schemas-microsoft-com:vml" Requires="v">
                <p:oleObj spid="_x0000_s3117" name="" r:id="rId5" imgW="2222500" imgH="355600" progId="Equation.DSMT4">
                  <p:embed/>
                </p:oleObj>
              </mc:Choice>
              <mc:Fallback>
                <p:oleObj name="" r:id="rId5" imgW="2222500" imgH="355600" progId="Equation.DSMT4">
                  <p:embed/>
                  <p:pic>
                    <p:nvPicPr>
                      <p:cNvPr id="0" name="图片 3116"/>
                      <p:cNvPicPr/>
                      <p:nvPr/>
                    </p:nvPicPr>
                    <p:blipFill>
                      <a:blip r:embed="rId6"/>
                      <a:stretch>
                        <a:fillRect/>
                      </a:stretch>
                    </p:blipFill>
                    <p:spPr>
                      <a:xfrm>
                        <a:off x="992188" y="1287463"/>
                        <a:ext cx="6732587" cy="1090612"/>
                      </a:xfrm>
                      <a:prstGeom prst="rect">
                        <a:avLst/>
                      </a:prstGeom>
                      <a:noFill/>
                      <a:ln w="38100">
                        <a:noFill/>
                        <a:miter/>
                      </a:ln>
                    </p:spPr>
                  </p:pic>
                </p:oleObj>
              </mc:Fallback>
            </mc:AlternateContent>
          </a:graphicData>
        </a:graphic>
      </p:graphicFrame>
      <p:sp>
        <p:nvSpPr>
          <p:cNvPr id="155656" name="AutoShape 7"/>
          <p:cNvSpPr/>
          <p:nvPr/>
        </p:nvSpPr>
        <p:spPr>
          <a:xfrm>
            <a:off x="468313" y="4365625"/>
            <a:ext cx="4648200" cy="609600"/>
          </a:xfrm>
          <a:prstGeom prst="wedgeRectCallout">
            <a:avLst>
              <a:gd name="adj1" fmla="val -39069"/>
              <a:gd name="adj2" fmla="val -206509"/>
            </a:avLst>
          </a:prstGeom>
          <a:solidFill>
            <a:srgbClr val="CCFFFF"/>
          </a:solidFill>
          <a:ln w="9525" cap="flat" cmpd="sng">
            <a:solidFill>
              <a:srgbClr val="C0C0C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 typeface="Arial" panose="020B0604020202020204" pitchFamily="34" charset="0"/>
              <a:buNone/>
            </a:pPr>
            <a:r>
              <a:rPr lang="en-US" altLang="zh-CN" b="1" i="1" dirty="0">
                <a:latin typeface="Times New Roman" panose="02020603050405020304" pitchFamily="18" charset="0"/>
              </a:rPr>
              <a:t>T=RC</a:t>
            </a:r>
            <a:r>
              <a:rPr lang="zh-CN" altLang="en-US" b="1" dirty="0">
                <a:latin typeface="宋体" panose="02010600030101010101" pitchFamily="2" charset="-122"/>
              </a:rPr>
              <a:t>为热时间常数</a:t>
            </a:r>
            <a:r>
              <a:rPr lang="en-US" altLang="zh-CN" b="1" dirty="0">
                <a:latin typeface="Times New Roman" panose="02020603050405020304" pitchFamily="18" charset="0"/>
              </a:rPr>
              <a:t>(</a:t>
            </a:r>
            <a:r>
              <a:rPr lang="zh-CN" altLang="en-US" b="1" dirty="0">
                <a:latin typeface="宋体" panose="02010600030101010101" pitchFamily="2" charset="-122"/>
              </a:rPr>
              <a:t>秒</a:t>
            </a:r>
            <a:r>
              <a:rPr lang="en-US" altLang="zh-CN" b="1" dirty="0">
                <a:latin typeface="Times New Roman" panose="02020603050405020304" pitchFamily="18" charset="0"/>
              </a:rPr>
              <a:t>)</a:t>
            </a:r>
            <a:r>
              <a:rPr lang="en-US" altLang="zh-CN" b="1" dirty="0">
                <a:solidFill>
                  <a:schemeClr val="tx1"/>
                </a:solidFill>
                <a:latin typeface="Times New Roman" panose="02020603050405020304" pitchFamily="18" charset="0"/>
                <a:ea typeface="华文行楷" panose="02010800040101010101" pitchFamily="2" charset="-122"/>
              </a:rPr>
              <a:t> </a:t>
            </a:r>
            <a:endParaRPr lang="en-US" altLang="zh-CN" b="1" dirty="0">
              <a:solidFill>
                <a:schemeClr val="tx1"/>
              </a:solidFill>
              <a:latin typeface="Times New Roman" panose="02020603050405020304" pitchFamily="18" charset="0"/>
              <a:ea typeface="华文行楷" panose="02010800040101010101" pitchFamily="2" charset="-122"/>
            </a:endParaRPr>
          </a:p>
        </p:txBody>
      </p:sp>
      <p:sp>
        <p:nvSpPr>
          <p:cNvPr id="155657" name="Text Box 8"/>
          <p:cNvSpPr txBox="1"/>
          <p:nvPr/>
        </p:nvSpPr>
        <p:spPr>
          <a:xfrm>
            <a:off x="152400" y="2239963"/>
            <a:ext cx="533400"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宋体" panose="02010600030101010101" pitchFamily="2" charset="-122"/>
              </a:rPr>
              <a:t>或</a:t>
            </a:r>
            <a:endParaRPr lang="zh-CN" altLang="en-US" b="1" dirty="0">
              <a:latin typeface="Times New Roman" panose="02020603050405020304" pitchFamily="18" charset="0"/>
              <a:ea typeface="华文行楷" panose="02010800040101010101" pitchFamily="2" charset="-122"/>
            </a:endParaRPr>
          </a:p>
        </p:txBody>
      </p:sp>
      <p:sp>
        <p:nvSpPr>
          <p:cNvPr id="154634" name="Text Box 9"/>
          <p:cNvSpPr txBox="1"/>
          <p:nvPr/>
        </p:nvSpPr>
        <p:spPr>
          <a:xfrm>
            <a:off x="152400" y="715963"/>
            <a:ext cx="7315200"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宋体" panose="02010600030101010101" pitchFamily="2" charset="-122"/>
              </a:rPr>
              <a:t>（</a:t>
            </a:r>
            <a:r>
              <a:rPr lang="en-US" altLang="zh-CN" b="1" dirty="0">
                <a:latin typeface="Times New Roman" panose="02020603050405020304" pitchFamily="18" charset="0"/>
              </a:rPr>
              <a:t>3</a:t>
            </a:r>
            <a:r>
              <a:rPr lang="zh-CN" altLang="en-US" b="1" dirty="0">
                <a:latin typeface="宋体" panose="02010600030101010101" pitchFamily="2" charset="-122"/>
              </a:rPr>
              <a:t>）将以上各式代入热平衡方程</a:t>
            </a:r>
            <a:endParaRPr lang="zh-CN" altLang="en-US" b="1" dirty="0">
              <a:latin typeface="Times New Roman" panose="02020603050405020304" pitchFamily="18" charset="0"/>
              <a:ea typeface="华文行楷" panose="02010800040101010101" pitchFamily="2" charset="-122"/>
            </a:endParaRPr>
          </a:p>
        </p:txBody>
      </p:sp>
      <p:sp>
        <p:nvSpPr>
          <p:cNvPr id="154635" name="灯片编号占位符 1"/>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556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56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556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155656"/>
                                        </p:tgtEl>
                                        <p:attrNameLst>
                                          <p:attrName>style.visibility</p:attrName>
                                        </p:attrNameLst>
                                      </p:cBhvr>
                                      <p:to>
                                        <p:strVal val="visible"/>
                                      </p:to>
                                    </p:set>
                                    <p:animEffect transition="in" filter="slide(fromBottom)">
                                      <p:cBhvr>
                                        <p:cTn id="19" dur="500"/>
                                        <p:tgtEl>
                                          <p:spTgt spid="155656"/>
                                        </p:tgtEl>
                                      </p:cBhvr>
                                    </p:animEffect>
                                  </p:childTnLst>
                                  <p:subTnLst>
                                    <p:set>
                                      <p:cBhvr override="childStyle">
                                        <p:cTn dur="1" fill="hold" display="0" masterRel="nextClick" afterEffect="1"/>
                                        <p:tgtEl>
                                          <p:spTgt spid="155656"/>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155653"/>
                                        </p:tgtEl>
                                        <p:attrNameLst>
                                          <p:attrName>style.visibility</p:attrName>
                                        </p:attrNameLst>
                                      </p:cBhvr>
                                      <p:to>
                                        <p:strVal val="visible"/>
                                      </p:to>
                                    </p:set>
                                  </p:childTnLst>
                                  <p:subTnLst>
                                    <p:set>
                                      <p:cBhvr override="childStyle">
                                        <p:cTn dur="1" fill="hold" display="0" masterRel="nextClick" afterEffect="1"/>
                                        <p:tgtEl>
                                          <p:spTgt spid="155653"/>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7" presetClass="entr" presetSubtype="8" fill="hold" grpId="0" nodeType="clickEffect">
                                  <p:stCondLst>
                                    <p:cond delay="0"/>
                                  </p:stCondLst>
                                  <p:childTnLst>
                                    <p:set>
                                      <p:cBhvr>
                                        <p:cTn id="27" dur="1" fill="hold">
                                          <p:stCondLst>
                                            <p:cond delay="0"/>
                                          </p:stCondLst>
                                        </p:cTn>
                                        <p:tgtEl>
                                          <p:spTgt spid="155652"/>
                                        </p:tgtEl>
                                        <p:attrNameLst>
                                          <p:attrName>style.visibility</p:attrName>
                                        </p:attrNameLst>
                                      </p:cBhvr>
                                      <p:to>
                                        <p:strVal val="visible"/>
                                      </p:to>
                                    </p:set>
                                    <p:anim calcmode="lin" valueType="num">
                                      <p:cBhvr>
                                        <p:cTn id="28" dur="500" fill="hold"/>
                                        <p:tgtEl>
                                          <p:spTgt spid="155652"/>
                                        </p:tgtEl>
                                        <p:attrNameLst>
                                          <p:attrName>ppt_x</p:attrName>
                                        </p:attrNameLst>
                                      </p:cBhvr>
                                      <p:tavLst>
                                        <p:tav tm="0">
                                          <p:val>
                                            <p:strVal val="#ppt_x-#ppt_w/2"/>
                                          </p:val>
                                        </p:tav>
                                        <p:tav tm="100000">
                                          <p:val>
                                            <p:strVal val="#ppt_x"/>
                                          </p:val>
                                        </p:tav>
                                      </p:tavLst>
                                    </p:anim>
                                    <p:anim calcmode="lin" valueType="num">
                                      <p:cBhvr>
                                        <p:cTn id="29" dur="500" fill="hold"/>
                                        <p:tgtEl>
                                          <p:spTgt spid="155652"/>
                                        </p:tgtEl>
                                        <p:attrNameLst>
                                          <p:attrName>ppt_y</p:attrName>
                                        </p:attrNameLst>
                                      </p:cBhvr>
                                      <p:tavLst>
                                        <p:tav tm="0">
                                          <p:val>
                                            <p:strVal val="#ppt_y"/>
                                          </p:val>
                                        </p:tav>
                                        <p:tav tm="100000">
                                          <p:val>
                                            <p:strVal val="#ppt_y"/>
                                          </p:val>
                                        </p:tav>
                                      </p:tavLst>
                                    </p:anim>
                                    <p:anim calcmode="lin" valueType="num">
                                      <p:cBhvr>
                                        <p:cTn id="30" dur="500" fill="hold"/>
                                        <p:tgtEl>
                                          <p:spTgt spid="155652"/>
                                        </p:tgtEl>
                                        <p:attrNameLst>
                                          <p:attrName>ppt_w</p:attrName>
                                        </p:attrNameLst>
                                      </p:cBhvr>
                                      <p:tavLst>
                                        <p:tav tm="0">
                                          <p:val>
                                            <p:fltVal val="0.000000"/>
                                          </p:val>
                                        </p:tav>
                                        <p:tav tm="100000">
                                          <p:val>
                                            <p:strVal val="#ppt_w"/>
                                          </p:val>
                                        </p:tav>
                                      </p:tavLst>
                                    </p:anim>
                                    <p:anim calcmode="lin" valueType="num">
                                      <p:cBhvr>
                                        <p:cTn id="31" dur="500" fill="hold"/>
                                        <p:tgtEl>
                                          <p:spTgt spid="155652"/>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499"/>
                                          </p:stCondLst>
                                        </p:cTn>
                                        <p:tgtEl>
                                          <p:spTgt spid="1556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52" grpId="0"/>
      <p:bldP spid="155653" grpId="0"/>
      <p:bldP spid="155656" grpId="0" animBg="1"/>
      <p:bldP spid="15565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331" name="Rectangle 3"/>
          <p:cNvSpPr>
            <a:spLocks noGrp="1" noChangeArrowheads="1"/>
          </p:cNvSpPr>
          <p:nvPr>
            <p:ph type="body" sz="half" idx="1"/>
          </p:nvPr>
        </p:nvSpPr>
        <p:spPr>
          <a:xfrm>
            <a:off x="300038" y="234950"/>
            <a:ext cx="5257800" cy="574675"/>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defRPr/>
            </a:pPr>
            <a:r>
              <a:rPr kumimoji="0" lang="zh-CN" altLang="en-US" sz="36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Times New Roman" panose="02020603050405020304" pitchFamily="18" charset="0"/>
                <a:ea typeface="+mn-ea"/>
                <a:cs typeface="+mn-cs"/>
              </a:rPr>
              <a:t>流体过程</a:t>
            </a:r>
            <a:endParaRPr kumimoji="0" lang="zh-CN" altLang="en-US" sz="36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Times New Roman" panose="02020603050405020304" pitchFamily="18" charset="0"/>
              <a:ea typeface="+mn-ea"/>
              <a:cs typeface="+mn-cs"/>
            </a:endParaRPr>
          </a:p>
        </p:txBody>
      </p:sp>
      <p:graphicFrame>
        <p:nvGraphicFramePr>
          <p:cNvPr id="99332" name="Object 4"/>
          <p:cNvGraphicFramePr>
            <a:graphicFrameLocks noGrp="1" noChangeAspect="1"/>
          </p:cNvGraphicFramePr>
          <p:nvPr>
            <p:ph sz="half" idx="1"/>
          </p:nvPr>
        </p:nvGraphicFramePr>
        <p:xfrm>
          <a:off x="4862513" y="792163"/>
          <a:ext cx="4222750" cy="2871787"/>
        </p:xfrm>
        <a:graphic>
          <a:graphicData uri="http://schemas.openxmlformats.org/presentationml/2006/ole">
            <mc:AlternateContent xmlns:mc="http://schemas.openxmlformats.org/markup-compatibility/2006">
              <mc:Choice xmlns:v="urn:schemas-microsoft-com:vml" Requires="v">
                <p:oleObj spid="_x0000_s3116" name="" r:id="rId1" imgW="2422525" imgH="1652270" progId="Visio.Drawing.11">
                  <p:embed/>
                </p:oleObj>
              </mc:Choice>
              <mc:Fallback>
                <p:oleObj name="" r:id="rId1" imgW="2422525" imgH="1652270" progId="Visio.Drawing.11">
                  <p:embed/>
                  <p:pic>
                    <p:nvPicPr>
                      <p:cNvPr id="0" name="图片 3115"/>
                      <p:cNvPicPr/>
                      <p:nvPr/>
                    </p:nvPicPr>
                    <p:blipFill>
                      <a:blip r:embed="rId2"/>
                      <a:srcRect/>
                      <a:stretch>
                        <a:fillRect/>
                      </a:stretch>
                    </p:blipFill>
                    <p:spPr>
                      <a:xfrm>
                        <a:off x="4862513" y="792163"/>
                        <a:ext cx="4222750" cy="2871787"/>
                      </a:xfrm>
                      <a:prstGeom prst="rect">
                        <a:avLst/>
                      </a:prstGeom>
                      <a:noFill/>
                      <a:ln w="38100">
                        <a:miter/>
                      </a:ln>
                    </p:spPr>
                  </p:pic>
                </p:oleObj>
              </mc:Fallback>
            </mc:AlternateContent>
          </a:graphicData>
        </a:graphic>
      </p:graphicFrame>
      <p:sp>
        <p:nvSpPr>
          <p:cNvPr id="8" name="矩形 7"/>
          <p:cNvSpPr>
            <a:spLocks noChangeArrowheads="1"/>
          </p:cNvSpPr>
          <p:nvPr/>
        </p:nvSpPr>
        <p:spPr bwMode="auto">
          <a:xfrm>
            <a:off x="539750" y="1003300"/>
            <a:ext cx="2592388" cy="519113"/>
          </a:xfrm>
          <a:prstGeom prst="rect">
            <a:avLst/>
          </a:prstGeom>
          <a:noFill/>
          <a:ln>
            <a:noFill/>
          </a:ln>
        </p:spPr>
        <p:txBody>
          <a:bodyPr>
            <a:spAutoFit/>
          </a:bodyPr>
          <a:lstStyle/>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defRPr/>
            </a:pPr>
            <a:r>
              <a:rPr kumimoji="1" lang="zh-CN" altLang="en-US" sz="2800" b="1" i="0" u="none" strike="noStrike" kern="1200" cap="none" spc="0" normalizeH="0" baseline="0" noProof="0" dirty="0">
                <a:ln>
                  <a:noFill/>
                </a:ln>
                <a:solidFill>
                  <a:srgbClr val="0033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过程描述：</a:t>
            </a:r>
            <a:endParaRPr kumimoji="1" lang="zh-CN" altLang="en-US" sz="2800" b="1" i="0" u="none" strike="noStrike" kern="1200" cap="none" spc="0" normalizeH="0" baseline="0" noProof="0" dirty="0">
              <a:ln>
                <a:noFill/>
              </a:ln>
              <a:solidFill>
                <a:srgbClr val="0033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endParaRPr>
          </a:p>
        </p:txBody>
      </p:sp>
      <p:sp>
        <p:nvSpPr>
          <p:cNvPr id="155653" name="Text Box 9"/>
          <p:cNvSpPr txBox="1"/>
          <p:nvPr/>
        </p:nvSpPr>
        <p:spPr>
          <a:xfrm>
            <a:off x="3400425" y="2027238"/>
            <a:ext cx="184150" cy="579437"/>
          </a:xfrm>
          <a:prstGeom prst="rect">
            <a:avLst/>
          </a:prstGeom>
          <a:noFill/>
          <a:ln w="9525">
            <a:noFill/>
          </a:ln>
        </p:spPr>
        <p:txBody>
          <a:bodyPr wrap="none" anchor="b" anchorCtr="0">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a:spcBef>
                <a:spcPct val="0"/>
              </a:spcBef>
              <a:buClrTx/>
              <a:buSzTx/>
              <a:buFontTx/>
              <a:buNone/>
            </a:pPr>
            <a:endParaRPr lang="zh-CN" altLang="en-US" b="1" dirty="0">
              <a:solidFill>
                <a:srgbClr val="003399"/>
              </a:solidFill>
              <a:latin typeface="Times New Roman" panose="02020603050405020304" pitchFamily="18" charset="0"/>
            </a:endParaRPr>
          </a:p>
        </p:txBody>
      </p:sp>
      <p:grpSp>
        <p:nvGrpSpPr>
          <p:cNvPr id="3" name="组合 4"/>
          <p:cNvGrpSpPr/>
          <p:nvPr/>
        </p:nvGrpSpPr>
        <p:grpSpPr>
          <a:xfrm>
            <a:off x="647700" y="3802063"/>
            <a:ext cx="8497888" cy="1987550"/>
            <a:chOff x="323056" y="4136146"/>
            <a:chExt cx="8497887" cy="1988230"/>
          </a:xfrm>
        </p:grpSpPr>
        <p:sp>
          <p:nvSpPr>
            <p:cNvPr id="105486" name="Rectangle 14"/>
            <p:cNvSpPr>
              <a:spLocks noChangeArrowheads="1"/>
            </p:cNvSpPr>
            <p:nvPr/>
          </p:nvSpPr>
          <p:spPr bwMode="auto">
            <a:xfrm>
              <a:off x="323056" y="4136146"/>
              <a:ext cx="8497887" cy="1945352"/>
            </a:xfrm>
            <a:prstGeom prst="rect">
              <a:avLst/>
            </a:prstGeom>
            <a:noFill/>
            <a:ln>
              <a:noFill/>
            </a:ln>
          </p:spPr>
          <p:txBody>
            <a:bodyPr/>
            <a:lstStyle/>
            <a:p>
              <a:pPr marL="342900" marR="0" lvl="0" indent="-342900" algn="l" defTabSz="914400" rtl="0" eaLnBrk="0" fontAlgn="base" latinLnBrk="0" hangingPunct="0">
                <a:lnSpc>
                  <a:spcPct val="100000"/>
                </a:lnSpc>
                <a:spcBef>
                  <a:spcPct val="20000"/>
                </a:spcBef>
                <a:spcAft>
                  <a:spcPct val="0"/>
                </a:spcAft>
                <a:buClr>
                  <a:srgbClr val="DC5900"/>
                </a:buClr>
                <a:buSzPct val="75000"/>
                <a:buFont typeface="Wingdings" panose="05000000000000000000" pitchFamily="2" charset="2"/>
                <a:buChar char="v"/>
                <a:defRPr/>
              </a:pPr>
              <a:r>
                <a:rPr kumimoji="1" lang="zh-CN" altLang="en-US" sz="2800" b="1" i="0" u="none" strike="noStrike" kern="1200" cap="none" spc="0" normalizeH="0" baseline="0" noProof="0" dirty="0">
                  <a:ln>
                    <a:noFill/>
                  </a:ln>
                  <a:solidFill>
                    <a:srgbClr val="0033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特点：</a:t>
              </a:r>
              <a:endParaRPr kumimoji="1" lang="zh-CN" altLang="en-US" sz="2800" b="1" i="0" u="none" strike="noStrike" kern="1200" cap="none" spc="0" normalizeH="0" baseline="0" noProof="0" dirty="0">
                <a:ln>
                  <a:noFill/>
                </a:ln>
                <a:solidFill>
                  <a:srgbClr val="0033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endParaRPr>
            </a:p>
            <a:p>
              <a:pPr marL="342900" marR="0" lvl="0" indent="-342900" algn="l" defTabSz="914400" rtl="0" eaLnBrk="0" fontAlgn="base" latinLnBrk="0" hangingPunct="0">
                <a:lnSpc>
                  <a:spcPct val="100000"/>
                </a:lnSpc>
                <a:spcBef>
                  <a:spcPct val="20000"/>
                </a:spcBef>
                <a:spcAft>
                  <a:spcPct val="0"/>
                </a:spcAft>
                <a:buClr>
                  <a:srgbClr val="DC5900"/>
                </a:buClr>
                <a:buSzPct val="75000"/>
                <a:buFont typeface="Wingdings" panose="05000000000000000000" pitchFamily="2" charset="2"/>
                <a:buNone/>
                <a:defRPr/>
              </a:pPr>
              <a:r>
                <a:rPr kumimoji="1" lang="zh-CN" altLang="en-US" sz="2800" b="1" i="0" u="none" strike="noStrike" kern="1200" cap="none" spc="0" normalizeH="0" baseline="0" noProof="0" dirty="0">
                  <a:ln>
                    <a:noFill/>
                  </a:ln>
                  <a:solidFill>
                    <a:srgbClr val="0033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    系统出口流量的推动力为液面高度</a:t>
              </a:r>
              <a:r>
                <a:rPr kumimoji="1" lang="en-US" altLang="zh-CN" sz="2800" b="1" i="1" u="none" strike="noStrike" kern="1200" cap="none" spc="0" normalizeH="0" baseline="0" noProof="0" dirty="0">
                  <a:ln>
                    <a:noFill/>
                  </a:ln>
                  <a:solidFill>
                    <a:srgbClr val="0033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H</a:t>
              </a:r>
              <a:r>
                <a:rPr kumimoji="1" lang="zh-CN" altLang="en-US" sz="2800" b="1" i="0" u="none" strike="noStrike" kern="1200" cap="none" spc="0" normalizeH="0" baseline="0" noProof="0" dirty="0">
                  <a:ln>
                    <a:noFill/>
                  </a:ln>
                  <a:solidFill>
                    <a:srgbClr val="003399"/>
                  </a:solidFill>
                  <a:effectLst/>
                  <a:uLnTx/>
                  <a:uFillTx/>
                  <a:latin typeface="Times New Roman" panose="02020603050405020304" pitchFamily="18" charset="0"/>
                  <a:ea typeface="宋体" panose="02010600030101010101" pitchFamily="2" charset="-122"/>
                  <a:cs typeface="+mn-cs"/>
                </a:rPr>
                <a:t>，</a:t>
              </a:r>
              <a:r>
                <a:rPr kumimoji="1" lang="zh-CN" altLang="en-US" sz="2800" b="1" i="0" u="none" strike="noStrike" kern="1200" cap="none" spc="0" normalizeH="0" baseline="0" noProof="0" dirty="0">
                  <a:ln>
                    <a:noFill/>
                  </a:ln>
                  <a:solidFill>
                    <a:srgbClr val="0033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输出流量随液位变化。</a:t>
              </a:r>
              <a:endParaRPr kumimoji="1" lang="zh-CN" altLang="en-US" sz="2800" b="1" i="0" u="none" strike="noStrike" kern="1200" cap="none" spc="0" normalizeH="0" baseline="0" noProof="0" dirty="0">
                <a:ln>
                  <a:noFill/>
                </a:ln>
                <a:solidFill>
                  <a:srgbClr val="0033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endParaRPr>
            </a:p>
            <a:p>
              <a:pPr marL="342900" marR="0" lvl="0" indent="-342900" algn="l" defTabSz="914400" rtl="0" eaLnBrk="0" fontAlgn="base" latinLnBrk="0" hangingPunct="0">
                <a:lnSpc>
                  <a:spcPct val="100000"/>
                </a:lnSpc>
                <a:spcBef>
                  <a:spcPct val="20000"/>
                </a:spcBef>
                <a:spcAft>
                  <a:spcPct val="0"/>
                </a:spcAft>
                <a:buClr>
                  <a:srgbClr val="DC5900"/>
                </a:buClr>
                <a:buSzPct val="75000"/>
                <a:buFont typeface="Wingdings" panose="05000000000000000000" pitchFamily="2" charset="2"/>
                <a:buChar char="v"/>
                <a:defRPr/>
              </a:pPr>
              <a:r>
                <a:rPr kumimoji="1" lang="zh-CN" altLang="en-US" sz="2800" b="1" i="0" u="none" strike="noStrike" kern="1200" cap="none" spc="0" normalizeH="0" baseline="0" noProof="0" dirty="0">
                  <a:ln>
                    <a:noFill/>
                  </a:ln>
                  <a:solidFill>
                    <a:srgbClr val="0033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输出流量</a:t>
              </a:r>
              <a:r>
                <a:rPr kumimoji="1" lang="en-US" altLang="zh-CN" sz="2800" b="1" i="0" u="none" strike="noStrike" kern="1200" cap="none" spc="0" normalizeH="0" baseline="0" noProof="0" dirty="0" err="1">
                  <a:ln>
                    <a:noFill/>
                  </a:ln>
                  <a:solidFill>
                    <a:srgbClr val="0033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Q</a:t>
              </a:r>
              <a:r>
                <a:rPr kumimoji="1" lang="en-US" altLang="zh-CN" sz="2800" b="1" i="0" u="none" strike="noStrike" kern="1200" cap="none" spc="0" normalizeH="0" baseline="-25000" noProof="0" dirty="0" err="1">
                  <a:ln>
                    <a:noFill/>
                  </a:ln>
                  <a:solidFill>
                    <a:srgbClr val="0033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o</a:t>
              </a:r>
              <a:r>
                <a:rPr kumimoji="1" lang="zh-CN" altLang="en-US" sz="2800" b="1" i="0" u="none" strike="noStrike" kern="1200" cap="none" spc="0" normalizeH="0" baseline="0" noProof="0" dirty="0">
                  <a:ln>
                    <a:noFill/>
                  </a:ln>
                  <a:solidFill>
                    <a:srgbClr val="0033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与液位</a:t>
              </a:r>
              <a:r>
                <a:rPr kumimoji="1" lang="en-US" altLang="zh-CN" sz="2800" b="1" i="1" u="none" strike="noStrike" kern="1200" cap="none" spc="0" normalizeH="0" baseline="0" noProof="0" dirty="0">
                  <a:ln>
                    <a:noFill/>
                  </a:ln>
                  <a:solidFill>
                    <a:srgbClr val="0033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H</a:t>
              </a:r>
              <a:r>
                <a:rPr kumimoji="1" lang="zh-CN" altLang="en-US" sz="2800" b="1" i="0" u="none" strike="noStrike" kern="1200" cap="none" spc="0" normalizeH="0" baseline="0" noProof="0" dirty="0">
                  <a:ln>
                    <a:noFill/>
                  </a:ln>
                  <a:solidFill>
                    <a:srgbClr val="0033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的关系式：                    </a:t>
              </a:r>
              <a:r>
                <a:rPr kumimoji="1" lang="en-US" altLang="zh-CN" sz="2800" b="1" i="1" u="none" strike="noStrike" kern="1200" cap="none" spc="0" normalizeH="0" baseline="0" noProof="0" dirty="0">
                  <a:ln>
                    <a:noFill/>
                  </a:ln>
                  <a:solidFill>
                    <a:srgbClr val="0033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α</a:t>
              </a:r>
              <a:r>
                <a:rPr kumimoji="1" lang="zh-CN" altLang="en-US" sz="2800" b="1" i="0" u="none" strike="noStrike" kern="1200" cap="none" spc="0" normalizeH="0" baseline="0" noProof="0" dirty="0">
                  <a:ln>
                    <a:noFill/>
                  </a:ln>
                  <a:solidFill>
                    <a:srgbClr val="0033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为节流阀的流量系数。</a:t>
              </a:r>
              <a:endParaRPr kumimoji="1" lang="zh-CN" altLang="en-US" sz="2800" b="1" i="0" u="none" strike="noStrike" kern="1200" cap="none" spc="0" normalizeH="0" baseline="0" noProof="0" dirty="0">
                <a:ln>
                  <a:noFill/>
                </a:ln>
                <a:solidFill>
                  <a:srgbClr val="0033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endParaRPr>
            </a:p>
          </p:txBody>
        </p:sp>
        <p:graphicFrame>
          <p:nvGraphicFramePr>
            <p:cNvPr id="155659" name="Object 10"/>
            <p:cNvGraphicFramePr>
              <a:graphicFrameLocks noChangeAspect="1"/>
            </p:cNvGraphicFramePr>
            <p:nvPr/>
          </p:nvGraphicFramePr>
          <p:xfrm>
            <a:off x="5746747" y="5563989"/>
            <a:ext cx="1638300" cy="560387"/>
          </p:xfrm>
          <a:graphic>
            <a:graphicData uri="http://schemas.openxmlformats.org/presentationml/2006/ole">
              <mc:AlternateContent xmlns:mc="http://schemas.openxmlformats.org/markup-compatibility/2006">
                <mc:Choice xmlns:v="urn:schemas-microsoft-com:vml" Requires="v">
                  <p:oleObj spid="_x0000_s3119" name="" r:id="rId3" imgW="735965" imgH="254000" progId="Equation.DSMT4">
                    <p:embed/>
                  </p:oleObj>
                </mc:Choice>
                <mc:Fallback>
                  <p:oleObj name="" r:id="rId3" imgW="735965" imgH="254000" progId="Equation.DSMT4">
                    <p:embed/>
                    <p:pic>
                      <p:nvPicPr>
                        <p:cNvPr id="0" name="图片 3118"/>
                        <p:cNvPicPr/>
                        <p:nvPr/>
                      </p:nvPicPr>
                      <p:blipFill>
                        <a:blip r:embed="rId4"/>
                        <a:stretch>
                          <a:fillRect/>
                        </a:stretch>
                      </p:blipFill>
                      <p:spPr>
                        <a:xfrm>
                          <a:off x="5746747" y="5563989"/>
                          <a:ext cx="1638300" cy="560387"/>
                        </a:xfrm>
                        <a:prstGeom prst="rect">
                          <a:avLst/>
                        </a:prstGeom>
                        <a:noFill/>
                        <a:ln w="38100">
                          <a:noFill/>
                          <a:miter/>
                        </a:ln>
                      </p:spPr>
                    </p:pic>
                  </p:oleObj>
                </mc:Fallback>
              </mc:AlternateContent>
            </a:graphicData>
          </a:graphic>
        </p:graphicFrame>
      </p:grpSp>
      <p:graphicFrame>
        <p:nvGraphicFramePr>
          <p:cNvPr id="156682" name="对象 2"/>
          <p:cNvGraphicFramePr>
            <a:graphicFrameLocks noChangeAspect="1"/>
          </p:cNvGraphicFramePr>
          <p:nvPr/>
        </p:nvGraphicFramePr>
        <p:xfrm>
          <a:off x="1670050" y="1487488"/>
          <a:ext cx="2106613" cy="869950"/>
        </p:xfrm>
        <a:graphic>
          <a:graphicData uri="http://schemas.openxmlformats.org/presentationml/2006/ole">
            <mc:AlternateContent xmlns:mc="http://schemas.openxmlformats.org/markup-compatibility/2006">
              <mc:Choice xmlns:v="urn:schemas-microsoft-com:vml" Requires="v">
                <p:oleObj spid="_x0000_s3118" name="" r:id="rId5" imgW="862965" imgH="355600" progId="Equation.DSMT4">
                  <p:embed/>
                </p:oleObj>
              </mc:Choice>
              <mc:Fallback>
                <p:oleObj name="" r:id="rId5" imgW="862965" imgH="355600" progId="Equation.DSMT4">
                  <p:embed/>
                  <p:pic>
                    <p:nvPicPr>
                      <p:cNvPr id="0" name="图片 3117"/>
                      <p:cNvPicPr/>
                      <p:nvPr/>
                    </p:nvPicPr>
                    <p:blipFill>
                      <a:blip r:embed="rId6"/>
                      <a:stretch>
                        <a:fillRect/>
                      </a:stretch>
                    </p:blipFill>
                    <p:spPr>
                      <a:xfrm>
                        <a:off x="1670050" y="1487488"/>
                        <a:ext cx="2106613" cy="869950"/>
                      </a:xfrm>
                      <a:prstGeom prst="rect">
                        <a:avLst/>
                      </a:prstGeom>
                      <a:noFill/>
                      <a:ln w="38100">
                        <a:noFill/>
                        <a:miter/>
                      </a:ln>
                    </p:spPr>
                  </p:pic>
                </p:oleObj>
              </mc:Fallback>
            </mc:AlternateContent>
          </a:graphicData>
        </a:graphic>
      </p:graphicFrame>
      <p:sp>
        <p:nvSpPr>
          <p:cNvPr id="4" name="矩形 3"/>
          <p:cNvSpPr/>
          <p:nvPr/>
        </p:nvSpPr>
        <p:spPr>
          <a:xfrm>
            <a:off x="549275" y="2605088"/>
            <a:ext cx="5165725" cy="954088"/>
          </a:xfrm>
          <a:prstGeom prst="rect">
            <a:avLst/>
          </a:prstGeom>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800" b="1" i="1" u="none" strike="noStrike" kern="1200" cap="none" spc="0" normalizeH="0" baseline="0" noProof="0" dirty="0">
                <a:ln>
                  <a:noFill/>
                </a:ln>
                <a:solidFill>
                  <a:srgbClr val="0033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H</a:t>
            </a:r>
            <a:r>
              <a:rPr kumimoji="1" lang="zh-CN" altLang="en-US" sz="2800" b="1" i="0" u="none" strike="noStrike" kern="1200" cap="none" spc="0" normalizeH="0" baseline="0" noProof="0" dirty="0">
                <a:ln>
                  <a:noFill/>
                </a:ln>
                <a:solidFill>
                  <a:srgbClr val="0033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为液面高度，</a:t>
            </a:r>
            <a:r>
              <a:rPr kumimoji="1" lang="en-US" altLang="zh-CN" sz="2800" b="1" i="0" u="none" strike="noStrike" kern="1200" cap="none" spc="0" normalizeH="0" baseline="0" noProof="0" dirty="0">
                <a:ln>
                  <a:noFill/>
                </a:ln>
                <a:solidFill>
                  <a:srgbClr val="0033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Q</a:t>
            </a:r>
            <a:r>
              <a:rPr kumimoji="1" lang="en-US" altLang="zh-CN" sz="2800" b="1" i="0" u="none" strike="noStrike" kern="1200" cap="none" spc="0" normalizeH="0" baseline="-25000" noProof="0" dirty="0">
                <a:ln>
                  <a:noFill/>
                </a:ln>
                <a:solidFill>
                  <a:srgbClr val="0033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i</a:t>
            </a:r>
            <a:r>
              <a:rPr kumimoji="1" lang="zh-CN" altLang="en-US" sz="2800" b="1" i="0" u="none" strike="noStrike" kern="1200" cap="none" spc="0" normalizeH="0" baseline="0" noProof="0" dirty="0">
                <a:ln>
                  <a:noFill/>
                </a:ln>
                <a:solidFill>
                  <a:srgbClr val="0033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为流入量，</a:t>
            </a:r>
            <a:r>
              <a:rPr kumimoji="1" lang="en-US" altLang="zh-CN" sz="2800" b="1" i="0" u="none" strike="noStrike" kern="1200" cap="none" spc="0" normalizeH="0" baseline="0" noProof="0" dirty="0" err="1">
                <a:ln>
                  <a:noFill/>
                </a:ln>
                <a:solidFill>
                  <a:srgbClr val="0033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Q</a:t>
            </a:r>
            <a:r>
              <a:rPr kumimoji="1" lang="en-US" altLang="zh-CN" sz="2800" b="1" i="0" u="none" strike="noStrike" kern="1200" cap="none" spc="0" normalizeH="0" baseline="-25000" noProof="0" dirty="0" err="1">
                <a:ln>
                  <a:noFill/>
                </a:ln>
                <a:solidFill>
                  <a:srgbClr val="0033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o</a:t>
            </a:r>
            <a:r>
              <a:rPr kumimoji="1" lang="zh-CN" altLang="en-US" sz="2800" b="1" i="0" u="none" strike="noStrike" kern="1200" cap="none" spc="0" normalizeH="0" baseline="0" noProof="0" dirty="0">
                <a:ln>
                  <a:noFill/>
                </a:ln>
                <a:solidFill>
                  <a:srgbClr val="0033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为流出量，</a:t>
            </a:r>
            <a:r>
              <a:rPr kumimoji="1" lang="en-US" altLang="zh-CN" sz="2800" b="1" i="0" u="none" strike="noStrike" kern="1200" cap="none" spc="0" normalizeH="0" baseline="0" noProof="0" dirty="0">
                <a:ln>
                  <a:noFill/>
                </a:ln>
                <a:solidFill>
                  <a:srgbClr val="0033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S</a:t>
            </a:r>
            <a:r>
              <a:rPr kumimoji="1" lang="zh-CN" altLang="en-US" sz="2800" b="1" i="0" u="none" strike="noStrike" kern="1200" cap="none" spc="0" normalizeH="0" baseline="0" noProof="0" dirty="0">
                <a:ln>
                  <a:noFill/>
                </a:ln>
                <a:solidFill>
                  <a:srgbClr val="0033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为液罐截面积。</a:t>
            </a:r>
            <a:endParaRPr kumimoji="1" lang="zh-CN" altLang="en-US" sz="2800" b="1" i="0" u="none" strike="noStrike" kern="1200" cap="none" spc="0" normalizeH="0" baseline="0" noProof="0" dirty="0">
              <a:ln>
                <a:noFill/>
              </a:ln>
              <a:solidFill>
                <a:srgbClr val="003399"/>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endParaRPr>
          </a:p>
        </p:txBody>
      </p:sp>
      <p:sp>
        <p:nvSpPr>
          <p:cNvPr id="155657" name="灯片编号占位符 1"/>
          <p:cNvSpPr txBox="1">
            <a:spLocks noGrp="1"/>
          </p:cNvSpPr>
          <p:nvPr>
            <p:ph type="sldNum" sz="quarter" idx="12"/>
          </p:nvPr>
        </p:nvSpPr>
        <p:spPr>
          <a:ln/>
        </p:spPr>
        <p:txBody>
          <a:bodyPr/>
          <a:p>
            <a:pPr marL="0" indent="0" algn="r" eaLnBrk="1" hangingPunct="1">
              <a:spcBef>
                <a:spcPct val="0"/>
              </a:spcBef>
              <a:buClrTx/>
              <a:buSzTx/>
              <a:buNone/>
            </a:pPr>
            <a:fld id="{9A0DB2DC-4C9A-4742-B13C-FB6460FD3503}" type="slidenum">
              <a:rPr lang="en-US" altLang="zh-CN" sz="1400" b="1" dirty="0">
                <a:solidFill>
                  <a:schemeClr val="tx1"/>
                </a:solidFill>
              </a:rPr>
            </a:fld>
            <a:endParaRPr lang="en-US" altLang="zh-CN" sz="1400" b="1"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9332"/>
                                        </p:tgtEl>
                                        <p:attrNameLst>
                                          <p:attrName>style.visibility</p:attrName>
                                        </p:attrNameLst>
                                      </p:cBhvr>
                                      <p:to>
                                        <p:strVal val="visible"/>
                                      </p:to>
                                    </p:set>
                                    <p:animEffect transition="in" filter="wipe(up)">
                                      <p:cBhvr>
                                        <p:cTn id="10" dur="500"/>
                                        <p:tgtEl>
                                          <p:spTgt spid="99332"/>
                                        </p:tgtEl>
                                      </p:cBhvr>
                                    </p:animEffect>
                                  </p:childTnLst>
                                </p:cTn>
                              </p:par>
                              <p:par>
                                <p:cTn id="11" presetID="22" presetClass="entr" presetSubtype="1" fill="hold" nodeType="withEffect">
                                  <p:stCondLst>
                                    <p:cond delay="0"/>
                                  </p:stCondLst>
                                  <p:childTnLst>
                                    <p:set>
                                      <p:cBhvr>
                                        <p:cTn id="12" dur="1" fill="hold">
                                          <p:stCondLst>
                                            <p:cond delay="0"/>
                                          </p:stCondLst>
                                        </p:cTn>
                                        <p:tgtEl>
                                          <p:spTgt spid="156682"/>
                                        </p:tgtEl>
                                        <p:attrNameLst>
                                          <p:attrName>style.visibility</p:attrName>
                                        </p:attrNameLst>
                                      </p:cBhvr>
                                      <p:to>
                                        <p:strVal val="visible"/>
                                      </p:to>
                                    </p:set>
                                    <p:animEffect transition="in" filter="wipe(up)">
                                      <p:cBhvr>
                                        <p:cTn id="13" dur="500"/>
                                        <p:tgtEl>
                                          <p:spTgt spid="156682"/>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up)">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6674" name="灯片编号占位符 7"/>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Tx/>
              <a:buNone/>
            </a:pPr>
            <a:fld id="{9A0DB2DC-4C9A-4742-B13C-FB6460FD3503}" type="slidenum">
              <a:rPr lang="en-US" altLang="zh-CN" sz="1400" b="1" dirty="0">
                <a:solidFill>
                  <a:schemeClr val="tx1"/>
                </a:solidFill>
              </a:rPr>
            </a:fld>
            <a:endParaRPr lang="en-US" altLang="zh-CN" sz="1400" b="1" dirty="0">
              <a:solidFill>
                <a:schemeClr val="tx1"/>
              </a:solidFill>
            </a:endParaRPr>
          </a:p>
        </p:txBody>
      </p:sp>
      <p:sp>
        <p:nvSpPr>
          <p:cNvPr id="156675" name="Rectangle 2"/>
          <p:cNvSpPr>
            <a:spLocks noGrp="1" noRot="1"/>
          </p:cNvSpPr>
          <p:nvPr>
            <p:ph type="title" idx="4294967295"/>
          </p:nvPr>
        </p:nvSpPr>
        <p:spPr>
          <a:xfrm>
            <a:off x="250825" y="0"/>
            <a:ext cx="3649663" cy="558800"/>
          </a:xfrm>
          <a:ln/>
        </p:spPr>
        <p:txBody>
          <a:bodyPr vert="horz" wrap="square" lIns="91440" tIns="45720" rIns="91440" bIns="45720" anchor="ctr" anchorCtr="0"/>
          <a:p>
            <a:pPr algn="l"/>
            <a:r>
              <a:rPr lang="zh-CN" altLang="en-US" sz="3600" b="1" dirty="0">
                <a:latin typeface="Times New Roman" panose="02020603050405020304" pitchFamily="18" charset="0"/>
              </a:rPr>
              <a:t>例</a:t>
            </a:r>
            <a:r>
              <a:rPr lang="en-US" altLang="zh-CN" sz="3600" b="1" dirty="0">
                <a:latin typeface="Times New Roman" panose="02020603050405020304" pitchFamily="18" charset="0"/>
              </a:rPr>
              <a:t>7</a:t>
            </a:r>
            <a:r>
              <a:rPr lang="en-US" altLang="zh-CN" sz="3600" b="1" dirty="0">
                <a:latin typeface="宋体" panose="02010600030101010101" pitchFamily="2" charset="-122"/>
              </a:rPr>
              <a:t>  </a:t>
            </a:r>
            <a:r>
              <a:rPr lang="zh-CN" altLang="en-US" sz="3600" b="1" dirty="0">
                <a:latin typeface="宋体" panose="02010600030101010101" pitchFamily="2" charset="-122"/>
              </a:rPr>
              <a:t>流体过程</a:t>
            </a:r>
            <a:r>
              <a:rPr lang="zh-CN" altLang="en-US" sz="3600" b="1" dirty="0"/>
              <a:t>  </a:t>
            </a:r>
            <a:endParaRPr lang="zh-CN" altLang="en-US" sz="3600" b="1" dirty="0"/>
          </a:p>
        </p:txBody>
      </p:sp>
      <p:sp>
        <p:nvSpPr>
          <p:cNvPr id="176131" name="Rectangle 3"/>
          <p:cNvSpPr>
            <a:spLocks noGrp="1" noRot="1"/>
          </p:cNvSpPr>
          <p:nvPr>
            <p:ph type="body" sz="half" idx="4294967295"/>
          </p:nvPr>
        </p:nvSpPr>
        <p:spPr>
          <a:xfrm>
            <a:off x="539750" y="981075"/>
            <a:ext cx="4319588" cy="930275"/>
          </a:xfrm>
          <a:ln/>
        </p:spPr>
        <p:txBody>
          <a:bodyPr vert="horz" wrap="square" lIns="91440" tIns="45720" rIns="91440" bIns="45720" anchor="t" anchorCtr="0"/>
          <a:lstStyle>
            <a:lvl1pPr lvl="0">
              <a:buClr>
                <a:schemeClr val="hlink"/>
              </a:buClr>
              <a:buSzPct val="75000"/>
              <a:buFont typeface="Wingdings" panose="05000000000000000000" pitchFamily="2" charset="2"/>
              <a:defRPr sz="2800"/>
            </a:lvl1pPr>
            <a:lvl2pPr lvl="1">
              <a:buClr>
                <a:schemeClr val="hlink"/>
              </a:buClr>
              <a:buSzPct val="75000"/>
              <a:buFont typeface="Wingdings" panose="05000000000000000000" pitchFamily="2" charset="2"/>
              <a:defRPr sz="2400"/>
            </a:lvl2pPr>
            <a:lvl3pPr lvl="2">
              <a:buClr>
                <a:schemeClr val="hlink"/>
              </a:buClr>
              <a:buSzPct val="75000"/>
              <a:buFont typeface="Wingdings" panose="05000000000000000000" pitchFamily="2" charset="2"/>
              <a:defRPr sz="2000"/>
            </a:lvl3pPr>
            <a:lvl4pPr lvl="3">
              <a:buClr>
                <a:schemeClr val="hlink"/>
              </a:buClr>
              <a:buSzPct val="75000"/>
              <a:buFont typeface="Wingdings" panose="05000000000000000000" pitchFamily="2" charset="2"/>
              <a:defRPr sz="1800"/>
            </a:lvl4pPr>
            <a:lvl5pPr lvl="4">
              <a:buClr>
                <a:schemeClr val="hlink"/>
              </a:buClr>
              <a:buSzPct val="75000"/>
              <a:buFont typeface="Wingdings" panose="05000000000000000000" pitchFamily="2" charset="2"/>
              <a:defRPr sz="1800"/>
            </a:lvl5pPr>
          </a:lstStyle>
          <a:p>
            <a:pPr lvl="0">
              <a:lnSpc>
                <a:spcPct val="90000"/>
              </a:lnSpc>
              <a:buNone/>
            </a:pPr>
            <a:r>
              <a:rPr lang="zh-CN" altLang="en-US" b="1" dirty="0"/>
              <a:t>输入量</a:t>
            </a:r>
            <a:r>
              <a:rPr lang="en-US" altLang="zh-CN" b="1" i="1" dirty="0">
                <a:latin typeface="Times New Roman" panose="02020603050405020304" pitchFamily="18" charset="0"/>
              </a:rPr>
              <a:t>Q</a:t>
            </a:r>
            <a:r>
              <a:rPr lang="en-US" altLang="zh-CN" b="1" i="1" baseline="-25000" dirty="0">
                <a:latin typeface="Times New Roman" panose="02020603050405020304" pitchFamily="18" charset="0"/>
              </a:rPr>
              <a:t>i</a:t>
            </a:r>
            <a:r>
              <a:rPr lang="zh-CN" altLang="en-US" b="1" dirty="0"/>
              <a:t>（供水量）</a:t>
            </a:r>
            <a:r>
              <a:rPr lang="zh-CN" altLang="en-US" b="1" i="1" baseline="-25000" dirty="0">
                <a:latin typeface="Times New Roman" panose="02020603050405020304" pitchFamily="18" charset="0"/>
              </a:rPr>
              <a:t> </a:t>
            </a:r>
            <a:endParaRPr lang="zh-CN" altLang="en-US" b="1" i="1" baseline="-25000" dirty="0">
              <a:latin typeface="Times New Roman" panose="02020603050405020304" pitchFamily="18" charset="0"/>
            </a:endParaRPr>
          </a:p>
          <a:p>
            <a:pPr lvl="0">
              <a:lnSpc>
                <a:spcPct val="90000"/>
              </a:lnSpc>
              <a:buNone/>
            </a:pPr>
            <a:r>
              <a:rPr lang="zh-CN" altLang="en-US" b="1" dirty="0"/>
              <a:t>输出量</a:t>
            </a:r>
            <a:r>
              <a:rPr lang="en-US" altLang="zh-CN" b="1" i="1" dirty="0">
                <a:latin typeface="Times New Roman" panose="02020603050405020304" pitchFamily="18" charset="0"/>
              </a:rPr>
              <a:t>H </a:t>
            </a:r>
            <a:r>
              <a:rPr lang="zh-CN" altLang="en-US" b="1" dirty="0"/>
              <a:t>（液面高度）</a:t>
            </a:r>
            <a:endParaRPr lang="en-US" altLang="zh-CN" b="1" dirty="0"/>
          </a:p>
          <a:p>
            <a:pPr lvl="0">
              <a:lnSpc>
                <a:spcPct val="90000"/>
              </a:lnSpc>
              <a:buNone/>
            </a:pPr>
            <a:r>
              <a:rPr lang="zh-CN" altLang="en-US" b="1" dirty="0"/>
              <a:t>求输入与输出关系式</a:t>
            </a:r>
            <a:endParaRPr lang="zh-CN" altLang="en-US" b="1" dirty="0"/>
          </a:p>
        </p:txBody>
      </p:sp>
      <p:pic>
        <p:nvPicPr>
          <p:cNvPr id="156677" name="Picture 4"/>
          <p:cNvPicPr>
            <a:picLocks noGrp="1" noChangeAspect="1"/>
          </p:cNvPicPr>
          <p:nvPr>
            <p:ph sz="quarter" idx="1"/>
          </p:nvPr>
        </p:nvPicPr>
        <p:blipFill>
          <a:blip r:embed="rId1"/>
          <a:srcRect/>
          <a:stretch>
            <a:fillRect/>
          </a:stretch>
        </p:blipFill>
        <p:spPr>
          <a:xfrm>
            <a:off x="5076825" y="619125"/>
            <a:ext cx="3600450" cy="2032000"/>
          </a:xfrm>
          <a:ln/>
        </p:spPr>
      </p:pic>
      <p:sp>
        <p:nvSpPr>
          <p:cNvPr id="176133" name="Text Box 5"/>
          <p:cNvSpPr txBox="1"/>
          <p:nvPr/>
        </p:nvSpPr>
        <p:spPr>
          <a:xfrm>
            <a:off x="2114550" y="6056313"/>
            <a:ext cx="4762500" cy="519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Tx/>
              <a:buNone/>
            </a:pPr>
            <a:r>
              <a:rPr lang="zh-CN" altLang="en-US" sz="2800" b="1" dirty="0">
                <a:latin typeface="宋体" panose="02010600030101010101" pitchFamily="2" charset="-122"/>
              </a:rPr>
              <a:t>（一阶非线性微分方程式）</a:t>
            </a:r>
            <a:r>
              <a:rPr lang="zh-CN" altLang="en-US" sz="2800" b="1" i="1" dirty="0">
                <a:latin typeface="宋体" panose="02010600030101010101" pitchFamily="2" charset="-122"/>
              </a:rPr>
              <a:t> </a:t>
            </a:r>
            <a:endParaRPr lang="zh-CN" altLang="en-US" sz="2800" b="1" i="1" dirty="0">
              <a:latin typeface="宋体" panose="02010600030101010101" pitchFamily="2" charset="-122"/>
            </a:endParaRPr>
          </a:p>
        </p:txBody>
      </p:sp>
      <p:sp>
        <p:nvSpPr>
          <p:cNvPr id="156679" name="Rectangle 6"/>
          <p:cNvSpPr/>
          <p:nvPr/>
        </p:nvSpPr>
        <p:spPr>
          <a:xfrm>
            <a:off x="0" y="3841750"/>
            <a:ext cx="184150" cy="366713"/>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Tx/>
              <a:buNone/>
            </a:pPr>
            <a:endParaRPr lang="zh-CN" altLang="en-US" sz="1800" b="1" dirty="0">
              <a:solidFill>
                <a:schemeClr val="tx1"/>
              </a:solidFill>
            </a:endParaRPr>
          </a:p>
        </p:txBody>
      </p:sp>
      <p:sp>
        <p:nvSpPr>
          <p:cNvPr id="176135" name="Rectangle 7"/>
          <p:cNvSpPr/>
          <p:nvPr/>
        </p:nvSpPr>
        <p:spPr>
          <a:xfrm>
            <a:off x="250825" y="2693988"/>
            <a:ext cx="8281988" cy="94615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Tx/>
              <a:buNone/>
            </a:pPr>
            <a:r>
              <a:rPr lang="zh-CN" altLang="en-US" sz="2800" b="1" dirty="0">
                <a:latin typeface="宋体" panose="02010600030101010101" pitchFamily="2" charset="-122"/>
              </a:rPr>
              <a:t>（</a:t>
            </a:r>
            <a:r>
              <a:rPr lang="en-US" altLang="zh-CN" sz="2800" b="1" dirty="0">
                <a:latin typeface="宋体" panose="02010600030101010101" pitchFamily="2" charset="-122"/>
              </a:rPr>
              <a:t>1</a:t>
            </a:r>
            <a:r>
              <a:rPr lang="zh-CN" altLang="en-US" sz="2800" b="1" dirty="0">
                <a:latin typeface="宋体" panose="02010600030101010101" pitchFamily="2" charset="-122"/>
              </a:rPr>
              <a:t>）</a:t>
            </a:r>
            <a:r>
              <a:rPr lang="zh-CN" altLang="en-US" sz="2800" b="1" dirty="0">
                <a:latin typeface="宋体" panose="02010600030101010101" pitchFamily="2" charset="-122"/>
                <a:cs typeface="Times New Roman" panose="02020603050405020304" pitchFamily="18" charset="0"/>
              </a:rPr>
              <a:t>设流体是不可压缩的。根据物质守恒定律，可得</a:t>
            </a:r>
            <a:endParaRPr lang="zh-CN" altLang="en-US" sz="2800" b="1" dirty="0">
              <a:latin typeface="宋体" panose="02010600030101010101" pitchFamily="2" charset="-122"/>
              <a:ea typeface="Times New Roman" panose="02020603050405020304" pitchFamily="18" charset="0"/>
            </a:endParaRPr>
          </a:p>
        </p:txBody>
      </p:sp>
      <p:graphicFrame>
        <p:nvGraphicFramePr>
          <p:cNvPr id="176136" name="Object 8"/>
          <p:cNvGraphicFramePr>
            <a:graphicFrameLocks noChangeAspect="1"/>
          </p:cNvGraphicFramePr>
          <p:nvPr/>
        </p:nvGraphicFramePr>
        <p:xfrm>
          <a:off x="2797175" y="3263900"/>
          <a:ext cx="2757488" cy="536575"/>
        </p:xfrm>
        <a:graphic>
          <a:graphicData uri="http://schemas.openxmlformats.org/presentationml/2006/ole">
            <mc:AlternateContent xmlns:mc="http://schemas.openxmlformats.org/markup-compatibility/2006">
              <mc:Choice xmlns:v="urn:schemas-microsoft-com:vml" Requires="v">
                <p:oleObj spid="_x0000_s3121" name="" r:id="rId2" imgW="1028065" imgH="203200" progId="Equation.DSMT4">
                  <p:embed/>
                </p:oleObj>
              </mc:Choice>
              <mc:Fallback>
                <p:oleObj name="" r:id="rId2" imgW="1028065" imgH="203200" progId="Equation.DSMT4">
                  <p:embed/>
                  <p:pic>
                    <p:nvPicPr>
                      <p:cNvPr id="0" name="图片 3120"/>
                      <p:cNvPicPr/>
                      <p:nvPr/>
                    </p:nvPicPr>
                    <p:blipFill>
                      <a:blip r:embed="rId3"/>
                      <a:stretch>
                        <a:fillRect/>
                      </a:stretch>
                    </p:blipFill>
                    <p:spPr>
                      <a:xfrm>
                        <a:off x="2797175" y="3263900"/>
                        <a:ext cx="2757488" cy="536575"/>
                      </a:xfrm>
                      <a:prstGeom prst="rect">
                        <a:avLst/>
                      </a:prstGeom>
                      <a:noFill/>
                      <a:ln w="38100">
                        <a:noFill/>
                        <a:miter/>
                      </a:ln>
                    </p:spPr>
                  </p:pic>
                </p:oleObj>
              </mc:Fallback>
            </mc:AlternateContent>
          </a:graphicData>
        </a:graphic>
      </p:graphicFrame>
      <p:sp>
        <p:nvSpPr>
          <p:cNvPr id="156682" name="Rectangle 9"/>
          <p:cNvSpPr/>
          <p:nvPr/>
        </p:nvSpPr>
        <p:spPr>
          <a:xfrm>
            <a:off x="3146425" y="4140200"/>
            <a:ext cx="254000" cy="41275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Tx/>
              <a:buNone/>
            </a:pPr>
            <a:endParaRPr lang="en-US" altLang="zh-CN" sz="1000" b="1" dirty="0">
              <a:latin typeface="Times New Roman" panose="02020603050405020304" pitchFamily="18" charset="0"/>
              <a:cs typeface="Times New Roman" panose="02020603050405020304" pitchFamily="18" charset="0"/>
            </a:endParaRPr>
          </a:p>
          <a:p>
            <a:pPr marL="0" lvl="0" indent="0">
              <a:spcBef>
                <a:spcPct val="0"/>
              </a:spcBef>
              <a:buClrTx/>
              <a:buSzTx/>
              <a:buFontTx/>
              <a:buNone/>
            </a:pPr>
            <a:r>
              <a:rPr lang="en-US" altLang="zh-CN" sz="1000" b="1" dirty="0">
                <a:latin typeface="Times New Roman" panose="02020603050405020304" pitchFamily="18" charset="0"/>
                <a:cs typeface="Times New Roman" panose="02020603050405020304" pitchFamily="18" charset="0"/>
              </a:rPr>
              <a:t> </a:t>
            </a:r>
            <a:r>
              <a:rPr lang="en-US" altLang="zh-CN" sz="1100" b="1" dirty="0"/>
              <a:t> </a:t>
            </a:r>
            <a:endParaRPr lang="en-US" altLang="zh-CN" sz="2400" b="1" dirty="0">
              <a:latin typeface="Times New Roman" panose="02020603050405020304" pitchFamily="18" charset="0"/>
            </a:endParaRPr>
          </a:p>
        </p:txBody>
      </p:sp>
      <p:sp>
        <p:nvSpPr>
          <p:cNvPr id="156683" name="Rectangle 10"/>
          <p:cNvSpPr/>
          <p:nvPr/>
        </p:nvSpPr>
        <p:spPr>
          <a:xfrm>
            <a:off x="0" y="3827463"/>
            <a:ext cx="184150" cy="366712"/>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Tx/>
              <a:buNone/>
            </a:pPr>
            <a:endParaRPr lang="zh-CN" altLang="en-US" sz="1800" b="1" dirty="0">
              <a:solidFill>
                <a:schemeClr val="tx1"/>
              </a:solidFill>
            </a:endParaRPr>
          </a:p>
        </p:txBody>
      </p:sp>
      <p:graphicFrame>
        <p:nvGraphicFramePr>
          <p:cNvPr id="176139" name="Object 11"/>
          <p:cNvGraphicFramePr>
            <a:graphicFrameLocks noChangeAspect="1"/>
          </p:cNvGraphicFramePr>
          <p:nvPr/>
        </p:nvGraphicFramePr>
        <p:xfrm>
          <a:off x="3311525" y="4170363"/>
          <a:ext cx="1730375" cy="627062"/>
        </p:xfrm>
        <a:graphic>
          <a:graphicData uri="http://schemas.openxmlformats.org/presentationml/2006/ole">
            <mc:AlternateContent xmlns:mc="http://schemas.openxmlformats.org/markup-compatibility/2006">
              <mc:Choice xmlns:v="urn:schemas-microsoft-com:vml" Requires="v">
                <p:oleObj spid="_x0000_s3122" name="" r:id="rId4" imgW="635000" imgH="228600" progId="Equation.DSMT4">
                  <p:embed/>
                </p:oleObj>
              </mc:Choice>
              <mc:Fallback>
                <p:oleObj name="" r:id="rId4" imgW="635000" imgH="228600" progId="Equation.DSMT4">
                  <p:embed/>
                  <p:pic>
                    <p:nvPicPr>
                      <p:cNvPr id="0" name="图片 3121"/>
                      <p:cNvPicPr/>
                      <p:nvPr/>
                    </p:nvPicPr>
                    <p:blipFill>
                      <a:blip r:embed="rId5"/>
                      <a:stretch>
                        <a:fillRect/>
                      </a:stretch>
                    </p:blipFill>
                    <p:spPr>
                      <a:xfrm>
                        <a:off x="3311525" y="4170363"/>
                        <a:ext cx="1730375" cy="627062"/>
                      </a:xfrm>
                      <a:prstGeom prst="rect">
                        <a:avLst/>
                      </a:prstGeom>
                      <a:noFill/>
                      <a:ln w="38100">
                        <a:noFill/>
                        <a:miter/>
                      </a:ln>
                    </p:spPr>
                  </p:pic>
                </p:oleObj>
              </mc:Fallback>
            </mc:AlternateContent>
          </a:graphicData>
        </a:graphic>
      </p:graphicFrame>
      <p:graphicFrame>
        <p:nvGraphicFramePr>
          <p:cNvPr id="176141" name="Object 13"/>
          <p:cNvGraphicFramePr>
            <a:graphicFrameLocks noChangeAspect="1"/>
          </p:cNvGraphicFramePr>
          <p:nvPr/>
        </p:nvGraphicFramePr>
        <p:xfrm>
          <a:off x="2916238" y="5154613"/>
          <a:ext cx="3017837" cy="938212"/>
        </p:xfrm>
        <a:graphic>
          <a:graphicData uri="http://schemas.openxmlformats.org/presentationml/2006/ole">
            <mc:AlternateContent xmlns:mc="http://schemas.openxmlformats.org/markup-compatibility/2006">
              <mc:Choice xmlns:v="urn:schemas-microsoft-com:vml" Requires="v">
                <p:oleObj spid="_x0000_s3120" name="" r:id="rId6" imgW="1129665" imgH="355600" progId="Equation.3">
                  <p:embed/>
                </p:oleObj>
              </mc:Choice>
              <mc:Fallback>
                <p:oleObj name="" r:id="rId6" imgW="1129665" imgH="355600" progId="Equation.3">
                  <p:embed/>
                  <p:pic>
                    <p:nvPicPr>
                      <p:cNvPr id="0" name="图片 3119"/>
                      <p:cNvPicPr/>
                      <p:nvPr/>
                    </p:nvPicPr>
                    <p:blipFill>
                      <a:blip r:embed="rId7"/>
                      <a:stretch>
                        <a:fillRect/>
                      </a:stretch>
                    </p:blipFill>
                    <p:spPr>
                      <a:xfrm>
                        <a:off x="2916238" y="5154613"/>
                        <a:ext cx="3017837" cy="938212"/>
                      </a:xfrm>
                      <a:prstGeom prst="rect">
                        <a:avLst/>
                      </a:prstGeom>
                      <a:noFill/>
                      <a:ln w="38100">
                        <a:noFill/>
                        <a:miter/>
                      </a:ln>
                    </p:spPr>
                  </p:pic>
                </p:oleObj>
              </mc:Fallback>
            </mc:AlternateContent>
          </a:graphicData>
        </a:graphic>
      </p:graphicFrame>
      <p:sp>
        <p:nvSpPr>
          <p:cNvPr id="176144" name="Text Box 16"/>
          <p:cNvSpPr txBox="1"/>
          <p:nvPr/>
        </p:nvSpPr>
        <p:spPr>
          <a:xfrm>
            <a:off x="250825" y="3716338"/>
            <a:ext cx="6337300" cy="519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Tx/>
              <a:buNone/>
            </a:pPr>
            <a:r>
              <a:rPr lang="zh-CN" altLang="en-US" sz="2800" b="1" dirty="0">
                <a:latin typeface="宋体" panose="02010600030101010101" pitchFamily="2" charset="-122"/>
              </a:rPr>
              <a:t>（</a:t>
            </a:r>
            <a:r>
              <a:rPr lang="en-US" altLang="zh-CN" sz="2800" b="1" dirty="0">
                <a:latin typeface="宋体" panose="02010600030101010101" pitchFamily="2" charset="-122"/>
              </a:rPr>
              <a:t>2</a:t>
            </a:r>
            <a:r>
              <a:rPr lang="zh-CN" altLang="en-US" sz="2800" b="1" dirty="0">
                <a:latin typeface="宋体" panose="02010600030101010101" pitchFamily="2" charset="-122"/>
              </a:rPr>
              <a:t>）求出中间变量</a:t>
            </a:r>
            <a:r>
              <a:rPr lang="en-US" altLang="zh-CN" sz="2800" b="1" i="1" dirty="0">
                <a:latin typeface="Times New Roman" panose="02020603050405020304" pitchFamily="18" charset="0"/>
              </a:rPr>
              <a:t>Q</a:t>
            </a:r>
            <a:r>
              <a:rPr lang="en-US" altLang="zh-CN" sz="2800" b="1" i="1" baseline="-25000" dirty="0">
                <a:latin typeface="Times New Roman" panose="02020603050405020304" pitchFamily="18" charset="0"/>
              </a:rPr>
              <a:t>o</a:t>
            </a:r>
            <a:r>
              <a:rPr lang="zh-CN" altLang="en-US" sz="2800" b="1" dirty="0">
                <a:latin typeface="宋体" panose="02010600030101010101" pitchFamily="2" charset="-122"/>
              </a:rPr>
              <a:t>与其他变量关系</a:t>
            </a:r>
            <a:endParaRPr lang="zh-CN" altLang="en-US" sz="2800" b="1" dirty="0">
              <a:latin typeface="宋体" panose="02010600030101010101" pitchFamily="2" charset="-122"/>
            </a:endParaRPr>
          </a:p>
        </p:txBody>
      </p:sp>
      <p:sp>
        <p:nvSpPr>
          <p:cNvPr id="176146" name="Rectangle 18"/>
          <p:cNvSpPr/>
          <p:nvPr/>
        </p:nvSpPr>
        <p:spPr>
          <a:xfrm>
            <a:off x="250825" y="4705350"/>
            <a:ext cx="7416800"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Tx/>
              <a:buNone/>
            </a:pPr>
            <a:r>
              <a:rPr lang="zh-CN" altLang="en-US" sz="2800" b="1" dirty="0">
                <a:latin typeface="宋体" panose="02010600030101010101" pitchFamily="2" charset="-122"/>
              </a:rPr>
              <a:t>（</a:t>
            </a:r>
            <a:r>
              <a:rPr lang="en-US" altLang="zh-CN" sz="2800" b="1" dirty="0">
                <a:latin typeface="宋体" panose="02010600030101010101" pitchFamily="2" charset="-122"/>
              </a:rPr>
              <a:t>3</a:t>
            </a:r>
            <a:r>
              <a:rPr lang="zh-CN" altLang="en-US" sz="2800" b="1" dirty="0">
                <a:latin typeface="宋体" panose="02010600030101010101" pitchFamily="2" charset="-122"/>
              </a:rPr>
              <a:t>）消去中间变量</a:t>
            </a:r>
            <a:r>
              <a:rPr lang="en-US" altLang="zh-CN" sz="2800" b="1" i="1" dirty="0">
                <a:latin typeface="Times New Roman" panose="02020603050405020304" pitchFamily="18" charset="0"/>
              </a:rPr>
              <a:t>Q</a:t>
            </a:r>
            <a:r>
              <a:rPr lang="en-US" altLang="zh-CN" sz="2800" b="1" i="1" baseline="-25000" dirty="0">
                <a:latin typeface="Times New Roman" panose="02020603050405020304" pitchFamily="18" charset="0"/>
              </a:rPr>
              <a:t>o </a:t>
            </a:r>
            <a:r>
              <a:rPr lang="zh-CN" altLang="en-US" sz="2800" b="1" dirty="0"/>
              <a:t>，就得输入输出关系式</a:t>
            </a:r>
            <a:endParaRPr lang="zh-CN" altLang="en-US" sz="2800" b="1" dirty="0"/>
          </a:p>
        </p:txBody>
      </p:sp>
      <p:sp>
        <p:nvSpPr>
          <p:cNvPr id="156688" name="灯片编号占位符 1"/>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6131">
                                            <p:txEl>
                                              <p:charRg st="0" end="12"/>
                                            </p:txEl>
                                          </p:spTgt>
                                        </p:tgtEl>
                                        <p:attrNameLst>
                                          <p:attrName>style.visibility</p:attrName>
                                        </p:attrNameLst>
                                      </p:cBhvr>
                                      <p:to>
                                        <p:strVal val="visible"/>
                                      </p:to>
                                    </p:set>
                                    <p:anim calcmode="lin" valueType="num">
                                      <p:cBhvr additive="base">
                                        <p:cTn id="7" dur="500" fill="hold"/>
                                        <p:tgtEl>
                                          <p:spTgt spid="176131">
                                            <p:txEl>
                                              <p:charRg st="0" end="12"/>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6131">
                                            <p:txEl>
                                              <p:charRg st="0" end="1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76131">
                                            <p:txEl>
                                              <p:charRg st="12" end="24"/>
                                            </p:txEl>
                                          </p:spTgt>
                                        </p:tgtEl>
                                        <p:attrNameLst>
                                          <p:attrName>style.visibility</p:attrName>
                                        </p:attrNameLst>
                                      </p:cBhvr>
                                      <p:to>
                                        <p:strVal val="visible"/>
                                      </p:to>
                                    </p:set>
                                    <p:anim calcmode="lin" valueType="num">
                                      <p:cBhvr additive="base">
                                        <p:cTn id="13" dur="500" fill="hold"/>
                                        <p:tgtEl>
                                          <p:spTgt spid="176131">
                                            <p:txEl>
                                              <p:charRg st="12" end="24"/>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76131">
                                            <p:txEl>
                                              <p:charRg st="12" end="2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76131">
                                            <p:txEl>
                                              <p:charRg st="24" end="34"/>
                                            </p:txEl>
                                          </p:spTgt>
                                        </p:tgtEl>
                                        <p:attrNameLst>
                                          <p:attrName>style.visibility</p:attrName>
                                        </p:attrNameLst>
                                      </p:cBhvr>
                                      <p:to>
                                        <p:strVal val="visible"/>
                                      </p:to>
                                    </p:set>
                                    <p:anim calcmode="lin" valueType="num">
                                      <p:cBhvr additive="base">
                                        <p:cTn id="19" dur="500" fill="hold"/>
                                        <p:tgtEl>
                                          <p:spTgt spid="176131">
                                            <p:txEl>
                                              <p:charRg st="24" end="3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76131">
                                            <p:txEl>
                                              <p:charRg st="24" end="3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6" fill="hold" grpId="0" nodeType="clickEffect">
                                  <p:stCondLst>
                                    <p:cond delay="0"/>
                                  </p:stCondLst>
                                  <p:childTnLst>
                                    <p:set>
                                      <p:cBhvr>
                                        <p:cTn id="24" dur="1" fill="hold">
                                          <p:stCondLst>
                                            <p:cond delay="0"/>
                                          </p:stCondLst>
                                        </p:cTn>
                                        <p:tgtEl>
                                          <p:spTgt spid="176135"/>
                                        </p:tgtEl>
                                        <p:attrNameLst>
                                          <p:attrName>style.visibility</p:attrName>
                                        </p:attrNameLst>
                                      </p:cBhvr>
                                      <p:to>
                                        <p:strVal val="visible"/>
                                      </p:to>
                                    </p:set>
                                    <p:animEffect transition="in" filter="barn(inHorizontal)">
                                      <p:cBhvr>
                                        <p:cTn id="25" dur="500"/>
                                        <p:tgtEl>
                                          <p:spTgt spid="176135"/>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6" fill="hold" nodeType="clickEffect">
                                  <p:stCondLst>
                                    <p:cond delay="0"/>
                                  </p:stCondLst>
                                  <p:childTnLst>
                                    <p:set>
                                      <p:cBhvr>
                                        <p:cTn id="29" dur="1" fill="hold">
                                          <p:stCondLst>
                                            <p:cond delay="0"/>
                                          </p:stCondLst>
                                        </p:cTn>
                                        <p:tgtEl>
                                          <p:spTgt spid="176136"/>
                                        </p:tgtEl>
                                        <p:attrNameLst>
                                          <p:attrName>style.visibility</p:attrName>
                                        </p:attrNameLst>
                                      </p:cBhvr>
                                      <p:to>
                                        <p:strVal val="visible"/>
                                      </p:to>
                                    </p:set>
                                    <p:animEffect transition="in" filter="barn(inHorizontal)">
                                      <p:cBhvr>
                                        <p:cTn id="30" dur="500"/>
                                        <p:tgtEl>
                                          <p:spTgt spid="176136"/>
                                        </p:tgtEl>
                                      </p:cBhvr>
                                    </p:animEffect>
                                  </p:childTnLst>
                                </p:cTn>
                              </p:par>
                              <p:par>
                                <p:cTn id="31" presetID="16" presetClass="entr" presetSubtype="26" fill="hold" grpId="0" nodeType="withEffect">
                                  <p:stCondLst>
                                    <p:cond delay="0"/>
                                  </p:stCondLst>
                                  <p:childTnLst>
                                    <p:set>
                                      <p:cBhvr>
                                        <p:cTn id="32" dur="1" fill="hold">
                                          <p:stCondLst>
                                            <p:cond delay="0"/>
                                          </p:stCondLst>
                                        </p:cTn>
                                        <p:tgtEl>
                                          <p:spTgt spid="176144"/>
                                        </p:tgtEl>
                                        <p:attrNameLst>
                                          <p:attrName>style.visibility</p:attrName>
                                        </p:attrNameLst>
                                      </p:cBhvr>
                                      <p:to>
                                        <p:strVal val="visible"/>
                                      </p:to>
                                    </p:set>
                                    <p:animEffect transition="in" filter="barn(inHorizontal)">
                                      <p:cBhvr>
                                        <p:cTn id="33" dur="500"/>
                                        <p:tgtEl>
                                          <p:spTgt spid="176144"/>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6" fill="hold" nodeType="clickEffect">
                                  <p:stCondLst>
                                    <p:cond delay="0"/>
                                  </p:stCondLst>
                                  <p:childTnLst>
                                    <p:set>
                                      <p:cBhvr>
                                        <p:cTn id="37" dur="1" fill="hold">
                                          <p:stCondLst>
                                            <p:cond delay="0"/>
                                          </p:stCondLst>
                                        </p:cTn>
                                        <p:tgtEl>
                                          <p:spTgt spid="176139"/>
                                        </p:tgtEl>
                                        <p:attrNameLst>
                                          <p:attrName>style.visibility</p:attrName>
                                        </p:attrNameLst>
                                      </p:cBhvr>
                                      <p:to>
                                        <p:strVal val="visible"/>
                                      </p:to>
                                    </p:set>
                                    <p:animEffect transition="in" filter="barn(inHorizontal)">
                                      <p:cBhvr>
                                        <p:cTn id="38" dur="500"/>
                                        <p:tgtEl>
                                          <p:spTgt spid="176139"/>
                                        </p:tgtEl>
                                      </p:cBhvr>
                                    </p:animEffect>
                                  </p:childTnLst>
                                </p:cTn>
                              </p:par>
                              <p:par>
                                <p:cTn id="39" presetID="16" presetClass="entr" presetSubtype="26" fill="hold" grpId="0" nodeType="withEffect">
                                  <p:stCondLst>
                                    <p:cond delay="0"/>
                                  </p:stCondLst>
                                  <p:childTnLst>
                                    <p:set>
                                      <p:cBhvr>
                                        <p:cTn id="40" dur="1" fill="hold">
                                          <p:stCondLst>
                                            <p:cond delay="0"/>
                                          </p:stCondLst>
                                        </p:cTn>
                                        <p:tgtEl>
                                          <p:spTgt spid="176146"/>
                                        </p:tgtEl>
                                        <p:attrNameLst>
                                          <p:attrName>style.visibility</p:attrName>
                                        </p:attrNameLst>
                                      </p:cBhvr>
                                      <p:to>
                                        <p:strVal val="visible"/>
                                      </p:to>
                                    </p:set>
                                    <p:animEffect transition="in" filter="barn(inHorizontal)">
                                      <p:cBhvr>
                                        <p:cTn id="41" dur="500"/>
                                        <p:tgtEl>
                                          <p:spTgt spid="176146"/>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6" fill="hold" nodeType="clickEffect">
                                  <p:stCondLst>
                                    <p:cond delay="0"/>
                                  </p:stCondLst>
                                  <p:childTnLst>
                                    <p:set>
                                      <p:cBhvr>
                                        <p:cTn id="45" dur="1" fill="hold">
                                          <p:stCondLst>
                                            <p:cond delay="0"/>
                                          </p:stCondLst>
                                        </p:cTn>
                                        <p:tgtEl>
                                          <p:spTgt spid="176141"/>
                                        </p:tgtEl>
                                        <p:attrNameLst>
                                          <p:attrName>style.visibility</p:attrName>
                                        </p:attrNameLst>
                                      </p:cBhvr>
                                      <p:to>
                                        <p:strVal val="visible"/>
                                      </p:to>
                                    </p:set>
                                    <p:animEffect transition="in" filter="barn(inHorizontal)">
                                      <p:cBhvr>
                                        <p:cTn id="46" dur="500"/>
                                        <p:tgtEl>
                                          <p:spTgt spid="176141"/>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6" fill="hold" grpId="0" nodeType="clickEffect">
                                  <p:stCondLst>
                                    <p:cond delay="0"/>
                                  </p:stCondLst>
                                  <p:childTnLst>
                                    <p:set>
                                      <p:cBhvr>
                                        <p:cTn id="50" dur="1" fill="hold">
                                          <p:stCondLst>
                                            <p:cond delay="0"/>
                                          </p:stCondLst>
                                        </p:cTn>
                                        <p:tgtEl>
                                          <p:spTgt spid="176133"/>
                                        </p:tgtEl>
                                        <p:attrNameLst>
                                          <p:attrName>style.visibility</p:attrName>
                                        </p:attrNameLst>
                                      </p:cBhvr>
                                      <p:to>
                                        <p:strVal val="visible"/>
                                      </p:to>
                                    </p:set>
                                    <p:animEffect transition="in" filter="barn(inHorizontal)">
                                      <p:cBhvr>
                                        <p:cTn id="51" dur="500"/>
                                        <p:tgtEl>
                                          <p:spTgt spid="176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3" grpId="0"/>
      <p:bldP spid="176135" grpId="0"/>
      <p:bldP spid="176144" grpId="0"/>
      <p:bldP spid="17614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8722"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Tx/>
              <a:buNone/>
            </a:pPr>
            <a:fld id="{9A0DB2DC-4C9A-4742-B13C-FB6460FD3503}" type="slidenum">
              <a:rPr lang="en-US" altLang="zh-CN" sz="1400" b="1" dirty="0">
                <a:solidFill>
                  <a:schemeClr val="tx1"/>
                </a:solidFill>
              </a:rPr>
            </a:fld>
            <a:endParaRPr lang="en-US" altLang="zh-CN" sz="1400" b="1" dirty="0">
              <a:solidFill>
                <a:schemeClr val="tx1"/>
              </a:solidFill>
            </a:endParaRPr>
          </a:p>
        </p:txBody>
      </p:sp>
      <p:sp>
        <p:nvSpPr>
          <p:cNvPr id="158723" name="Text Box 4"/>
          <p:cNvSpPr txBox="1"/>
          <p:nvPr/>
        </p:nvSpPr>
        <p:spPr>
          <a:xfrm>
            <a:off x="468313" y="620713"/>
            <a:ext cx="7704137"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Tx/>
              <a:buNone/>
            </a:pPr>
            <a:r>
              <a:rPr lang="zh-CN" altLang="en-US" b="1" dirty="0"/>
              <a:t>非线性微分方程的线性化</a:t>
            </a:r>
            <a:endParaRPr lang="zh-CN" altLang="en-US" b="1" dirty="0"/>
          </a:p>
        </p:txBody>
      </p:sp>
      <p:sp>
        <p:nvSpPr>
          <p:cNvPr id="158724" name="Text Box 5"/>
          <p:cNvSpPr txBox="1"/>
          <p:nvPr/>
        </p:nvSpPr>
        <p:spPr>
          <a:xfrm>
            <a:off x="611188" y="1341438"/>
            <a:ext cx="7993062" cy="18002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Tx/>
              <a:buNone/>
            </a:pPr>
            <a:r>
              <a:rPr lang="zh-CN" altLang="en-US" sz="2800" b="1" dirty="0"/>
              <a:t>严格地说，实际物理元件或系统都是非线性的。在一定条件下，为了简化数学模型，可以忽略非线性的影响，将物理元件视为线性元件，这就是通常使用的线性化方法。</a:t>
            </a:r>
            <a:endParaRPr lang="zh-CN" altLang="en-US" sz="2800" b="1" dirty="0"/>
          </a:p>
        </p:txBody>
      </p:sp>
      <p:sp>
        <p:nvSpPr>
          <p:cNvPr id="224262" name="Text Box 6"/>
          <p:cNvSpPr txBox="1"/>
          <p:nvPr/>
        </p:nvSpPr>
        <p:spPr>
          <a:xfrm>
            <a:off x="611188" y="3357563"/>
            <a:ext cx="7704137" cy="18002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Tx/>
              <a:buNone/>
            </a:pPr>
            <a:r>
              <a:rPr lang="zh-CN" altLang="en-US" sz="2800" b="1" dirty="0"/>
              <a:t>此外，还有一种线性化方法，称为切线法或小偏差法，这种线性化方法特别适合于具有连续变化的非线性特性函数，其实质是在一个很小的范围内，将非线性特性用一段直线来代替。</a:t>
            </a:r>
            <a:endParaRPr lang="zh-CN" altLang="en-US" sz="2800" b="1" dirty="0"/>
          </a:p>
        </p:txBody>
      </p:sp>
      <p:sp>
        <p:nvSpPr>
          <p:cNvPr id="158726" name="灯片编号占位符 1"/>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24262"/>
                                        </p:tgtEl>
                                        <p:attrNameLst>
                                          <p:attrName>style.visibility</p:attrName>
                                        </p:attrNameLst>
                                      </p:cBhvr>
                                      <p:to>
                                        <p:strVal val="visible"/>
                                      </p:to>
                                    </p:set>
                                    <p:animEffect transition="in" filter="box(in)">
                                      <p:cBhvr>
                                        <p:cTn id="7" dur="500"/>
                                        <p:tgtEl>
                                          <p:spTgt spid="224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6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9746" name="灯片编号占位符 7"/>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Tx/>
              <a:buNone/>
            </a:pPr>
            <a:fld id="{9A0DB2DC-4C9A-4742-B13C-FB6460FD3503}" type="slidenum">
              <a:rPr lang="en-US" altLang="zh-CN" sz="1400" b="1" dirty="0">
                <a:solidFill>
                  <a:schemeClr val="tx1"/>
                </a:solidFill>
              </a:rPr>
            </a:fld>
            <a:endParaRPr lang="en-US" altLang="zh-CN" sz="1400" b="1" dirty="0">
              <a:solidFill>
                <a:schemeClr val="tx1"/>
              </a:solidFill>
            </a:endParaRPr>
          </a:p>
        </p:txBody>
      </p:sp>
      <p:grpSp>
        <p:nvGrpSpPr>
          <p:cNvPr id="159747" name="Group 12"/>
          <p:cNvGrpSpPr/>
          <p:nvPr/>
        </p:nvGrpSpPr>
        <p:grpSpPr>
          <a:xfrm>
            <a:off x="0" y="549275"/>
            <a:ext cx="3924300" cy="3024188"/>
            <a:chOff x="158" y="300"/>
            <a:chExt cx="2268" cy="2091"/>
          </a:xfrm>
        </p:grpSpPr>
        <p:graphicFrame>
          <p:nvGraphicFramePr>
            <p:cNvPr id="159758" name="Object 7"/>
            <p:cNvGraphicFramePr>
              <a:graphicFrameLocks noChangeAspect="1"/>
            </p:cNvGraphicFramePr>
            <p:nvPr/>
          </p:nvGraphicFramePr>
          <p:xfrm>
            <a:off x="295" y="300"/>
            <a:ext cx="1950" cy="1867"/>
          </p:xfrm>
          <a:graphic>
            <a:graphicData uri="http://schemas.openxmlformats.org/presentationml/2006/ole">
              <mc:AlternateContent xmlns:mc="http://schemas.openxmlformats.org/markup-compatibility/2006">
                <mc:Choice xmlns:v="urn:schemas-microsoft-com:vml" Requires="v">
                  <p:oleObj spid="_x0000_s3123" name="" r:id="rId1" imgW="1876425" imgH="1790700" progId="Visio.Drawing.11">
                    <p:embed/>
                  </p:oleObj>
                </mc:Choice>
                <mc:Fallback>
                  <p:oleObj name="" r:id="rId1" imgW="1876425" imgH="1790700" progId="Visio.Drawing.11">
                    <p:embed/>
                    <p:pic>
                      <p:nvPicPr>
                        <p:cNvPr id="0" name="图片 3122"/>
                        <p:cNvPicPr/>
                        <p:nvPr/>
                      </p:nvPicPr>
                      <p:blipFill>
                        <a:blip r:embed="rId2"/>
                        <a:stretch>
                          <a:fillRect/>
                        </a:stretch>
                      </p:blipFill>
                      <p:spPr>
                        <a:xfrm>
                          <a:off x="295" y="300"/>
                          <a:ext cx="1950" cy="1867"/>
                        </a:xfrm>
                        <a:prstGeom prst="rect">
                          <a:avLst/>
                        </a:prstGeom>
                        <a:noFill/>
                        <a:ln w="38100">
                          <a:noFill/>
                          <a:miter/>
                        </a:ln>
                      </p:spPr>
                    </p:pic>
                  </p:oleObj>
                </mc:Fallback>
              </mc:AlternateContent>
            </a:graphicData>
          </a:graphic>
        </p:graphicFrame>
        <p:sp>
          <p:nvSpPr>
            <p:cNvPr id="159759" name="Text Box 11"/>
            <p:cNvSpPr txBox="1"/>
            <p:nvPr/>
          </p:nvSpPr>
          <p:spPr>
            <a:xfrm>
              <a:off x="158" y="2115"/>
              <a:ext cx="2268" cy="27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50000"/>
                </a:spcBef>
                <a:buClrTx/>
                <a:buSzTx/>
                <a:buFontTx/>
                <a:buNone/>
              </a:pPr>
              <a:r>
                <a:rPr lang="zh-CN" altLang="en-US" sz="2000" b="1" dirty="0"/>
                <a:t>小偏差线性化示意图</a:t>
              </a:r>
              <a:endParaRPr lang="zh-CN" altLang="en-US" sz="2000" b="1" dirty="0"/>
            </a:p>
          </p:txBody>
        </p:sp>
      </p:grpSp>
      <p:sp>
        <p:nvSpPr>
          <p:cNvPr id="159748" name="Text Box 13"/>
          <p:cNvSpPr txBox="1"/>
          <p:nvPr/>
        </p:nvSpPr>
        <p:spPr>
          <a:xfrm>
            <a:off x="3924300" y="836613"/>
            <a:ext cx="4968875" cy="3667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Tx/>
              <a:buNone/>
            </a:pPr>
            <a:endParaRPr lang="zh-CN" altLang="zh-CN" sz="1800" b="1" dirty="0">
              <a:solidFill>
                <a:schemeClr val="tx1"/>
              </a:solidFill>
            </a:endParaRPr>
          </a:p>
        </p:txBody>
      </p:sp>
      <p:grpSp>
        <p:nvGrpSpPr>
          <p:cNvPr id="159749" name="Group 21"/>
          <p:cNvGrpSpPr/>
          <p:nvPr/>
        </p:nvGrpSpPr>
        <p:grpSpPr>
          <a:xfrm>
            <a:off x="3851275" y="566738"/>
            <a:ext cx="5003800" cy="3262312"/>
            <a:chOff x="2517" y="436"/>
            <a:chExt cx="3152" cy="2055"/>
          </a:xfrm>
        </p:grpSpPr>
        <p:sp>
          <p:nvSpPr>
            <p:cNvPr id="159755" name="Text Box 14"/>
            <p:cNvSpPr txBox="1"/>
            <p:nvPr/>
          </p:nvSpPr>
          <p:spPr>
            <a:xfrm>
              <a:off x="2517" y="436"/>
              <a:ext cx="3152" cy="205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Tx/>
                <a:buNone/>
              </a:pPr>
              <a:r>
                <a:rPr lang="zh-CN" altLang="en-US" sz="2800" b="1" dirty="0">
                  <a:latin typeface="Times New Roman" panose="02020603050405020304" pitchFamily="18" charset="0"/>
                </a:rPr>
                <a:t>设连续变化的非线性函数为</a:t>
              </a:r>
              <a:r>
                <a:rPr lang="en-US" altLang="zh-CN" sz="2800" i="1" dirty="0">
                  <a:latin typeface="Times New Roman" panose="02020603050405020304" pitchFamily="18" charset="0"/>
                </a:rPr>
                <a:t>y</a:t>
              </a:r>
              <a:r>
                <a:rPr lang="en-US" altLang="zh-CN" sz="2800" dirty="0">
                  <a:latin typeface="Times New Roman" panose="02020603050405020304" pitchFamily="18" charset="0"/>
                </a:rPr>
                <a:t>=</a:t>
              </a:r>
              <a:r>
                <a:rPr lang="en-US" altLang="zh-CN" sz="2800" i="1" dirty="0">
                  <a:latin typeface="Times New Roman" panose="02020603050405020304" pitchFamily="18" charset="0"/>
                </a:rPr>
                <a:t>f</a:t>
              </a:r>
              <a:r>
                <a:rPr lang="en-US" altLang="zh-CN" sz="2800" dirty="0">
                  <a:latin typeface="Times New Roman" panose="02020603050405020304" pitchFamily="18" charset="0"/>
                </a:rPr>
                <a:t>(</a:t>
              </a:r>
              <a:r>
                <a:rPr lang="en-US" altLang="zh-CN" sz="2800" i="1" dirty="0">
                  <a:latin typeface="Times New Roman" panose="02020603050405020304" pitchFamily="18" charset="0"/>
                </a:rPr>
                <a:t>x</a:t>
              </a:r>
              <a:r>
                <a:rPr lang="en-US" altLang="zh-CN" sz="2800" dirty="0">
                  <a:latin typeface="Times New Roman" panose="02020603050405020304" pitchFamily="18" charset="0"/>
                </a:rPr>
                <a:t>)</a:t>
              </a:r>
              <a:r>
                <a:rPr lang="zh-CN" altLang="en-US" sz="2800" b="1" dirty="0">
                  <a:latin typeface="Times New Roman" panose="02020603050405020304" pitchFamily="18" charset="0"/>
                </a:rPr>
                <a:t>，如左图所示。取某平衡状态</a:t>
              </a:r>
              <a:r>
                <a:rPr lang="en-US" altLang="zh-CN" sz="2800" b="1" dirty="0">
                  <a:latin typeface="Times New Roman" panose="02020603050405020304" pitchFamily="18" charset="0"/>
                </a:rPr>
                <a:t>A</a:t>
              </a:r>
              <a:r>
                <a:rPr lang="zh-CN" altLang="en-US" sz="2800" b="1" dirty="0">
                  <a:latin typeface="Times New Roman" panose="02020603050405020304" pitchFamily="18" charset="0"/>
                </a:rPr>
                <a:t>为工作点，对应有</a:t>
              </a:r>
              <a:r>
                <a:rPr lang="en-US" altLang="zh-CN" sz="2800" i="1" dirty="0">
                  <a:latin typeface="Times New Roman" panose="02020603050405020304" pitchFamily="18" charset="0"/>
                </a:rPr>
                <a:t>y</a:t>
              </a:r>
              <a:r>
                <a:rPr lang="en-US" altLang="zh-CN" sz="2800" baseline="-25000" dirty="0">
                  <a:latin typeface="Times New Roman" panose="02020603050405020304" pitchFamily="18" charset="0"/>
                </a:rPr>
                <a:t>0</a:t>
              </a:r>
              <a:r>
                <a:rPr lang="en-US" altLang="zh-CN" sz="2800" dirty="0">
                  <a:latin typeface="Times New Roman" panose="02020603050405020304" pitchFamily="18" charset="0"/>
                </a:rPr>
                <a:t>=</a:t>
              </a:r>
              <a:r>
                <a:rPr lang="en-US" altLang="zh-CN" sz="2800" i="1" dirty="0">
                  <a:latin typeface="Times New Roman" panose="02020603050405020304" pitchFamily="18" charset="0"/>
                </a:rPr>
                <a:t>f</a:t>
              </a:r>
              <a:r>
                <a:rPr lang="en-US" altLang="zh-CN" sz="2800" dirty="0">
                  <a:latin typeface="Times New Roman" panose="02020603050405020304" pitchFamily="18" charset="0"/>
                </a:rPr>
                <a:t>(</a:t>
              </a:r>
              <a:r>
                <a:rPr lang="en-US" altLang="zh-CN" sz="2800" i="1" dirty="0">
                  <a:latin typeface="Times New Roman" panose="02020603050405020304" pitchFamily="18" charset="0"/>
                </a:rPr>
                <a:t>x</a:t>
              </a:r>
              <a:r>
                <a:rPr lang="en-US" altLang="zh-CN" sz="2800" baseline="-25000" dirty="0">
                  <a:latin typeface="Times New Roman" panose="02020603050405020304" pitchFamily="18" charset="0"/>
                </a:rPr>
                <a:t>0</a:t>
              </a:r>
              <a:r>
                <a:rPr lang="en-US" altLang="zh-CN" sz="2800" dirty="0">
                  <a:latin typeface="Times New Roman" panose="02020603050405020304" pitchFamily="18" charset="0"/>
                </a:rPr>
                <a:t>)</a:t>
              </a:r>
              <a:r>
                <a:rPr lang="zh-CN" altLang="en-US" sz="2800" b="1" dirty="0">
                  <a:latin typeface="Times New Roman" panose="02020603050405020304" pitchFamily="18" charset="0"/>
                </a:rPr>
                <a:t>。</a:t>
              </a:r>
              <a:endParaRPr lang="zh-CN" altLang="en-US" sz="2800" b="1" dirty="0">
                <a:latin typeface="Times New Roman" panose="02020603050405020304" pitchFamily="18" charset="0"/>
              </a:endParaRPr>
            </a:p>
            <a:p>
              <a:pPr marL="0" lvl="0" indent="0" eaLnBrk="1" hangingPunct="1">
                <a:spcBef>
                  <a:spcPts val="600"/>
                </a:spcBef>
                <a:buClrTx/>
                <a:buSzTx/>
                <a:buFontTx/>
                <a:buNone/>
              </a:pPr>
              <a:r>
                <a:rPr lang="zh-CN" altLang="en-US" sz="2800" b="1" dirty="0">
                  <a:latin typeface="Times New Roman" panose="02020603050405020304" pitchFamily="18" charset="0"/>
                </a:rPr>
                <a:t>当                         时，有</a:t>
              </a:r>
              <a:endParaRPr lang="zh-CN" altLang="en-US" sz="2800" b="1" dirty="0">
                <a:latin typeface="Times New Roman" panose="02020603050405020304" pitchFamily="18" charset="0"/>
              </a:endParaRPr>
            </a:p>
            <a:p>
              <a:pPr marL="0" lvl="0" indent="0" eaLnBrk="1" hangingPunct="1">
                <a:spcBef>
                  <a:spcPts val="600"/>
                </a:spcBef>
                <a:buClrTx/>
                <a:buSzTx/>
                <a:buFontTx/>
                <a:buNone/>
              </a:pPr>
              <a:r>
                <a:rPr lang="zh-CN" altLang="en-US" sz="2800" b="1" dirty="0">
                  <a:latin typeface="Times New Roman" panose="02020603050405020304" pitchFamily="18" charset="0"/>
                </a:rPr>
                <a:t>                         ，设</a:t>
              </a:r>
              <a:r>
                <a:rPr lang="en-US" altLang="zh-CN" sz="2800" i="1" dirty="0">
                  <a:latin typeface="Times New Roman" panose="02020603050405020304" pitchFamily="18" charset="0"/>
                </a:rPr>
                <a:t>y</a:t>
              </a:r>
              <a:r>
                <a:rPr lang="en-US" altLang="zh-CN" sz="2800" dirty="0">
                  <a:latin typeface="Times New Roman" panose="02020603050405020304" pitchFamily="18" charset="0"/>
                </a:rPr>
                <a:t>=</a:t>
              </a:r>
              <a:r>
                <a:rPr lang="en-US" altLang="zh-CN" sz="2800" i="1" dirty="0">
                  <a:latin typeface="Times New Roman" panose="02020603050405020304" pitchFamily="18" charset="0"/>
                </a:rPr>
                <a:t>f</a:t>
              </a:r>
              <a:r>
                <a:rPr lang="en-US" altLang="zh-CN" sz="2800" dirty="0">
                  <a:latin typeface="Times New Roman" panose="02020603050405020304" pitchFamily="18" charset="0"/>
                </a:rPr>
                <a:t>(</a:t>
              </a:r>
              <a:r>
                <a:rPr lang="en-US" altLang="zh-CN" sz="2800" i="1" dirty="0">
                  <a:latin typeface="Times New Roman" panose="02020603050405020304" pitchFamily="18" charset="0"/>
                </a:rPr>
                <a:t>x</a:t>
              </a:r>
              <a:r>
                <a:rPr lang="en-US" altLang="zh-CN" sz="2800" dirty="0">
                  <a:latin typeface="Times New Roman" panose="02020603050405020304" pitchFamily="18" charset="0"/>
                </a:rPr>
                <a:t>)</a:t>
              </a:r>
              <a:r>
                <a:rPr lang="zh-CN" altLang="en-US" sz="2800" b="1" dirty="0">
                  <a:latin typeface="Times New Roman" panose="02020603050405020304" pitchFamily="18" charset="0"/>
                </a:rPr>
                <a:t>在（</a:t>
              </a:r>
              <a:r>
                <a:rPr lang="en-US" altLang="zh-CN" sz="2800" i="1" dirty="0">
                  <a:latin typeface="Times New Roman" panose="02020603050405020304" pitchFamily="18" charset="0"/>
                </a:rPr>
                <a:t>x</a:t>
              </a:r>
              <a:r>
                <a:rPr lang="en-US" altLang="zh-CN" sz="2800" baseline="-25000" dirty="0">
                  <a:latin typeface="Times New Roman" panose="02020603050405020304" pitchFamily="18" charset="0"/>
                </a:rPr>
                <a:t>0</a:t>
              </a:r>
              <a:r>
                <a:rPr lang="en-US" altLang="zh-CN" sz="2800" dirty="0">
                  <a:latin typeface="Times New Roman" panose="02020603050405020304" pitchFamily="18" charset="0"/>
                </a:rPr>
                <a:t>,</a:t>
              </a:r>
              <a:r>
                <a:rPr lang="en-US" altLang="zh-CN" sz="2800" i="1" dirty="0">
                  <a:latin typeface="Times New Roman" panose="02020603050405020304" pitchFamily="18" charset="0"/>
                </a:rPr>
                <a:t>y</a:t>
              </a:r>
              <a:r>
                <a:rPr lang="en-US" altLang="zh-CN" sz="2800" baseline="-25000" dirty="0">
                  <a:latin typeface="Times New Roman" panose="02020603050405020304" pitchFamily="18" charset="0"/>
                </a:rPr>
                <a:t>0</a:t>
              </a:r>
              <a:r>
                <a:rPr lang="zh-CN" altLang="en-US" sz="2800" b="1" dirty="0">
                  <a:latin typeface="Times New Roman" panose="02020603050405020304" pitchFamily="18" charset="0"/>
                </a:rPr>
                <a:t>）处连续可微。</a:t>
              </a:r>
              <a:endParaRPr lang="zh-CN" altLang="en-US" sz="2800" b="1" dirty="0">
                <a:latin typeface="Times New Roman" panose="02020603050405020304" pitchFamily="18" charset="0"/>
              </a:endParaRPr>
            </a:p>
          </p:txBody>
        </p:sp>
        <p:graphicFrame>
          <p:nvGraphicFramePr>
            <p:cNvPr id="159756" name="Object 15"/>
            <p:cNvGraphicFramePr>
              <a:graphicFrameLocks noChangeAspect="1"/>
            </p:cNvGraphicFramePr>
            <p:nvPr/>
          </p:nvGraphicFramePr>
          <p:xfrm>
            <a:off x="2892" y="1528"/>
            <a:ext cx="1180" cy="356"/>
          </p:xfrm>
          <a:graphic>
            <a:graphicData uri="http://schemas.openxmlformats.org/presentationml/2006/ole">
              <mc:AlternateContent xmlns:mc="http://schemas.openxmlformats.org/markup-compatibility/2006">
                <mc:Choice xmlns:v="urn:schemas-microsoft-com:vml" Requires="v">
                  <p:oleObj spid="_x0000_s3133" name="" r:id="rId3" imgW="698500" imgH="63500" progId="Equation.DSMT4">
                    <p:embed/>
                  </p:oleObj>
                </mc:Choice>
                <mc:Fallback>
                  <p:oleObj name="" r:id="rId3" imgW="698500" imgH="63500" progId="Equation.DSMT4">
                    <p:embed/>
                    <p:pic>
                      <p:nvPicPr>
                        <p:cNvPr id="0" name="图片 3132"/>
                        <p:cNvPicPr/>
                        <p:nvPr/>
                      </p:nvPicPr>
                      <p:blipFill>
                        <a:blip r:embed="rId4"/>
                        <a:stretch>
                          <a:fillRect/>
                        </a:stretch>
                      </p:blipFill>
                      <p:spPr>
                        <a:xfrm>
                          <a:off x="2892" y="1528"/>
                          <a:ext cx="1180" cy="356"/>
                        </a:xfrm>
                        <a:prstGeom prst="rect">
                          <a:avLst/>
                        </a:prstGeom>
                        <a:noFill/>
                        <a:ln w="38100">
                          <a:noFill/>
                          <a:miter/>
                        </a:ln>
                      </p:spPr>
                    </p:pic>
                  </p:oleObj>
                </mc:Fallback>
              </mc:AlternateContent>
            </a:graphicData>
          </a:graphic>
        </p:graphicFrame>
        <p:graphicFrame>
          <p:nvGraphicFramePr>
            <p:cNvPr id="159757" name="Object 18"/>
            <p:cNvGraphicFramePr>
              <a:graphicFrameLocks noChangeAspect="1"/>
            </p:cNvGraphicFramePr>
            <p:nvPr/>
          </p:nvGraphicFramePr>
          <p:xfrm>
            <a:off x="2696" y="1844"/>
            <a:ext cx="1179" cy="350"/>
          </p:xfrm>
          <a:graphic>
            <a:graphicData uri="http://schemas.openxmlformats.org/presentationml/2006/ole">
              <mc:AlternateContent xmlns:mc="http://schemas.openxmlformats.org/markup-compatibility/2006">
                <mc:Choice xmlns:v="urn:schemas-microsoft-com:vml" Requires="v">
                  <p:oleObj spid="_x0000_s3130" name="" r:id="rId5" imgW="711200" imgH="63500" progId="Equation.DSMT4">
                    <p:embed/>
                  </p:oleObj>
                </mc:Choice>
                <mc:Fallback>
                  <p:oleObj name="" r:id="rId5" imgW="711200" imgH="63500" progId="Equation.DSMT4">
                    <p:embed/>
                    <p:pic>
                      <p:nvPicPr>
                        <p:cNvPr id="0" name="图片 3129"/>
                        <p:cNvPicPr/>
                        <p:nvPr/>
                      </p:nvPicPr>
                      <p:blipFill>
                        <a:blip r:embed="rId6"/>
                        <a:stretch>
                          <a:fillRect/>
                        </a:stretch>
                      </p:blipFill>
                      <p:spPr>
                        <a:xfrm>
                          <a:off x="2696" y="1844"/>
                          <a:ext cx="1179" cy="350"/>
                        </a:xfrm>
                        <a:prstGeom prst="rect">
                          <a:avLst/>
                        </a:prstGeom>
                        <a:noFill/>
                        <a:ln w="38100">
                          <a:noFill/>
                          <a:miter/>
                        </a:ln>
                      </p:spPr>
                    </p:pic>
                  </p:oleObj>
                </mc:Fallback>
              </mc:AlternateContent>
            </a:graphicData>
          </a:graphic>
        </p:graphicFrame>
      </p:grpSp>
      <p:sp>
        <p:nvSpPr>
          <p:cNvPr id="159750" name="Text Box 22"/>
          <p:cNvSpPr txBox="1"/>
          <p:nvPr/>
        </p:nvSpPr>
        <p:spPr>
          <a:xfrm>
            <a:off x="395288" y="4221163"/>
            <a:ext cx="6913562" cy="519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Tx/>
              <a:buNone/>
            </a:pPr>
            <a:r>
              <a:rPr lang="zh-CN" altLang="en-US" sz="2800" b="1" dirty="0"/>
              <a:t>在该点附近用泰勒级数展开为：</a:t>
            </a:r>
            <a:endParaRPr lang="zh-CN" altLang="en-US" sz="2800" b="1" dirty="0"/>
          </a:p>
        </p:txBody>
      </p:sp>
      <p:grpSp>
        <p:nvGrpSpPr>
          <p:cNvPr id="159751" name="Group 23"/>
          <p:cNvGrpSpPr/>
          <p:nvPr/>
        </p:nvGrpSpPr>
        <p:grpSpPr>
          <a:xfrm>
            <a:off x="1692275" y="4797425"/>
            <a:ext cx="4608513" cy="1557338"/>
            <a:chOff x="1519" y="1706"/>
            <a:chExt cx="2903" cy="981"/>
          </a:xfrm>
        </p:grpSpPr>
        <p:graphicFrame>
          <p:nvGraphicFramePr>
            <p:cNvPr id="159753" name="Object 24"/>
            <p:cNvGraphicFramePr>
              <a:graphicFrameLocks noChangeAspect="1"/>
            </p:cNvGraphicFramePr>
            <p:nvPr/>
          </p:nvGraphicFramePr>
          <p:xfrm>
            <a:off x="1519" y="1706"/>
            <a:ext cx="2858" cy="352"/>
          </p:xfrm>
          <a:graphic>
            <a:graphicData uri="http://schemas.openxmlformats.org/presentationml/2006/ole">
              <mc:AlternateContent xmlns:mc="http://schemas.openxmlformats.org/markup-compatibility/2006">
                <mc:Choice xmlns:v="urn:schemas-microsoft-com:vml" Requires="v">
                  <p:oleObj spid="_x0000_s3128" name="" r:id="rId7" imgW="1854200" imgH="228600" progId="Equation.3">
                    <p:embed/>
                  </p:oleObj>
                </mc:Choice>
                <mc:Fallback>
                  <p:oleObj name="" r:id="rId7" imgW="1854200" imgH="228600" progId="Equation.3">
                    <p:embed/>
                    <p:pic>
                      <p:nvPicPr>
                        <p:cNvPr id="0" name="图片 3127"/>
                        <p:cNvPicPr/>
                        <p:nvPr/>
                      </p:nvPicPr>
                      <p:blipFill>
                        <a:blip r:embed="rId8"/>
                        <a:stretch>
                          <a:fillRect/>
                        </a:stretch>
                      </p:blipFill>
                      <p:spPr>
                        <a:xfrm>
                          <a:off x="1519" y="1706"/>
                          <a:ext cx="2858" cy="352"/>
                        </a:xfrm>
                        <a:prstGeom prst="rect">
                          <a:avLst/>
                        </a:prstGeom>
                        <a:noFill/>
                        <a:ln w="38100">
                          <a:noFill/>
                          <a:miter/>
                        </a:ln>
                      </p:spPr>
                    </p:pic>
                  </p:oleObj>
                </mc:Fallback>
              </mc:AlternateContent>
            </a:graphicData>
          </a:graphic>
        </p:graphicFrame>
        <p:graphicFrame>
          <p:nvGraphicFramePr>
            <p:cNvPr id="159754" name="Object 25"/>
            <p:cNvGraphicFramePr>
              <a:graphicFrameLocks noChangeAspect="1"/>
            </p:cNvGraphicFramePr>
            <p:nvPr/>
          </p:nvGraphicFramePr>
          <p:xfrm>
            <a:off x="2290" y="2115"/>
            <a:ext cx="2132" cy="572"/>
          </p:xfrm>
          <a:graphic>
            <a:graphicData uri="http://schemas.openxmlformats.org/presentationml/2006/ole">
              <mc:AlternateContent xmlns:mc="http://schemas.openxmlformats.org/markup-compatibility/2006">
                <mc:Choice xmlns:v="urn:schemas-microsoft-com:vml" Requires="v">
                  <p:oleObj spid="_x0000_s3127" name="" r:id="rId9" imgW="1371600" imgH="368300" progId="Equation.DSMT4">
                    <p:embed/>
                  </p:oleObj>
                </mc:Choice>
                <mc:Fallback>
                  <p:oleObj name="" r:id="rId9" imgW="1371600" imgH="368300" progId="Equation.DSMT4">
                    <p:embed/>
                    <p:pic>
                      <p:nvPicPr>
                        <p:cNvPr id="0" name="图片 3126"/>
                        <p:cNvPicPr/>
                        <p:nvPr/>
                      </p:nvPicPr>
                      <p:blipFill>
                        <a:blip r:embed="rId10"/>
                        <a:stretch>
                          <a:fillRect/>
                        </a:stretch>
                      </p:blipFill>
                      <p:spPr>
                        <a:xfrm>
                          <a:off x="2290" y="2115"/>
                          <a:ext cx="2132" cy="572"/>
                        </a:xfrm>
                        <a:prstGeom prst="rect">
                          <a:avLst/>
                        </a:prstGeom>
                        <a:noFill/>
                        <a:ln w="38100">
                          <a:noFill/>
                          <a:miter/>
                        </a:ln>
                      </p:spPr>
                    </p:pic>
                  </p:oleObj>
                </mc:Fallback>
              </mc:AlternateContent>
            </a:graphicData>
          </a:graphic>
        </p:graphicFrame>
      </p:grpSp>
      <p:sp>
        <p:nvSpPr>
          <p:cNvPr id="159752" name="灯片编号占位符 1"/>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0770" name="灯片编号占位符 8"/>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Tx/>
              <a:buNone/>
            </a:pPr>
            <a:fld id="{9A0DB2DC-4C9A-4742-B13C-FB6460FD3503}" type="slidenum">
              <a:rPr lang="en-US" altLang="zh-CN" sz="1400" b="1" dirty="0">
                <a:solidFill>
                  <a:schemeClr val="tx1"/>
                </a:solidFill>
              </a:rPr>
            </a:fld>
            <a:endParaRPr lang="en-US" altLang="zh-CN" sz="1400" b="1" dirty="0">
              <a:solidFill>
                <a:schemeClr val="tx1"/>
              </a:solidFill>
            </a:endParaRPr>
          </a:p>
        </p:txBody>
      </p:sp>
      <p:graphicFrame>
        <p:nvGraphicFramePr>
          <p:cNvPr id="160771" name="Object 6"/>
          <p:cNvGraphicFramePr>
            <a:graphicFrameLocks noGrp="1" noChangeAspect="1"/>
          </p:cNvGraphicFramePr>
          <p:nvPr>
            <p:ph sz="quarter" idx="1"/>
          </p:nvPr>
        </p:nvGraphicFramePr>
        <p:xfrm>
          <a:off x="6688138" y="2813050"/>
          <a:ext cx="114300" cy="203200"/>
        </p:xfrm>
        <a:graphic>
          <a:graphicData uri="http://schemas.openxmlformats.org/presentationml/2006/ole">
            <mc:AlternateContent xmlns:mc="http://schemas.openxmlformats.org/markup-compatibility/2006">
              <mc:Choice xmlns:v="urn:schemas-microsoft-com:vml" Requires="v">
                <p:oleObj spid="_x0000_s3131" name="" r:id="rId1" imgW="114300" imgH="203200" progId="Equation.3">
                  <p:embed/>
                </p:oleObj>
              </mc:Choice>
              <mc:Fallback>
                <p:oleObj name="" r:id="rId1" imgW="114300" imgH="203200" progId="Equation.3">
                  <p:embed/>
                  <p:pic>
                    <p:nvPicPr>
                      <p:cNvPr id="0" name="图片 3130"/>
                      <p:cNvPicPr/>
                      <p:nvPr/>
                    </p:nvPicPr>
                    <p:blipFill>
                      <a:blip r:embed="rId2"/>
                      <a:srcRect/>
                      <a:stretch>
                        <a:fillRect/>
                      </a:stretch>
                    </p:blipFill>
                    <p:spPr>
                      <a:xfrm>
                        <a:off x="6688138" y="2813050"/>
                        <a:ext cx="114300" cy="203200"/>
                      </a:xfrm>
                      <a:prstGeom prst="rect">
                        <a:avLst/>
                      </a:prstGeom>
                      <a:noFill/>
                      <a:ln w="38100">
                        <a:miter/>
                      </a:ln>
                    </p:spPr>
                  </p:pic>
                </p:oleObj>
              </mc:Fallback>
            </mc:AlternateContent>
          </a:graphicData>
        </a:graphic>
      </p:graphicFrame>
      <p:grpSp>
        <p:nvGrpSpPr>
          <p:cNvPr id="160772" name="Group 30"/>
          <p:cNvGrpSpPr/>
          <p:nvPr/>
        </p:nvGrpSpPr>
        <p:grpSpPr>
          <a:xfrm>
            <a:off x="468313" y="549275"/>
            <a:ext cx="7848600" cy="1620838"/>
            <a:chOff x="295" y="346"/>
            <a:chExt cx="4944" cy="1021"/>
          </a:xfrm>
        </p:grpSpPr>
        <p:graphicFrame>
          <p:nvGraphicFramePr>
            <p:cNvPr id="160789" name="Object 14"/>
            <p:cNvGraphicFramePr>
              <a:graphicFrameLocks noChangeAspect="1"/>
            </p:cNvGraphicFramePr>
            <p:nvPr/>
          </p:nvGraphicFramePr>
          <p:xfrm>
            <a:off x="1066" y="981"/>
            <a:ext cx="3584" cy="386"/>
          </p:xfrm>
          <a:graphic>
            <a:graphicData uri="http://schemas.openxmlformats.org/presentationml/2006/ole">
              <mc:AlternateContent xmlns:mc="http://schemas.openxmlformats.org/markup-compatibility/2006">
                <mc:Choice xmlns:v="urn:schemas-microsoft-com:vml" Requires="v">
                  <p:oleObj spid="_x0000_s3132" name="" r:id="rId3" imgW="2120900" imgH="228600" progId="Equation.DSMT4">
                    <p:embed/>
                  </p:oleObj>
                </mc:Choice>
                <mc:Fallback>
                  <p:oleObj name="" r:id="rId3" imgW="2120900" imgH="228600" progId="Equation.DSMT4">
                    <p:embed/>
                    <p:pic>
                      <p:nvPicPr>
                        <p:cNvPr id="0" name="图片 3131"/>
                        <p:cNvPicPr/>
                        <p:nvPr/>
                      </p:nvPicPr>
                      <p:blipFill>
                        <a:blip r:embed="rId4"/>
                        <a:stretch>
                          <a:fillRect/>
                        </a:stretch>
                      </p:blipFill>
                      <p:spPr>
                        <a:xfrm>
                          <a:off x="1066" y="981"/>
                          <a:ext cx="3584" cy="386"/>
                        </a:xfrm>
                        <a:prstGeom prst="rect">
                          <a:avLst/>
                        </a:prstGeom>
                        <a:noFill/>
                        <a:ln w="38100">
                          <a:noFill/>
                          <a:miter/>
                        </a:ln>
                      </p:spPr>
                    </p:pic>
                  </p:oleObj>
                </mc:Fallback>
              </mc:AlternateContent>
            </a:graphicData>
          </a:graphic>
        </p:graphicFrame>
        <p:sp>
          <p:nvSpPr>
            <p:cNvPr id="160790" name="Text Box 13"/>
            <p:cNvSpPr txBox="1"/>
            <p:nvPr/>
          </p:nvSpPr>
          <p:spPr>
            <a:xfrm>
              <a:off x="295" y="346"/>
              <a:ext cx="4944" cy="63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Tx/>
                <a:buNone/>
              </a:pPr>
              <a:r>
                <a:rPr lang="zh-CN" altLang="en-US" sz="3000" b="1" dirty="0">
                  <a:latin typeface="Times New Roman" panose="02020603050405020304" pitchFamily="18" charset="0"/>
                </a:rPr>
                <a:t>当增量</a:t>
              </a:r>
              <a:r>
                <a:rPr lang="zh-CN" altLang="en-US" sz="3000" dirty="0">
                  <a:latin typeface="Times New Roman" panose="02020603050405020304" pitchFamily="18" charset="0"/>
                </a:rPr>
                <a:t>（</a:t>
              </a:r>
              <a:r>
                <a:rPr lang="en-US" altLang="zh-CN" sz="3000" i="1" dirty="0">
                  <a:latin typeface="Times New Roman" panose="02020603050405020304" pitchFamily="18" charset="0"/>
                </a:rPr>
                <a:t>x</a:t>
              </a:r>
              <a:r>
                <a:rPr lang="en-US" altLang="zh-CN" sz="3000" dirty="0">
                  <a:latin typeface="Times New Roman" panose="02020603050405020304" pitchFamily="18" charset="0"/>
                </a:rPr>
                <a:t>-</a:t>
              </a:r>
              <a:r>
                <a:rPr lang="en-US" altLang="zh-CN" sz="3000" i="1" dirty="0">
                  <a:latin typeface="Times New Roman" panose="02020603050405020304" pitchFamily="18" charset="0"/>
                </a:rPr>
                <a:t>x</a:t>
              </a:r>
              <a:r>
                <a:rPr lang="en-US" altLang="zh-CN" sz="3000" baseline="-25000" dirty="0">
                  <a:latin typeface="Times New Roman" panose="02020603050405020304" pitchFamily="18" charset="0"/>
                </a:rPr>
                <a:t>0</a:t>
              </a:r>
              <a:r>
                <a:rPr lang="zh-CN" altLang="en-US" sz="3000" dirty="0">
                  <a:latin typeface="Times New Roman" panose="02020603050405020304" pitchFamily="18" charset="0"/>
                </a:rPr>
                <a:t>）</a:t>
              </a:r>
              <a:r>
                <a:rPr lang="zh-CN" altLang="en-US" sz="3000" b="1" dirty="0">
                  <a:latin typeface="Times New Roman" panose="02020603050405020304" pitchFamily="18" charset="0"/>
                </a:rPr>
                <a:t>很小时，略去其高次幂项，则有</a:t>
              </a:r>
              <a:endParaRPr lang="zh-CN" altLang="en-US" sz="3000" b="1" dirty="0">
                <a:latin typeface="Times New Roman" panose="02020603050405020304" pitchFamily="18" charset="0"/>
              </a:endParaRPr>
            </a:p>
          </p:txBody>
        </p:sp>
      </p:grpSp>
      <p:grpSp>
        <p:nvGrpSpPr>
          <p:cNvPr id="160773" name="Group 35"/>
          <p:cNvGrpSpPr/>
          <p:nvPr/>
        </p:nvGrpSpPr>
        <p:grpSpPr>
          <a:xfrm>
            <a:off x="466725" y="2349500"/>
            <a:ext cx="7921625" cy="619125"/>
            <a:chOff x="521" y="1480"/>
            <a:chExt cx="4990" cy="390"/>
          </a:xfrm>
        </p:grpSpPr>
        <p:sp>
          <p:nvSpPr>
            <p:cNvPr id="160785" name="Text Box 17"/>
            <p:cNvSpPr txBox="1"/>
            <p:nvPr/>
          </p:nvSpPr>
          <p:spPr>
            <a:xfrm>
              <a:off x="521" y="1480"/>
              <a:ext cx="4627"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Tx/>
                <a:buNone/>
              </a:pPr>
              <a:r>
                <a:rPr lang="zh-CN" altLang="en-US" sz="3000" b="1" dirty="0"/>
                <a:t>令</a:t>
              </a:r>
              <a:r>
                <a:rPr lang="zh-CN" altLang="en-US" b="1" dirty="0"/>
                <a:t>                               ，               ，</a:t>
              </a:r>
              <a:endParaRPr lang="zh-CN" altLang="en-US" b="1" dirty="0"/>
            </a:p>
          </p:txBody>
        </p:sp>
        <p:graphicFrame>
          <p:nvGraphicFramePr>
            <p:cNvPr id="160786" name="Object 18"/>
            <p:cNvGraphicFramePr>
              <a:graphicFrameLocks noChangeAspect="1"/>
            </p:cNvGraphicFramePr>
            <p:nvPr/>
          </p:nvGraphicFramePr>
          <p:xfrm>
            <a:off x="839" y="1525"/>
            <a:ext cx="2177" cy="293"/>
          </p:xfrm>
          <a:graphic>
            <a:graphicData uri="http://schemas.openxmlformats.org/presentationml/2006/ole">
              <mc:AlternateContent xmlns:mc="http://schemas.openxmlformats.org/markup-compatibility/2006">
                <mc:Choice xmlns:v="urn:schemas-microsoft-com:vml" Requires="v">
                  <p:oleObj spid="_x0000_s3125" name="" r:id="rId5" imgW="1511300" imgH="203200" progId="Equation.3">
                    <p:embed/>
                  </p:oleObj>
                </mc:Choice>
                <mc:Fallback>
                  <p:oleObj name="" r:id="rId5" imgW="1511300" imgH="203200" progId="Equation.3">
                    <p:embed/>
                    <p:pic>
                      <p:nvPicPr>
                        <p:cNvPr id="0" name="图片 3124"/>
                        <p:cNvPicPr/>
                        <p:nvPr/>
                      </p:nvPicPr>
                      <p:blipFill>
                        <a:blip r:embed="rId6"/>
                        <a:stretch>
                          <a:fillRect/>
                        </a:stretch>
                      </p:blipFill>
                      <p:spPr>
                        <a:xfrm>
                          <a:off x="839" y="1525"/>
                          <a:ext cx="2177" cy="293"/>
                        </a:xfrm>
                        <a:prstGeom prst="rect">
                          <a:avLst/>
                        </a:prstGeom>
                        <a:noFill/>
                        <a:ln w="38100">
                          <a:noFill/>
                          <a:miter/>
                        </a:ln>
                      </p:spPr>
                    </p:pic>
                  </p:oleObj>
                </mc:Fallback>
              </mc:AlternateContent>
            </a:graphicData>
          </a:graphic>
        </p:graphicFrame>
        <p:graphicFrame>
          <p:nvGraphicFramePr>
            <p:cNvPr id="160787" name="Object 21"/>
            <p:cNvGraphicFramePr>
              <a:graphicFrameLocks noChangeAspect="1"/>
            </p:cNvGraphicFramePr>
            <p:nvPr/>
          </p:nvGraphicFramePr>
          <p:xfrm>
            <a:off x="3207" y="1514"/>
            <a:ext cx="1134" cy="356"/>
          </p:xfrm>
          <a:graphic>
            <a:graphicData uri="http://schemas.openxmlformats.org/presentationml/2006/ole">
              <mc:AlternateContent xmlns:mc="http://schemas.openxmlformats.org/markup-compatibility/2006">
                <mc:Choice xmlns:v="urn:schemas-microsoft-com:vml" Requires="v">
                  <p:oleObj spid="_x0000_s3129" name="" r:id="rId7" imgW="647700" imgH="203200" progId="Equation.3">
                    <p:embed/>
                  </p:oleObj>
                </mc:Choice>
                <mc:Fallback>
                  <p:oleObj name="" r:id="rId7" imgW="647700" imgH="203200" progId="Equation.3">
                    <p:embed/>
                    <p:pic>
                      <p:nvPicPr>
                        <p:cNvPr id="0" name="图片 3128"/>
                        <p:cNvPicPr/>
                        <p:nvPr/>
                      </p:nvPicPr>
                      <p:blipFill>
                        <a:blip r:embed="rId8"/>
                        <a:stretch>
                          <a:fillRect/>
                        </a:stretch>
                      </p:blipFill>
                      <p:spPr>
                        <a:xfrm>
                          <a:off x="3207" y="1514"/>
                          <a:ext cx="1134" cy="356"/>
                        </a:xfrm>
                        <a:prstGeom prst="rect">
                          <a:avLst/>
                        </a:prstGeom>
                        <a:noFill/>
                        <a:ln w="38100">
                          <a:noFill/>
                          <a:miter/>
                        </a:ln>
                      </p:spPr>
                    </p:pic>
                  </p:oleObj>
                </mc:Fallback>
              </mc:AlternateContent>
            </a:graphicData>
          </a:graphic>
        </p:graphicFrame>
        <p:graphicFrame>
          <p:nvGraphicFramePr>
            <p:cNvPr id="160788" name="Object 24"/>
            <p:cNvGraphicFramePr>
              <a:graphicFrameLocks noChangeAspect="1"/>
            </p:cNvGraphicFramePr>
            <p:nvPr/>
          </p:nvGraphicFramePr>
          <p:xfrm>
            <a:off x="4513" y="1507"/>
            <a:ext cx="998" cy="353"/>
          </p:xfrm>
          <a:graphic>
            <a:graphicData uri="http://schemas.openxmlformats.org/presentationml/2006/ole">
              <mc:AlternateContent xmlns:mc="http://schemas.openxmlformats.org/markup-compatibility/2006">
                <mc:Choice xmlns:v="urn:schemas-microsoft-com:vml" Requires="v">
                  <p:oleObj spid="_x0000_s3124" name="" r:id="rId9" imgW="647700" imgH="228600" progId="Equation.3">
                    <p:embed/>
                  </p:oleObj>
                </mc:Choice>
                <mc:Fallback>
                  <p:oleObj name="" r:id="rId9" imgW="647700" imgH="228600" progId="Equation.3">
                    <p:embed/>
                    <p:pic>
                      <p:nvPicPr>
                        <p:cNvPr id="0" name="图片 3123"/>
                        <p:cNvPicPr/>
                        <p:nvPr/>
                      </p:nvPicPr>
                      <p:blipFill>
                        <a:blip r:embed="rId10"/>
                        <a:stretch>
                          <a:fillRect/>
                        </a:stretch>
                      </p:blipFill>
                      <p:spPr>
                        <a:xfrm>
                          <a:off x="4513" y="1507"/>
                          <a:ext cx="998" cy="353"/>
                        </a:xfrm>
                        <a:prstGeom prst="rect">
                          <a:avLst/>
                        </a:prstGeom>
                        <a:noFill/>
                        <a:ln w="38100">
                          <a:noFill/>
                          <a:miter/>
                        </a:ln>
                      </p:spPr>
                    </p:pic>
                  </p:oleObj>
                </mc:Fallback>
              </mc:AlternateContent>
            </a:graphicData>
          </a:graphic>
        </p:graphicFrame>
      </p:grpSp>
      <p:grpSp>
        <p:nvGrpSpPr>
          <p:cNvPr id="160774" name="Group 28"/>
          <p:cNvGrpSpPr/>
          <p:nvPr/>
        </p:nvGrpSpPr>
        <p:grpSpPr>
          <a:xfrm>
            <a:off x="468313" y="3068638"/>
            <a:ext cx="7775575" cy="1152525"/>
            <a:chOff x="295" y="1933"/>
            <a:chExt cx="4898" cy="726"/>
          </a:xfrm>
        </p:grpSpPr>
        <p:graphicFrame>
          <p:nvGraphicFramePr>
            <p:cNvPr id="160783" name="Object 25"/>
            <p:cNvGraphicFramePr>
              <a:graphicFrameLocks noChangeAspect="1"/>
            </p:cNvGraphicFramePr>
            <p:nvPr/>
          </p:nvGraphicFramePr>
          <p:xfrm>
            <a:off x="2188" y="2289"/>
            <a:ext cx="1158" cy="370"/>
          </p:xfrm>
          <a:graphic>
            <a:graphicData uri="http://schemas.openxmlformats.org/presentationml/2006/ole">
              <mc:AlternateContent xmlns:mc="http://schemas.openxmlformats.org/markup-compatibility/2006">
                <mc:Choice xmlns:v="urn:schemas-microsoft-com:vml" Requires="v">
                  <p:oleObj spid="_x0000_s3126" name="" r:id="rId11" imgW="596900" imgH="190500" progId="Equation.DSMT4">
                    <p:embed/>
                  </p:oleObj>
                </mc:Choice>
                <mc:Fallback>
                  <p:oleObj name="" r:id="rId11" imgW="596900" imgH="190500" progId="Equation.DSMT4">
                    <p:embed/>
                    <p:pic>
                      <p:nvPicPr>
                        <p:cNvPr id="0" name="图片 3125"/>
                        <p:cNvPicPr/>
                        <p:nvPr/>
                      </p:nvPicPr>
                      <p:blipFill>
                        <a:blip r:embed="rId12"/>
                        <a:stretch>
                          <a:fillRect/>
                        </a:stretch>
                      </p:blipFill>
                      <p:spPr>
                        <a:xfrm>
                          <a:off x="2188" y="2289"/>
                          <a:ext cx="1158" cy="370"/>
                        </a:xfrm>
                        <a:prstGeom prst="rect">
                          <a:avLst/>
                        </a:prstGeom>
                        <a:noFill/>
                        <a:ln w="38100">
                          <a:noFill/>
                          <a:miter/>
                        </a:ln>
                      </p:spPr>
                    </p:pic>
                  </p:oleObj>
                </mc:Fallback>
              </mc:AlternateContent>
            </a:graphicData>
          </a:graphic>
        </p:graphicFrame>
        <p:sp>
          <p:nvSpPr>
            <p:cNvPr id="160784" name="Text Box 27"/>
            <p:cNvSpPr txBox="1"/>
            <p:nvPr/>
          </p:nvSpPr>
          <p:spPr>
            <a:xfrm>
              <a:off x="295" y="1933"/>
              <a:ext cx="4898" cy="34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Tx/>
                <a:buNone/>
              </a:pPr>
              <a:r>
                <a:rPr lang="zh-CN" altLang="en-US" sz="3000" b="1" dirty="0"/>
                <a:t>则，线性化方程可简记为</a:t>
              </a:r>
              <a:endParaRPr lang="zh-CN" altLang="en-US" sz="3000" b="1" dirty="0"/>
            </a:p>
          </p:txBody>
        </p:sp>
      </p:grpSp>
      <p:grpSp>
        <p:nvGrpSpPr>
          <p:cNvPr id="160775" name="Group 33"/>
          <p:cNvGrpSpPr/>
          <p:nvPr/>
        </p:nvGrpSpPr>
        <p:grpSpPr>
          <a:xfrm>
            <a:off x="468313" y="4144963"/>
            <a:ext cx="8208962" cy="1371600"/>
            <a:chOff x="295" y="2659"/>
            <a:chExt cx="5171" cy="864"/>
          </a:xfrm>
        </p:grpSpPr>
        <p:sp>
          <p:nvSpPr>
            <p:cNvPr id="160781" name="Text Box 29"/>
            <p:cNvSpPr txBox="1"/>
            <p:nvPr/>
          </p:nvSpPr>
          <p:spPr>
            <a:xfrm>
              <a:off x="295" y="2659"/>
              <a:ext cx="5171" cy="63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Tx/>
                <a:buNone/>
              </a:pPr>
              <a:r>
                <a:rPr lang="zh-CN" altLang="en-US" sz="3000" b="1" dirty="0">
                  <a:latin typeface="Times New Roman" panose="02020603050405020304" pitchFamily="18" charset="0"/>
                </a:rPr>
                <a:t>略去增量符号   ，便得函数</a:t>
              </a:r>
              <a:r>
                <a:rPr lang="en-US" altLang="zh-CN" sz="3000" i="1" dirty="0">
                  <a:latin typeface="Times New Roman" panose="02020603050405020304" pitchFamily="18" charset="0"/>
                </a:rPr>
                <a:t>y</a:t>
              </a:r>
              <a:r>
                <a:rPr lang="en-US" altLang="zh-CN" sz="3000" dirty="0">
                  <a:latin typeface="Times New Roman" panose="02020603050405020304" pitchFamily="18" charset="0"/>
                </a:rPr>
                <a:t>=</a:t>
              </a:r>
              <a:r>
                <a:rPr lang="en-US" altLang="zh-CN" sz="3000" i="1" dirty="0">
                  <a:latin typeface="Times New Roman" panose="02020603050405020304" pitchFamily="18" charset="0"/>
                </a:rPr>
                <a:t>f</a:t>
              </a:r>
              <a:r>
                <a:rPr lang="en-US" altLang="zh-CN" sz="3000" dirty="0">
                  <a:latin typeface="Times New Roman" panose="02020603050405020304" pitchFamily="18" charset="0"/>
                </a:rPr>
                <a:t>(</a:t>
              </a:r>
              <a:r>
                <a:rPr lang="en-US" altLang="zh-CN" sz="3000" i="1" dirty="0">
                  <a:latin typeface="Times New Roman" panose="02020603050405020304" pitchFamily="18" charset="0"/>
                </a:rPr>
                <a:t>x</a:t>
              </a:r>
              <a:r>
                <a:rPr lang="en-US" altLang="zh-CN" sz="3000" dirty="0">
                  <a:latin typeface="Times New Roman" panose="02020603050405020304" pitchFamily="18" charset="0"/>
                </a:rPr>
                <a:t>)</a:t>
              </a:r>
              <a:r>
                <a:rPr lang="zh-CN" altLang="en-US" sz="3000" b="1" dirty="0">
                  <a:latin typeface="Times New Roman" panose="02020603050405020304" pitchFamily="18" charset="0"/>
                </a:rPr>
                <a:t>在工作点</a:t>
              </a:r>
              <a:r>
                <a:rPr lang="en-US" altLang="zh-CN" sz="3000" b="1" dirty="0">
                  <a:latin typeface="Times New Roman" panose="02020603050405020304" pitchFamily="18" charset="0"/>
                </a:rPr>
                <a:t>A</a:t>
              </a:r>
              <a:r>
                <a:rPr lang="zh-CN" altLang="en-US" sz="3000" b="1" dirty="0">
                  <a:latin typeface="Times New Roman" panose="02020603050405020304" pitchFamily="18" charset="0"/>
                </a:rPr>
                <a:t>附近的线性化方程为</a:t>
              </a:r>
              <a:endParaRPr lang="zh-CN" altLang="en-US" sz="3000" b="1" dirty="0">
                <a:latin typeface="Times New Roman" panose="02020603050405020304" pitchFamily="18" charset="0"/>
              </a:endParaRPr>
            </a:p>
          </p:txBody>
        </p:sp>
        <p:sp>
          <p:nvSpPr>
            <p:cNvPr id="160782" name="Text Box 31"/>
            <p:cNvSpPr txBox="1"/>
            <p:nvPr/>
          </p:nvSpPr>
          <p:spPr>
            <a:xfrm>
              <a:off x="2064" y="3158"/>
              <a:ext cx="953"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Tx/>
                <a:buNone/>
              </a:pPr>
              <a:r>
                <a:rPr lang="en-US" altLang="zh-CN" b="1" i="1" dirty="0">
                  <a:solidFill>
                    <a:srgbClr val="000000"/>
                  </a:solidFill>
                  <a:latin typeface="Times New Roman" panose="02020603050405020304" pitchFamily="18" charset="0"/>
                </a:rPr>
                <a:t>  </a:t>
              </a:r>
              <a:r>
                <a:rPr lang="en-US" altLang="zh-CN" i="1" dirty="0">
                  <a:solidFill>
                    <a:srgbClr val="000000"/>
                  </a:solidFill>
                  <a:latin typeface="Times New Roman" panose="02020603050405020304" pitchFamily="18" charset="0"/>
                </a:rPr>
                <a:t>y = Kx</a:t>
              </a:r>
              <a:endParaRPr lang="en-US" altLang="zh-CN" i="1" dirty="0">
                <a:solidFill>
                  <a:srgbClr val="000000"/>
                </a:solidFill>
                <a:latin typeface="Times New Roman" panose="02020603050405020304" pitchFamily="18" charset="0"/>
              </a:endParaRPr>
            </a:p>
          </p:txBody>
        </p:sp>
      </p:grpSp>
      <p:grpSp>
        <p:nvGrpSpPr>
          <p:cNvPr id="160776" name="Group 18"/>
          <p:cNvGrpSpPr/>
          <p:nvPr/>
        </p:nvGrpSpPr>
        <p:grpSpPr>
          <a:xfrm>
            <a:off x="468313" y="5422900"/>
            <a:ext cx="8280400" cy="1028700"/>
            <a:chOff x="295" y="3416"/>
            <a:chExt cx="5216" cy="648"/>
          </a:xfrm>
        </p:grpSpPr>
        <p:sp>
          <p:nvSpPr>
            <p:cNvPr id="160779" name="Text Box 36"/>
            <p:cNvSpPr txBox="1"/>
            <p:nvPr/>
          </p:nvSpPr>
          <p:spPr>
            <a:xfrm>
              <a:off x="295" y="3430"/>
              <a:ext cx="5216" cy="63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Tx/>
                <a:buNone/>
              </a:pPr>
              <a:r>
                <a:rPr lang="zh-CN" altLang="en-US" sz="3000" b="1" dirty="0"/>
                <a:t>式中，                是比例系数，它是函数</a:t>
              </a:r>
              <a:r>
                <a:rPr lang="en-US" altLang="zh-CN" sz="3000" i="1" dirty="0">
                  <a:latin typeface="Times New Roman" panose="02020603050405020304" pitchFamily="18" charset="0"/>
                </a:rPr>
                <a:t>f</a:t>
              </a:r>
              <a:r>
                <a:rPr lang="en-US" altLang="zh-CN" sz="3000" dirty="0">
                  <a:latin typeface="Times New Roman" panose="02020603050405020304" pitchFamily="18" charset="0"/>
                </a:rPr>
                <a:t>(</a:t>
              </a:r>
              <a:r>
                <a:rPr lang="en-US" altLang="zh-CN" sz="3000" i="1" dirty="0">
                  <a:latin typeface="Times New Roman" panose="02020603050405020304" pitchFamily="18" charset="0"/>
                </a:rPr>
                <a:t>x</a:t>
              </a:r>
              <a:r>
                <a:rPr lang="en-US" altLang="zh-CN" sz="3000" dirty="0">
                  <a:latin typeface="Times New Roman" panose="02020603050405020304" pitchFamily="18" charset="0"/>
                </a:rPr>
                <a:t>)</a:t>
              </a:r>
              <a:r>
                <a:rPr lang="zh-CN" altLang="en-US" sz="3000" b="1" dirty="0">
                  <a:latin typeface="Times New Roman" panose="02020603050405020304" pitchFamily="18" charset="0"/>
                </a:rPr>
                <a:t>在</a:t>
              </a:r>
              <a:r>
                <a:rPr lang="en-US" altLang="zh-CN" sz="3000" b="1" dirty="0">
                  <a:latin typeface="Times New Roman" panose="02020603050405020304" pitchFamily="18" charset="0"/>
                </a:rPr>
                <a:t>A</a:t>
              </a:r>
              <a:r>
                <a:rPr lang="zh-CN" altLang="en-US" sz="3000" b="1" dirty="0">
                  <a:latin typeface="Times New Roman" panose="02020603050405020304" pitchFamily="18" charset="0"/>
                </a:rPr>
                <a:t>点</a:t>
              </a:r>
              <a:r>
                <a:rPr lang="zh-CN" altLang="en-US" sz="3000" b="1" dirty="0"/>
                <a:t>的切线斜率。</a:t>
              </a:r>
              <a:endParaRPr lang="zh-CN" altLang="en-US" sz="3000" b="1" dirty="0"/>
            </a:p>
          </p:txBody>
        </p:sp>
        <p:graphicFrame>
          <p:nvGraphicFramePr>
            <p:cNvPr id="160780" name="Object 20"/>
            <p:cNvGraphicFramePr>
              <a:graphicFrameLocks noChangeAspect="1"/>
            </p:cNvGraphicFramePr>
            <p:nvPr/>
          </p:nvGraphicFramePr>
          <p:xfrm>
            <a:off x="1030" y="3416"/>
            <a:ext cx="1068" cy="376"/>
          </p:xfrm>
          <a:graphic>
            <a:graphicData uri="http://schemas.openxmlformats.org/presentationml/2006/ole">
              <mc:AlternateContent xmlns:mc="http://schemas.openxmlformats.org/markup-compatibility/2006">
                <mc:Choice xmlns:v="urn:schemas-microsoft-com:vml" Requires="v">
                  <p:oleObj spid="_x0000_s3134" name="" r:id="rId13" imgW="647700" imgH="228600" progId="Equation.DSMT4">
                    <p:embed/>
                  </p:oleObj>
                </mc:Choice>
                <mc:Fallback>
                  <p:oleObj name="" r:id="rId13" imgW="647700" imgH="228600" progId="Equation.DSMT4">
                    <p:embed/>
                    <p:pic>
                      <p:nvPicPr>
                        <p:cNvPr id="0" name="图片 3133"/>
                        <p:cNvPicPr/>
                        <p:nvPr/>
                      </p:nvPicPr>
                      <p:blipFill>
                        <a:blip r:embed="rId14"/>
                        <a:stretch>
                          <a:fillRect/>
                        </a:stretch>
                      </p:blipFill>
                      <p:spPr>
                        <a:xfrm>
                          <a:off x="1030" y="3416"/>
                          <a:ext cx="1068" cy="376"/>
                        </a:xfrm>
                        <a:prstGeom prst="rect">
                          <a:avLst/>
                        </a:prstGeom>
                        <a:noFill/>
                        <a:ln w="38100">
                          <a:noFill/>
                          <a:miter/>
                        </a:ln>
                      </p:spPr>
                    </p:pic>
                  </p:oleObj>
                </mc:Fallback>
              </mc:AlternateContent>
            </a:graphicData>
          </a:graphic>
        </p:graphicFrame>
      </p:grpSp>
      <p:sp>
        <p:nvSpPr>
          <p:cNvPr id="160777" name="灯片编号占位符 1"/>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graphicFrame>
        <p:nvGraphicFramePr>
          <p:cNvPr id="160778" name="对象 1"/>
          <p:cNvGraphicFramePr>
            <a:graphicFrameLocks noChangeAspect="1"/>
          </p:cNvGraphicFramePr>
          <p:nvPr/>
        </p:nvGraphicFramePr>
        <p:xfrm>
          <a:off x="2811463" y="4135438"/>
          <a:ext cx="465137" cy="508000"/>
        </p:xfrm>
        <a:graphic>
          <a:graphicData uri="http://schemas.openxmlformats.org/presentationml/2006/ole">
            <mc:AlternateContent xmlns:mc="http://schemas.openxmlformats.org/markup-compatibility/2006">
              <mc:Choice xmlns:v="urn:schemas-microsoft-com:vml" Requires="v">
                <p:oleObj spid="_x0000_s3136" name="" r:id="rId15" imgW="139700" imgH="152400" progId="Equation.DSMT4">
                  <p:embed/>
                </p:oleObj>
              </mc:Choice>
              <mc:Fallback>
                <p:oleObj name="" r:id="rId15" imgW="139700" imgH="152400" progId="Equation.DSMT4">
                  <p:embed/>
                  <p:pic>
                    <p:nvPicPr>
                      <p:cNvPr id="0" name="图片 3135"/>
                      <p:cNvPicPr/>
                      <p:nvPr/>
                    </p:nvPicPr>
                    <p:blipFill>
                      <a:blip r:embed="rId16"/>
                      <a:stretch>
                        <a:fillRect/>
                      </a:stretch>
                    </p:blipFill>
                    <p:spPr>
                      <a:xfrm>
                        <a:off x="2811463" y="4135438"/>
                        <a:ext cx="465137" cy="508000"/>
                      </a:xfrm>
                      <a:prstGeom prst="rect">
                        <a:avLst/>
                      </a:prstGeom>
                      <a:noFill/>
                      <a:ln w="38100">
                        <a:noFill/>
                        <a:miter/>
                      </a:ln>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1794" name="灯片编号占位符 8"/>
          <p:cNvSpPr txBox="1">
            <a:spLocks noGrp="1"/>
          </p:cNvSpPr>
          <p:nvPr/>
        </p:nvSpPr>
        <p:spPr>
          <a:xfrm>
            <a:off x="8459788" y="6245225"/>
            <a:ext cx="382587"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Tx/>
              <a:buNone/>
            </a:pPr>
            <a:fld id="{9A0DB2DC-4C9A-4742-B13C-FB6460FD3503}" type="slidenum">
              <a:rPr lang="en-US" altLang="zh-CN" sz="1400" b="1" dirty="0">
                <a:solidFill>
                  <a:srgbClr val="003399"/>
                </a:solidFill>
              </a:rPr>
            </a:fld>
            <a:endParaRPr lang="en-US" altLang="zh-CN" sz="1400" b="1" dirty="0">
              <a:solidFill>
                <a:srgbClr val="003399"/>
              </a:solidFill>
            </a:endParaRPr>
          </a:p>
        </p:txBody>
      </p:sp>
      <p:graphicFrame>
        <p:nvGraphicFramePr>
          <p:cNvPr id="161795" name="Object 19"/>
          <p:cNvGraphicFramePr>
            <a:graphicFrameLocks noGrp="1" noChangeAspect="1"/>
          </p:cNvGraphicFramePr>
          <p:nvPr>
            <p:ph sz="quarter" idx="1"/>
          </p:nvPr>
        </p:nvGraphicFramePr>
        <p:xfrm>
          <a:off x="1830388" y="1905000"/>
          <a:ext cx="1136650" cy="2020888"/>
        </p:xfrm>
        <a:graphic>
          <a:graphicData uri="http://schemas.openxmlformats.org/presentationml/2006/ole">
            <mc:AlternateContent xmlns:mc="http://schemas.openxmlformats.org/markup-compatibility/2006">
              <mc:Choice xmlns:v="urn:schemas-microsoft-com:vml" Requires="v">
                <p:oleObj spid="_x0000_s3137" name="" r:id="rId1" imgW="114300" imgH="203200" progId="Equation.3">
                  <p:embed/>
                </p:oleObj>
              </mc:Choice>
              <mc:Fallback>
                <p:oleObj name="" r:id="rId1" imgW="114300" imgH="203200" progId="Equation.3">
                  <p:embed/>
                  <p:pic>
                    <p:nvPicPr>
                      <p:cNvPr id="0" name="图片 3136"/>
                      <p:cNvPicPr/>
                      <p:nvPr/>
                    </p:nvPicPr>
                    <p:blipFill>
                      <a:blip r:embed="rId2"/>
                      <a:srcRect/>
                      <a:stretch>
                        <a:fillRect/>
                      </a:stretch>
                    </p:blipFill>
                    <p:spPr>
                      <a:xfrm>
                        <a:off x="1830388" y="1905000"/>
                        <a:ext cx="1136650" cy="2020888"/>
                      </a:xfrm>
                      <a:prstGeom prst="rect">
                        <a:avLst/>
                      </a:prstGeom>
                      <a:noFill/>
                      <a:ln w="38100">
                        <a:miter/>
                      </a:ln>
                    </p:spPr>
                  </p:pic>
                </p:oleObj>
              </mc:Fallback>
            </mc:AlternateContent>
          </a:graphicData>
        </a:graphic>
      </p:graphicFrame>
      <p:sp>
        <p:nvSpPr>
          <p:cNvPr id="161796" name="Text Box 20"/>
          <p:cNvSpPr txBox="1"/>
          <p:nvPr/>
        </p:nvSpPr>
        <p:spPr>
          <a:xfrm>
            <a:off x="468313" y="620713"/>
            <a:ext cx="8135937" cy="9461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Tx/>
              <a:buNone/>
            </a:pPr>
            <a:r>
              <a:rPr lang="zh-CN" altLang="en-US" sz="2800" b="1" dirty="0">
                <a:latin typeface="Times New Roman" panose="02020603050405020304" pitchFamily="18" charset="0"/>
              </a:rPr>
              <a:t>对于有两个自变量</a:t>
            </a:r>
            <a:r>
              <a:rPr lang="en-US" altLang="zh-CN" sz="2800" i="1" dirty="0">
                <a:latin typeface="Times New Roman" panose="02020603050405020304" pitchFamily="18" charset="0"/>
              </a:rPr>
              <a:t>x</a:t>
            </a:r>
            <a:r>
              <a:rPr lang="en-US" altLang="zh-CN" sz="2800" baseline="-25000" dirty="0">
                <a:latin typeface="Times New Roman" panose="02020603050405020304" pitchFamily="18" charset="0"/>
              </a:rPr>
              <a:t>1</a:t>
            </a:r>
            <a:r>
              <a:rPr lang="en-US" altLang="zh-CN" sz="2800" dirty="0">
                <a:latin typeface="Times New Roman" panose="02020603050405020304" pitchFamily="18" charset="0"/>
              </a:rPr>
              <a:t>, </a:t>
            </a:r>
            <a:r>
              <a:rPr lang="en-US" altLang="zh-CN" sz="2800" i="1" dirty="0">
                <a:latin typeface="Times New Roman" panose="02020603050405020304" pitchFamily="18" charset="0"/>
              </a:rPr>
              <a:t>x</a:t>
            </a:r>
            <a:r>
              <a:rPr lang="en-US" altLang="zh-CN" sz="2800" baseline="-25000" dirty="0">
                <a:latin typeface="Times New Roman" panose="02020603050405020304" pitchFamily="18" charset="0"/>
              </a:rPr>
              <a:t>2</a:t>
            </a:r>
            <a:r>
              <a:rPr lang="zh-CN" altLang="en-US" sz="2800" b="1" dirty="0">
                <a:latin typeface="Times New Roman" panose="02020603050405020304" pitchFamily="18" charset="0"/>
              </a:rPr>
              <a:t>的非线性函数</a:t>
            </a:r>
            <a:r>
              <a:rPr lang="en-US" altLang="zh-CN" sz="2800" i="1" dirty="0">
                <a:latin typeface="Times New Roman" panose="02020603050405020304" pitchFamily="18" charset="0"/>
              </a:rPr>
              <a:t>f</a:t>
            </a:r>
            <a:r>
              <a:rPr lang="en-US" altLang="zh-CN" sz="2800" dirty="0">
                <a:latin typeface="Times New Roman" panose="02020603050405020304" pitchFamily="18" charset="0"/>
              </a:rPr>
              <a:t>(</a:t>
            </a:r>
            <a:r>
              <a:rPr lang="en-US" altLang="zh-CN" sz="2800" i="1" dirty="0">
                <a:latin typeface="Times New Roman" panose="02020603050405020304" pitchFamily="18" charset="0"/>
              </a:rPr>
              <a:t>x</a:t>
            </a:r>
            <a:r>
              <a:rPr lang="en-US" altLang="zh-CN" sz="2800" baseline="-25000" dirty="0">
                <a:latin typeface="Times New Roman" panose="02020603050405020304" pitchFamily="18" charset="0"/>
              </a:rPr>
              <a:t>1</a:t>
            </a:r>
            <a:r>
              <a:rPr lang="en-US" altLang="zh-CN" sz="2800" dirty="0">
                <a:latin typeface="Times New Roman" panose="02020603050405020304" pitchFamily="18" charset="0"/>
              </a:rPr>
              <a:t>, </a:t>
            </a:r>
            <a:r>
              <a:rPr lang="en-US" altLang="zh-CN" sz="2800" i="1" dirty="0">
                <a:latin typeface="Times New Roman" panose="02020603050405020304" pitchFamily="18" charset="0"/>
              </a:rPr>
              <a:t>x</a:t>
            </a:r>
            <a:r>
              <a:rPr lang="en-US" altLang="zh-CN" sz="2800" baseline="-25000" dirty="0">
                <a:latin typeface="Times New Roman" panose="02020603050405020304" pitchFamily="18" charset="0"/>
              </a:rPr>
              <a:t>2</a:t>
            </a:r>
            <a:r>
              <a:rPr lang="en-US" altLang="zh-CN" sz="2800" dirty="0">
                <a:latin typeface="Times New Roman" panose="02020603050405020304" pitchFamily="18" charset="0"/>
              </a:rPr>
              <a:t>)</a:t>
            </a:r>
            <a:r>
              <a:rPr lang="zh-CN" altLang="en-US" sz="2800" b="1" dirty="0">
                <a:latin typeface="Times New Roman" panose="02020603050405020304" pitchFamily="18" charset="0"/>
              </a:rPr>
              <a:t>，同样可以在某工作点</a:t>
            </a:r>
            <a:r>
              <a:rPr lang="en-US" altLang="zh-CN" sz="2800" dirty="0">
                <a:latin typeface="Times New Roman" panose="02020603050405020304" pitchFamily="18" charset="0"/>
              </a:rPr>
              <a:t>(</a:t>
            </a:r>
            <a:r>
              <a:rPr lang="en-US" altLang="zh-CN" sz="2800" i="1" dirty="0">
                <a:latin typeface="Times New Roman" panose="02020603050405020304" pitchFamily="18" charset="0"/>
              </a:rPr>
              <a:t>x</a:t>
            </a:r>
            <a:r>
              <a:rPr lang="en-US" altLang="zh-CN" sz="2800" baseline="-25000" dirty="0">
                <a:latin typeface="Times New Roman" panose="02020603050405020304" pitchFamily="18" charset="0"/>
              </a:rPr>
              <a:t>10</a:t>
            </a:r>
            <a:r>
              <a:rPr lang="en-US" altLang="zh-CN" sz="2800" dirty="0">
                <a:latin typeface="Times New Roman" panose="02020603050405020304" pitchFamily="18" charset="0"/>
              </a:rPr>
              <a:t>, </a:t>
            </a:r>
            <a:r>
              <a:rPr lang="en-US" altLang="zh-CN" sz="2800" i="1" dirty="0">
                <a:latin typeface="Times New Roman" panose="02020603050405020304" pitchFamily="18" charset="0"/>
              </a:rPr>
              <a:t>x</a:t>
            </a:r>
            <a:r>
              <a:rPr lang="en-US" altLang="zh-CN" sz="2800" baseline="-25000" dirty="0">
                <a:latin typeface="Times New Roman" panose="02020603050405020304" pitchFamily="18" charset="0"/>
              </a:rPr>
              <a:t>20</a:t>
            </a:r>
            <a:r>
              <a:rPr lang="en-US" altLang="zh-CN" sz="2800" dirty="0">
                <a:latin typeface="Times New Roman" panose="02020603050405020304" pitchFamily="18" charset="0"/>
              </a:rPr>
              <a:t>)</a:t>
            </a:r>
            <a:r>
              <a:rPr lang="zh-CN" altLang="en-US" sz="2800" b="1" dirty="0">
                <a:latin typeface="Times New Roman" panose="02020603050405020304" pitchFamily="18" charset="0"/>
              </a:rPr>
              <a:t>附近进行线性化。</a:t>
            </a:r>
            <a:endParaRPr lang="zh-CN" altLang="en-US" sz="2800" b="1" dirty="0">
              <a:latin typeface="Times New Roman" panose="02020603050405020304" pitchFamily="18" charset="0"/>
            </a:endParaRPr>
          </a:p>
        </p:txBody>
      </p:sp>
      <p:sp>
        <p:nvSpPr>
          <p:cNvPr id="233493" name="Text Box 21"/>
          <p:cNvSpPr txBox="1"/>
          <p:nvPr/>
        </p:nvSpPr>
        <p:spPr>
          <a:xfrm>
            <a:off x="468313" y="1916113"/>
            <a:ext cx="8207375" cy="30813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Tx/>
              <a:buNone/>
            </a:pPr>
            <a:r>
              <a:rPr lang="zh-CN" altLang="en-US" sz="2800" b="1" dirty="0"/>
              <a:t>这种小偏差线性化对控制系统大多数工作状态是可行的。事实上，自动控制系统在正常情况下都处于一个稳定的工作状态，即平衡状态，这时被控量与期望值保持一致，控制系统也不进行控制动作。一旦被控量偏离期望值产生偏差时，控制系统便开始控制动作，以便减小这个偏差。因此控制系统中被控量的偏差一般不会很大，只是“小偏差”。</a:t>
            </a:r>
            <a:endParaRPr lang="zh-CN" altLang="en-US" sz="2800" b="1" dirty="0"/>
          </a:p>
        </p:txBody>
      </p:sp>
      <p:sp>
        <p:nvSpPr>
          <p:cNvPr id="161798" name="灯片编号占位符 1"/>
          <p:cNvSpPr txBox="1">
            <a:spLocks noGrp="1"/>
          </p:cNvSpPr>
          <p:nvPr>
            <p:ph type="sldNum" sz="quarter" idx="12"/>
          </p:nvPr>
        </p:nvSpPr>
        <p:spPr>
          <a:xfrm>
            <a:off x="8316913" y="6245225"/>
            <a:ext cx="525462" cy="476250"/>
          </a:xfrm>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
        <p:nvSpPr>
          <p:cNvPr id="7" name="AutoShape 17">
            <a:hlinkClick r:id="rId3" action="ppaction://hlinksldjump"/>
          </p:cNvPr>
          <p:cNvSpPr/>
          <p:nvPr/>
        </p:nvSpPr>
        <p:spPr>
          <a:xfrm>
            <a:off x="7380288" y="6218238"/>
            <a:ext cx="838200" cy="381000"/>
          </a:xfrm>
          <a:prstGeom prst="bevel">
            <a:avLst>
              <a:gd name="adj" fmla="val 5208"/>
            </a:avLst>
          </a:prstGeom>
          <a:solidFill>
            <a:srgbClr val="6666FF"/>
          </a:solidFill>
          <a:ln w="9525" cap="flat" cmpd="sng">
            <a:solidFill>
              <a:schemeClr val="accent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 typeface="Arial" panose="020B0604020202020204" pitchFamily="34" charset="0"/>
              <a:buNone/>
            </a:pPr>
            <a:r>
              <a:rPr lang="zh-CN" altLang="en-US" sz="2000" b="1" dirty="0">
                <a:solidFill>
                  <a:schemeClr val="bg1"/>
                </a:solidFill>
                <a:ea typeface="华文中宋" panose="02010600040101010101" pitchFamily="2" charset="-122"/>
                <a:hlinkClick r:id="rId3" action="ppaction://hlinksldjump"/>
              </a:rPr>
              <a:t>返回</a:t>
            </a:r>
            <a:endParaRPr lang="zh-CN" altLang="en-US" sz="2000" b="1" dirty="0">
              <a:solidFill>
                <a:schemeClr val="bg1"/>
              </a:solidFill>
              <a:ea typeface="华文中宋"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33493"/>
                                        </p:tgtEl>
                                        <p:attrNameLst>
                                          <p:attrName>style.visibility</p:attrName>
                                        </p:attrNameLst>
                                      </p:cBhvr>
                                      <p:to>
                                        <p:strVal val="visible"/>
                                      </p:to>
                                    </p:set>
                                    <p:animEffect transition="in" filter="box(in)">
                                      <p:cBhvr>
                                        <p:cTn id="7" dur="500"/>
                                        <p:tgtEl>
                                          <p:spTgt spid="23349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493" grpId="0"/>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2818"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a:spcBef>
                <a:spcPct val="0"/>
              </a:spcBef>
              <a:buClrTx/>
              <a:buSzTx/>
              <a:buFont typeface="Arial" panose="020B0604020202020204" pitchFamily="34" charset="0"/>
              <a:buNone/>
            </a:pPr>
            <a:fld id="{9A0DB2DC-4C9A-4742-B13C-FB6460FD3503}" type="slidenum">
              <a:rPr lang="en-US" altLang="zh-CN" sz="1400" b="1" dirty="0">
                <a:solidFill>
                  <a:srgbClr val="007A77"/>
                </a:solidFill>
              </a:rPr>
            </a:fld>
            <a:endParaRPr lang="en-US" altLang="zh-CN" sz="1400" b="1" dirty="0">
              <a:solidFill>
                <a:srgbClr val="007A77"/>
              </a:solidFill>
            </a:endParaRPr>
          </a:p>
        </p:txBody>
      </p:sp>
      <p:sp>
        <p:nvSpPr>
          <p:cNvPr id="237571" name="Rectangle 2"/>
          <p:cNvSpPr>
            <a:spLocks noGrp="1" noRot="1"/>
          </p:cNvSpPr>
          <p:nvPr>
            <p:ph type="title" idx="4294967295"/>
          </p:nvPr>
        </p:nvSpPr>
        <p:spPr>
          <a:xfrm>
            <a:off x="-541337" y="39688"/>
            <a:ext cx="10190162" cy="904875"/>
          </a:xfrm>
          <a:ln/>
        </p:spPr>
        <p:txBody>
          <a:bodyPr vert="horz" wrap="square" lIns="91440" tIns="45720" rIns="91440" bIns="45720" anchor="ctr" anchorCtr="0"/>
          <a:p>
            <a:pPr eaLnBrk="1" hangingPunct="1">
              <a:lnSpc>
                <a:spcPts val="3300"/>
              </a:lnSpc>
            </a:pPr>
            <a:r>
              <a:rPr lang="en-US" altLang="zh-CN" sz="4000" b="1" dirty="0">
                <a:solidFill>
                  <a:srgbClr val="000099"/>
                </a:solidFill>
                <a:latin typeface="Times New Roman" panose="02020603050405020304" pitchFamily="18" charset="0"/>
              </a:rPr>
              <a:t>§2-3</a:t>
            </a:r>
            <a:r>
              <a:rPr lang="zh-CN" altLang="en-US" sz="4000" b="1" dirty="0"/>
              <a:t>拉普拉斯变换</a:t>
            </a:r>
            <a:r>
              <a:rPr lang="en-US" altLang="zh-CN" sz="4000" dirty="0">
                <a:latin typeface="Times New Roman" panose="02020603050405020304" pitchFamily="18" charset="0"/>
                <a:cs typeface="Times New Roman" panose="02020603050405020304" pitchFamily="18" charset="0"/>
              </a:rPr>
              <a:t>(Laplace </a:t>
            </a:r>
            <a:r>
              <a:rPr lang="en-US" altLang="zh-CN" sz="3600" dirty="0">
                <a:latin typeface="Times New Roman" panose="02020603050405020304" pitchFamily="18" charset="0"/>
                <a:cs typeface="Times New Roman" panose="02020603050405020304" pitchFamily="18" charset="0"/>
              </a:rPr>
              <a:t>transformation</a:t>
            </a:r>
            <a:r>
              <a:rPr lang="en-US" altLang="zh-CN" sz="4000" dirty="0">
                <a:latin typeface="Times New Roman" panose="02020603050405020304" pitchFamily="18" charset="0"/>
                <a:cs typeface="Times New Roman" panose="02020603050405020304" pitchFamily="18" charset="0"/>
              </a:rPr>
              <a:t>)</a:t>
            </a:r>
            <a:endParaRPr lang="zh-CN" altLang="en-US" sz="4000" dirty="0">
              <a:latin typeface="Times New Roman" panose="02020603050405020304" pitchFamily="18" charset="0"/>
              <a:ea typeface="Times New Roman" panose="02020603050405020304" pitchFamily="18" charset="0"/>
            </a:endParaRPr>
          </a:p>
        </p:txBody>
      </p:sp>
      <p:sp>
        <p:nvSpPr>
          <p:cNvPr id="237572" name="Text Box 3"/>
          <p:cNvSpPr txBox="1"/>
          <p:nvPr/>
        </p:nvSpPr>
        <p:spPr>
          <a:xfrm>
            <a:off x="457200" y="944563"/>
            <a:ext cx="6019800"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spcBef>
                <a:spcPct val="50000"/>
              </a:spcBef>
              <a:buClrTx/>
              <a:buSzTx/>
              <a:buFont typeface="Arial" panose="020B0604020202020204" pitchFamily="34" charset="0"/>
              <a:buNone/>
            </a:pPr>
            <a:r>
              <a:rPr lang="en-US" altLang="zh-CN" b="1" i="1" dirty="0">
                <a:solidFill>
                  <a:srgbClr val="003399"/>
                </a:solidFill>
                <a:latin typeface="Times New Roman" panose="02020603050405020304" pitchFamily="18" charset="0"/>
              </a:rPr>
              <a:t>f </a:t>
            </a:r>
            <a:r>
              <a:rPr lang="en-US" altLang="zh-CN" b="1" dirty="0">
                <a:solidFill>
                  <a:srgbClr val="003399"/>
                </a:solidFill>
                <a:latin typeface="Times New Roman" panose="02020603050405020304" pitchFamily="18" charset="0"/>
              </a:rPr>
              <a:t>(</a:t>
            </a:r>
            <a:r>
              <a:rPr lang="en-US" altLang="zh-CN" b="1" i="1" dirty="0">
                <a:solidFill>
                  <a:srgbClr val="003399"/>
                </a:solidFill>
                <a:latin typeface="Times New Roman" panose="02020603050405020304" pitchFamily="18" charset="0"/>
              </a:rPr>
              <a:t>t</a:t>
            </a:r>
            <a:r>
              <a:rPr lang="en-US" altLang="zh-CN" b="1" dirty="0">
                <a:solidFill>
                  <a:srgbClr val="003399"/>
                </a:solidFill>
                <a:latin typeface="Times New Roman" panose="02020603050405020304" pitchFamily="18" charset="0"/>
              </a:rPr>
              <a:t>)</a:t>
            </a:r>
            <a:r>
              <a:rPr lang="zh-CN" altLang="en-US" b="1" dirty="0">
                <a:solidFill>
                  <a:srgbClr val="003399"/>
                </a:solidFill>
                <a:latin typeface="Times New Roman" panose="02020603050405020304" pitchFamily="18" charset="0"/>
              </a:rPr>
              <a:t>的拉普拉斯变换被定义为：</a:t>
            </a:r>
            <a:endParaRPr lang="zh-CN" altLang="en-US" b="1" dirty="0">
              <a:solidFill>
                <a:srgbClr val="003399"/>
              </a:solidFill>
              <a:latin typeface="Times New Roman" panose="02020603050405020304" pitchFamily="18" charset="0"/>
            </a:endParaRPr>
          </a:p>
        </p:txBody>
      </p:sp>
      <p:graphicFrame>
        <p:nvGraphicFramePr>
          <p:cNvPr id="237573" name="Object 5"/>
          <p:cNvGraphicFramePr>
            <a:graphicFrameLocks noChangeAspect="1"/>
          </p:cNvGraphicFramePr>
          <p:nvPr/>
        </p:nvGraphicFramePr>
        <p:xfrm>
          <a:off x="457200" y="1589088"/>
          <a:ext cx="7869238" cy="925512"/>
        </p:xfrm>
        <a:graphic>
          <a:graphicData uri="http://schemas.openxmlformats.org/presentationml/2006/ole">
            <mc:AlternateContent xmlns:mc="http://schemas.openxmlformats.org/markup-compatibility/2006">
              <mc:Choice xmlns:v="urn:schemas-microsoft-com:vml" Requires="v">
                <p:oleObj spid="_x0000_s3138" name="" r:id="rId1" imgW="2806700" imgH="330200" progId="Equation.3">
                  <p:embed/>
                </p:oleObj>
              </mc:Choice>
              <mc:Fallback>
                <p:oleObj name="" r:id="rId1" imgW="2806700" imgH="330200" progId="Equation.3">
                  <p:embed/>
                  <p:pic>
                    <p:nvPicPr>
                      <p:cNvPr id="0" name="图片 3137"/>
                      <p:cNvPicPr/>
                      <p:nvPr/>
                    </p:nvPicPr>
                    <p:blipFill>
                      <a:blip r:embed="rId2"/>
                      <a:stretch>
                        <a:fillRect/>
                      </a:stretch>
                    </p:blipFill>
                    <p:spPr>
                      <a:xfrm>
                        <a:off x="457200" y="1589088"/>
                        <a:ext cx="7869238" cy="925512"/>
                      </a:xfrm>
                      <a:prstGeom prst="rect">
                        <a:avLst/>
                      </a:prstGeom>
                      <a:noFill/>
                      <a:ln w="38100">
                        <a:noFill/>
                        <a:miter/>
                      </a:ln>
                    </p:spPr>
                  </p:pic>
                </p:oleObj>
              </mc:Fallback>
            </mc:AlternateContent>
          </a:graphicData>
        </a:graphic>
      </p:graphicFrame>
      <p:sp>
        <p:nvSpPr>
          <p:cNvPr id="162822" name="Rectangle 12"/>
          <p:cNvSpPr/>
          <p:nvPr/>
        </p:nvSpPr>
        <p:spPr>
          <a:xfrm>
            <a:off x="0" y="3146425"/>
            <a:ext cx="184150" cy="366713"/>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spcBef>
                <a:spcPct val="0"/>
              </a:spcBef>
              <a:buClrTx/>
              <a:buSzTx/>
              <a:buFont typeface="Arial" panose="020B0604020202020204" pitchFamily="34" charset="0"/>
              <a:buNone/>
            </a:pPr>
            <a:endParaRPr lang="zh-CN" altLang="en-US" sz="1800" b="1" dirty="0">
              <a:solidFill>
                <a:srgbClr val="007A77"/>
              </a:solidFill>
            </a:endParaRPr>
          </a:p>
        </p:txBody>
      </p:sp>
      <p:grpSp>
        <p:nvGrpSpPr>
          <p:cNvPr id="2" name="Group 7"/>
          <p:cNvGrpSpPr/>
          <p:nvPr/>
        </p:nvGrpSpPr>
        <p:grpSpPr>
          <a:xfrm>
            <a:off x="457200" y="2635250"/>
            <a:ext cx="8686800" cy="3589338"/>
            <a:chOff x="0" y="0"/>
            <a:chExt cx="5472" cy="2261"/>
          </a:xfrm>
        </p:grpSpPr>
        <p:grpSp>
          <p:nvGrpSpPr>
            <p:cNvPr id="162825" name="Group 8"/>
            <p:cNvGrpSpPr/>
            <p:nvPr/>
          </p:nvGrpSpPr>
          <p:grpSpPr>
            <a:xfrm>
              <a:off x="0" y="0"/>
              <a:ext cx="5472" cy="2248"/>
              <a:chOff x="0" y="0"/>
              <a:chExt cx="5472" cy="2248"/>
            </a:xfrm>
          </p:grpSpPr>
          <p:sp>
            <p:nvSpPr>
              <p:cNvPr id="162827" name="Text Box 7"/>
              <p:cNvSpPr txBox="1"/>
              <p:nvPr/>
            </p:nvSpPr>
            <p:spPr>
              <a:xfrm>
                <a:off x="0" y="0"/>
                <a:ext cx="5472" cy="40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spcBef>
                    <a:spcPct val="50000"/>
                  </a:spcBef>
                  <a:buClrTx/>
                  <a:buSzTx/>
                  <a:buFont typeface="Arial" panose="020B0604020202020204" pitchFamily="34" charset="0"/>
                  <a:buNone/>
                </a:pPr>
                <a:r>
                  <a:rPr lang="en-US" altLang="zh-CN" sz="3600" b="1" i="1" dirty="0">
                    <a:solidFill>
                      <a:srgbClr val="003399"/>
                    </a:solidFill>
                    <a:latin typeface="Times New Roman" panose="02020603050405020304" pitchFamily="18" charset="0"/>
                  </a:rPr>
                  <a:t>f </a:t>
                </a:r>
                <a:r>
                  <a:rPr lang="en-US" altLang="zh-CN" sz="3600" b="1" dirty="0">
                    <a:solidFill>
                      <a:srgbClr val="003399"/>
                    </a:solidFill>
                    <a:latin typeface="Times New Roman" panose="02020603050405020304" pitchFamily="18" charset="0"/>
                  </a:rPr>
                  <a:t>(</a:t>
                </a:r>
                <a:r>
                  <a:rPr lang="en-US" altLang="zh-CN" sz="3600" b="1" i="1" dirty="0">
                    <a:solidFill>
                      <a:srgbClr val="003399"/>
                    </a:solidFill>
                    <a:latin typeface="Times New Roman" panose="02020603050405020304" pitchFamily="18" charset="0"/>
                  </a:rPr>
                  <a:t>t</a:t>
                </a:r>
                <a:r>
                  <a:rPr lang="en-US" altLang="zh-CN" sz="3600" b="1" dirty="0">
                    <a:solidFill>
                      <a:srgbClr val="003399"/>
                    </a:solidFill>
                    <a:latin typeface="Times New Roman" panose="02020603050405020304" pitchFamily="18" charset="0"/>
                  </a:rPr>
                  <a:t>) =</a:t>
                </a:r>
                <a:r>
                  <a:rPr lang="zh-CN" altLang="en-US" sz="3600" b="1" dirty="0">
                    <a:solidFill>
                      <a:srgbClr val="003399"/>
                    </a:solidFill>
                    <a:latin typeface="Times New Roman" panose="02020603050405020304" pitchFamily="18" charset="0"/>
                  </a:rPr>
                  <a:t>时间</a:t>
                </a:r>
                <a:r>
                  <a:rPr lang="en-US" altLang="zh-CN" sz="3600" b="1" i="1" dirty="0">
                    <a:solidFill>
                      <a:srgbClr val="003399"/>
                    </a:solidFill>
                    <a:latin typeface="Times New Roman" panose="02020603050405020304" pitchFamily="18" charset="0"/>
                  </a:rPr>
                  <a:t>t</a:t>
                </a:r>
                <a:r>
                  <a:rPr lang="zh-CN" altLang="en-US" sz="3600" b="1" dirty="0">
                    <a:solidFill>
                      <a:srgbClr val="003399"/>
                    </a:solidFill>
                    <a:latin typeface="Times New Roman" panose="02020603050405020304" pitchFamily="18" charset="0"/>
                  </a:rPr>
                  <a:t>的函数，并且当</a:t>
                </a:r>
                <a:r>
                  <a:rPr lang="en-US" altLang="zh-CN" sz="3600" b="1" i="1" dirty="0">
                    <a:solidFill>
                      <a:srgbClr val="003399"/>
                    </a:solidFill>
                    <a:latin typeface="Times New Roman" panose="02020603050405020304" pitchFamily="18" charset="0"/>
                  </a:rPr>
                  <a:t>t</a:t>
                </a:r>
                <a:r>
                  <a:rPr lang="en-US" altLang="zh-CN" sz="3600" b="1" dirty="0">
                    <a:solidFill>
                      <a:srgbClr val="003399"/>
                    </a:solidFill>
                    <a:latin typeface="Times New Roman" panose="02020603050405020304" pitchFamily="18" charset="0"/>
                  </a:rPr>
                  <a:t>&lt;0</a:t>
                </a:r>
                <a:r>
                  <a:rPr lang="zh-CN" altLang="en-US" sz="3600" b="1" dirty="0">
                    <a:solidFill>
                      <a:srgbClr val="003399"/>
                    </a:solidFill>
                    <a:latin typeface="Times New Roman" panose="02020603050405020304" pitchFamily="18" charset="0"/>
                  </a:rPr>
                  <a:t>时 </a:t>
                </a:r>
                <a:r>
                  <a:rPr lang="en-US" altLang="zh-CN" sz="3600" b="1" i="1" dirty="0">
                    <a:solidFill>
                      <a:srgbClr val="003399"/>
                    </a:solidFill>
                    <a:latin typeface="Times New Roman" panose="02020603050405020304" pitchFamily="18" charset="0"/>
                  </a:rPr>
                  <a:t>f </a:t>
                </a:r>
                <a:r>
                  <a:rPr lang="en-US" altLang="zh-CN" sz="3600" b="1" dirty="0">
                    <a:solidFill>
                      <a:srgbClr val="003399"/>
                    </a:solidFill>
                    <a:latin typeface="Times New Roman" panose="02020603050405020304" pitchFamily="18" charset="0"/>
                  </a:rPr>
                  <a:t>(</a:t>
                </a:r>
                <a:r>
                  <a:rPr lang="en-US" altLang="zh-CN" sz="3600" b="1" i="1" dirty="0">
                    <a:solidFill>
                      <a:srgbClr val="003399"/>
                    </a:solidFill>
                    <a:latin typeface="Times New Roman" panose="02020603050405020304" pitchFamily="18" charset="0"/>
                  </a:rPr>
                  <a:t>t</a:t>
                </a:r>
                <a:r>
                  <a:rPr lang="en-US" altLang="zh-CN" sz="3600" b="1" dirty="0">
                    <a:solidFill>
                      <a:srgbClr val="003399"/>
                    </a:solidFill>
                    <a:latin typeface="Times New Roman" panose="02020603050405020304" pitchFamily="18" charset="0"/>
                  </a:rPr>
                  <a:t>) = 0</a:t>
                </a:r>
                <a:endParaRPr lang="en-US" altLang="zh-CN" sz="3600" b="1" dirty="0">
                  <a:solidFill>
                    <a:srgbClr val="003399"/>
                  </a:solidFill>
                  <a:latin typeface="Times New Roman" panose="02020603050405020304" pitchFamily="18" charset="0"/>
                </a:endParaRPr>
              </a:p>
            </p:txBody>
          </p:sp>
          <p:sp>
            <p:nvSpPr>
              <p:cNvPr id="162828" name="Text Box 9"/>
              <p:cNvSpPr txBox="1"/>
              <p:nvPr/>
            </p:nvSpPr>
            <p:spPr>
              <a:xfrm>
                <a:off x="0" y="500"/>
                <a:ext cx="5184" cy="174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spcBef>
                    <a:spcPct val="50000"/>
                  </a:spcBef>
                  <a:buClrTx/>
                  <a:buSzTx/>
                  <a:buFont typeface="Arial" panose="020B0604020202020204" pitchFamily="34" charset="0"/>
                  <a:buNone/>
                </a:pPr>
                <a:r>
                  <a:rPr lang="en-US" altLang="zh-CN" b="1" i="1" dirty="0">
                    <a:solidFill>
                      <a:srgbClr val="003399"/>
                    </a:solidFill>
                    <a:latin typeface="Times New Roman" panose="02020603050405020304" pitchFamily="18" charset="0"/>
                  </a:rPr>
                  <a:t>s </a:t>
                </a:r>
                <a:r>
                  <a:rPr lang="en-US" altLang="zh-CN" b="1" dirty="0">
                    <a:solidFill>
                      <a:srgbClr val="003399"/>
                    </a:solidFill>
                    <a:latin typeface="Times New Roman" panose="02020603050405020304" pitchFamily="18" charset="0"/>
                  </a:rPr>
                  <a:t>= </a:t>
                </a:r>
                <a:r>
                  <a:rPr lang="zh-CN" altLang="en-US" b="1" dirty="0">
                    <a:solidFill>
                      <a:srgbClr val="003399"/>
                    </a:solidFill>
                    <a:latin typeface="Times New Roman" panose="02020603050405020304" pitchFamily="18" charset="0"/>
                  </a:rPr>
                  <a:t>复变数；</a:t>
                </a:r>
                <a:endParaRPr lang="zh-CN" altLang="en-US" b="1" dirty="0">
                  <a:solidFill>
                    <a:srgbClr val="003399"/>
                  </a:solidFill>
                  <a:latin typeface="Times New Roman" panose="02020603050405020304" pitchFamily="18" charset="0"/>
                </a:endParaRPr>
              </a:p>
              <a:p>
                <a:pPr marL="0" lvl="0" indent="0">
                  <a:spcBef>
                    <a:spcPct val="50000"/>
                  </a:spcBef>
                  <a:buClrTx/>
                  <a:buSzTx/>
                  <a:buFont typeface="Arial" panose="020B0604020202020204" pitchFamily="34" charset="0"/>
                  <a:buNone/>
                </a:pPr>
                <a:r>
                  <a:rPr lang="en-US" altLang="zh-CN" b="1" i="1" dirty="0">
                    <a:solidFill>
                      <a:srgbClr val="003399"/>
                    </a:solidFill>
                    <a:latin typeface="Times New Roman" panose="02020603050405020304" pitchFamily="18" charset="0"/>
                  </a:rPr>
                  <a:t>L</a:t>
                </a:r>
                <a:r>
                  <a:rPr lang="en-US" altLang="zh-CN" b="1" dirty="0">
                    <a:solidFill>
                      <a:srgbClr val="003399"/>
                    </a:solidFill>
                    <a:latin typeface="Times New Roman" panose="02020603050405020304" pitchFamily="18" charset="0"/>
                  </a:rPr>
                  <a:t> = </a:t>
                </a:r>
                <a:r>
                  <a:rPr lang="zh-CN" altLang="en-US" b="1" dirty="0">
                    <a:solidFill>
                      <a:srgbClr val="003399"/>
                    </a:solidFill>
                    <a:latin typeface="Times New Roman" panose="02020603050405020304" pitchFamily="18" charset="0"/>
                  </a:rPr>
                  <a:t>运算符号，放在某量之前，表示该量用拉</a:t>
                </a:r>
                <a:endParaRPr lang="zh-CN" altLang="en-US" b="1" dirty="0">
                  <a:solidFill>
                    <a:srgbClr val="003399"/>
                  </a:solidFill>
                  <a:latin typeface="Times New Roman" panose="02020603050405020304" pitchFamily="18" charset="0"/>
                </a:endParaRPr>
              </a:p>
              <a:p>
                <a:pPr marL="0" lvl="0" indent="0">
                  <a:spcBef>
                    <a:spcPct val="50000"/>
                  </a:spcBef>
                  <a:buClrTx/>
                  <a:buSzTx/>
                  <a:buFont typeface="Arial" panose="020B0604020202020204" pitchFamily="34" charset="0"/>
                  <a:buNone/>
                </a:pPr>
                <a:r>
                  <a:rPr lang="zh-CN" altLang="en-US" b="1" dirty="0">
                    <a:solidFill>
                      <a:srgbClr val="003399"/>
                    </a:solidFill>
                    <a:latin typeface="Times New Roman" panose="02020603050405020304" pitchFamily="18" charset="0"/>
                  </a:rPr>
                  <a:t>       普拉斯积分                进行变换</a:t>
                </a:r>
                <a:endParaRPr lang="zh-CN" altLang="en-US" b="1" dirty="0">
                  <a:solidFill>
                    <a:srgbClr val="003399"/>
                  </a:solidFill>
                  <a:latin typeface="Times New Roman" panose="02020603050405020304" pitchFamily="18" charset="0"/>
                </a:endParaRPr>
              </a:p>
              <a:p>
                <a:pPr marL="0" lvl="0" indent="0">
                  <a:spcBef>
                    <a:spcPct val="50000"/>
                  </a:spcBef>
                  <a:buClrTx/>
                  <a:buSzTx/>
                  <a:buFont typeface="Arial" panose="020B0604020202020204" pitchFamily="34" charset="0"/>
                  <a:buNone/>
                </a:pPr>
                <a:r>
                  <a:rPr lang="en-US" altLang="zh-CN" b="1" i="1" dirty="0">
                    <a:solidFill>
                      <a:srgbClr val="003399"/>
                    </a:solidFill>
                    <a:latin typeface="Times New Roman" panose="02020603050405020304" pitchFamily="18" charset="0"/>
                  </a:rPr>
                  <a:t>F</a:t>
                </a:r>
                <a:r>
                  <a:rPr lang="en-US" altLang="zh-CN" b="1" dirty="0">
                    <a:solidFill>
                      <a:srgbClr val="003399"/>
                    </a:solidFill>
                    <a:latin typeface="Times New Roman" panose="02020603050405020304" pitchFamily="18" charset="0"/>
                  </a:rPr>
                  <a:t>(</a:t>
                </a:r>
                <a:r>
                  <a:rPr lang="en-US" altLang="zh-CN" b="1" i="1" dirty="0">
                    <a:solidFill>
                      <a:srgbClr val="003399"/>
                    </a:solidFill>
                    <a:latin typeface="Times New Roman" panose="02020603050405020304" pitchFamily="18" charset="0"/>
                  </a:rPr>
                  <a:t>s</a:t>
                </a:r>
                <a:r>
                  <a:rPr lang="en-US" altLang="zh-CN" b="1" dirty="0">
                    <a:solidFill>
                      <a:srgbClr val="003399"/>
                    </a:solidFill>
                    <a:latin typeface="Times New Roman" panose="02020603050405020304" pitchFamily="18" charset="0"/>
                  </a:rPr>
                  <a:t>) </a:t>
                </a:r>
                <a:r>
                  <a:rPr lang="zh-CN" altLang="en-US" b="1" dirty="0">
                    <a:solidFill>
                      <a:srgbClr val="003399"/>
                    </a:solidFill>
                    <a:latin typeface="Times New Roman" panose="02020603050405020304" pitchFamily="18" charset="0"/>
                  </a:rPr>
                  <a:t>是</a:t>
                </a:r>
                <a:r>
                  <a:rPr lang="en-US" altLang="zh-CN" b="1" dirty="0">
                    <a:solidFill>
                      <a:srgbClr val="003399"/>
                    </a:solidFill>
                    <a:latin typeface="Times New Roman" panose="02020603050405020304" pitchFamily="18" charset="0"/>
                  </a:rPr>
                  <a:t> </a:t>
                </a:r>
                <a:r>
                  <a:rPr lang="en-US" altLang="zh-CN" b="1" i="1" dirty="0">
                    <a:solidFill>
                      <a:srgbClr val="003399"/>
                    </a:solidFill>
                    <a:latin typeface="Times New Roman" panose="02020603050405020304" pitchFamily="18" charset="0"/>
                  </a:rPr>
                  <a:t>f </a:t>
                </a:r>
                <a:r>
                  <a:rPr lang="en-US" altLang="zh-CN" b="1" dirty="0">
                    <a:solidFill>
                      <a:srgbClr val="003399"/>
                    </a:solidFill>
                    <a:latin typeface="Times New Roman" panose="02020603050405020304" pitchFamily="18" charset="0"/>
                  </a:rPr>
                  <a:t>(</a:t>
                </a:r>
                <a:r>
                  <a:rPr lang="en-US" altLang="zh-CN" b="1" i="1" dirty="0">
                    <a:solidFill>
                      <a:srgbClr val="003399"/>
                    </a:solidFill>
                    <a:latin typeface="Times New Roman" panose="02020603050405020304" pitchFamily="18" charset="0"/>
                  </a:rPr>
                  <a:t>t</a:t>
                </a:r>
                <a:r>
                  <a:rPr lang="en-US" altLang="zh-CN" b="1" dirty="0">
                    <a:solidFill>
                      <a:srgbClr val="003399"/>
                    </a:solidFill>
                    <a:latin typeface="Times New Roman" panose="02020603050405020304" pitchFamily="18" charset="0"/>
                  </a:rPr>
                  <a:t>)</a:t>
                </a:r>
                <a:r>
                  <a:rPr lang="zh-CN" altLang="en-US" b="1" dirty="0">
                    <a:solidFill>
                      <a:srgbClr val="003399"/>
                    </a:solidFill>
                    <a:latin typeface="Times New Roman" panose="02020603050405020304" pitchFamily="18" charset="0"/>
                  </a:rPr>
                  <a:t>的拉普拉斯变换       </a:t>
                </a:r>
                <a:endParaRPr lang="zh-CN" altLang="en-US" b="1" dirty="0">
                  <a:solidFill>
                    <a:srgbClr val="003399"/>
                  </a:solidFill>
                  <a:latin typeface="Times New Roman" panose="02020603050405020304" pitchFamily="18" charset="0"/>
                </a:endParaRPr>
              </a:p>
            </p:txBody>
          </p:sp>
          <p:graphicFrame>
            <p:nvGraphicFramePr>
              <p:cNvPr id="162829" name="Object 13"/>
              <p:cNvGraphicFramePr>
                <a:graphicFrameLocks noChangeAspect="1"/>
              </p:cNvGraphicFramePr>
              <p:nvPr/>
            </p:nvGraphicFramePr>
            <p:xfrm>
              <a:off x="1800" y="1296"/>
              <a:ext cx="1008" cy="596"/>
            </p:xfrm>
            <a:graphic>
              <a:graphicData uri="http://schemas.openxmlformats.org/presentationml/2006/ole">
                <mc:AlternateContent xmlns:mc="http://schemas.openxmlformats.org/markup-compatibility/2006">
                  <mc:Choice xmlns:v="urn:schemas-microsoft-com:vml" Requires="v">
                    <p:oleObj spid="_x0000_s3139" name="" r:id="rId3" imgW="558800" imgH="330200" progId="Equation.3">
                      <p:embed/>
                    </p:oleObj>
                  </mc:Choice>
                  <mc:Fallback>
                    <p:oleObj name="" r:id="rId3" imgW="558800" imgH="330200" progId="Equation.3">
                      <p:embed/>
                      <p:pic>
                        <p:nvPicPr>
                          <p:cNvPr id="0" name="图片 3138"/>
                          <p:cNvPicPr/>
                          <p:nvPr/>
                        </p:nvPicPr>
                        <p:blipFill>
                          <a:blip r:embed="rId4"/>
                          <a:stretch>
                            <a:fillRect/>
                          </a:stretch>
                        </p:blipFill>
                        <p:spPr>
                          <a:xfrm>
                            <a:off x="1800" y="1296"/>
                            <a:ext cx="1008" cy="596"/>
                          </a:xfrm>
                          <a:prstGeom prst="rect">
                            <a:avLst/>
                          </a:prstGeom>
                          <a:noFill/>
                          <a:ln w="38100">
                            <a:noFill/>
                            <a:miter/>
                          </a:ln>
                        </p:spPr>
                      </p:pic>
                    </p:oleObj>
                  </mc:Fallback>
                </mc:AlternateContent>
              </a:graphicData>
            </a:graphic>
          </p:graphicFrame>
        </p:grpSp>
        <p:graphicFrame>
          <p:nvGraphicFramePr>
            <p:cNvPr id="162826" name="Object 14"/>
            <p:cNvGraphicFramePr>
              <a:graphicFrameLocks noChangeAspect="1"/>
            </p:cNvGraphicFramePr>
            <p:nvPr/>
          </p:nvGraphicFramePr>
          <p:xfrm>
            <a:off x="3178" y="1862"/>
            <a:ext cx="1635" cy="399"/>
          </p:xfrm>
          <a:graphic>
            <a:graphicData uri="http://schemas.openxmlformats.org/presentationml/2006/ole">
              <mc:AlternateContent xmlns:mc="http://schemas.openxmlformats.org/markup-compatibility/2006">
                <mc:Choice xmlns:v="urn:schemas-microsoft-com:vml" Requires="v">
                  <p:oleObj spid="_x0000_s3135" name="" r:id="rId5" imgW="939165" imgH="203200" progId="Equation.3">
                    <p:embed/>
                  </p:oleObj>
                </mc:Choice>
                <mc:Fallback>
                  <p:oleObj name="" r:id="rId5" imgW="939165" imgH="203200" progId="Equation.3">
                    <p:embed/>
                    <p:pic>
                      <p:nvPicPr>
                        <p:cNvPr id="0" name="图片 3134"/>
                        <p:cNvPicPr/>
                        <p:nvPr/>
                      </p:nvPicPr>
                      <p:blipFill>
                        <a:blip r:embed="rId6"/>
                        <a:stretch>
                          <a:fillRect/>
                        </a:stretch>
                      </p:blipFill>
                      <p:spPr>
                        <a:xfrm>
                          <a:off x="3178" y="1862"/>
                          <a:ext cx="1635" cy="399"/>
                        </a:xfrm>
                        <a:prstGeom prst="rect">
                          <a:avLst/>
                        </a:prstGeom>
                        <a:noFill/>
                        <a:ln w="38100">
                          <a:noFill/>
                          <a:miter/>
                        </a:ln>
                      </p:spPr>
                    </p:pic>
                  </p:oleObj>
                </mc:Fallback>
              </mc:AlternateContent>
            </a:graphicData>
          </a:graphic>
        </p:graphicFrame>
      </p:grpSp>
      <p:sp>
        <p:nvSpPr>
          <p:cNvPr id="162824" name="灯片编号占位符 2"/>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rgbClr val="003399"/>
                </a:solidFill>
              </a:rPr>
            </a:fld>
            <a:endParaRPr lang="en-US" altLang="zh-CN" sz="1400" b="1" dirty="0">
              <a:solidFill>
                <a:srgbClr val="0033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37571"/>
                                        </p:tgtEl>
                                        <p:attrNameLst>
                                          <p:attrName>style.visibility</p:attrName>
                                        </p:attrNameLst>
                                      </p:cBhvr>
                                      <p:to>
                                        <p:strVal val="visible"/>
                                      </p:to>
                                    </p:set>
                                    <p:animEffect transition="in" filter="blinds(horizontal)">
                                      <p:cBhvr>
                                        <p:cTn id="7" dur="500"/>
                                        <p:tgtEl>
                                          <p:spTgt spid="23757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237572"/>
                                        </p:tgtEl>
                                        <p:attrNameLst>
                                          <p:attrName>style.visibility</p:attrName>
                                        </p:attrNameLst>
                                      </p:cBhvr>
                                      <p:to>
                                        <p:strVal val="visible"/>
                                      </p:to>
                                    </p:set>
                                    <p:anim calcmode="lin" valueType="num">
                                      <p:cBhvr additive="base">
                                        <p:cTn id="12" dur="500" fill="hold"/>
                                        <p:tgtEl>
                                          <p:spTgt spid="237572"/>
                                        </p:tgtEl>
                                        <p:attrNameLst>
                                          <p:attrName>ppt_x</p:attrName>
                                        </p:attrNameLst>
                                      </p:cBhvr>
                                      <p:tavLst>
                                        <p:tav tm="0">
                                          <p:val>
                                            <p:strVal val="0-#ppt_w/2"/>
                                          </p:val>
                                        </p:tav>
                                        <p:tav tm="100000">
                                          <p:val>
                                            <p:strVal val="#ppt_x"/>
                                          </p:val>
                                        </p:tav>
                                      </p:tavLst>
                                    </p:anim>
                                    <p:anim calcmode="lin" valueType="num">
                                      <p:cBhvr additive="base">
                                        <p:cTn id="13" dur="500" fill="hold"/>
                                        <p:tgtEl>
                                          <p:spTgt spid="23757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237573"/>
                                        </p:tgtEl>
                                        <p:attrNameLst>
                                          <p:attrName>style.visibility</p:attrName>
                                        </p:attrNameLst>
                                      </p:cBhvr>
                                      <p:to>
                                        <p:strVal val="visible"/>
                                      </p:to>
                                    </p:set>
                                    <p:anim calcmode="lin" valueType="num">
                                      <p:cBhvr additive="base">
                                        <p:cTn id="18" dur="500" fill="hold"/>
                                        <p:tgtEl>
                                          <p:spTgt spid="237573"/>
                                        </p:tgtEl>
                                        <p:attrNameLst>
                                          <p:attrName>ppt_x</p:attrName>
                                        </p:attrNameLst>
                                      </p:cBhvr>
                                      <p:tavLst>
                                        <p:tav tm="0">
                                          <p:val>
                                            <p:strVal val="0-#ppt_w/2"/>
                                          </p:val>
                                        </p:tav>
                                        <p:tav tm="100000">
                                          <p:val>
                                            <p:strVal val="#ppt_x"/>
                                          </p:val>
                                        </p:tav>
                                      </p:tavLst>
                                    </p:anim>
                                    <p:anim calcmode="lin" valueType="num">
                                      <p:cBhvr additive="base">
                                        <p:cTn id="19" dur="500" fill="hold"/>
                                        <p:tgtEl>
                                          <p:spTgt spid="237573"/>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5" presetClass="entr" presetSubtype="1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checkerboard(across)">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571" grpId="0"/>
      <p:bldP spid="23757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42" name="灯片编号占位符 3"/>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sp>
        <p:nvSpPr>
          <p:cNvPr id="163843" name="Text Box 2"/>
          <p:cNvSpPr txBox="1"/>
          <p:nvPr/>
        </p:nvSpPr>
        <p:spPr>
          <a:xfrm>
            <a:off x="228600" y="381000"/>
            <a:ext cx="8520113" cy="646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sz="3600" b="1" dirty="0">
                <a:latin typeface="Times New Roman" panose="02020603050405020304" pitchFamily="18" charset="0"/>
              </a:rPr>
              <a:t>例</a:t>
            </a:r>
            <a:r>
              <a:rPr lang="en-US" altLang="zh-CN" sz="3600" b="1" dirty="0">
                <a:latin typeface="Times New Roman" panose="02020603050405020304" pitchFamily="18" charset="0"/>
              </a:rPr>
              <a:t>8  </a:t>
            </a:r>
            <a:r>
              <a:rPr lang="zh-CN" altLang="en-US" sz="3600" b="1" dirty="0">
                <a:latin typeface="Times New Roman" panose="02020603050405020304" pitchFamily="18" charset="0"/>
              </a:rPr>
              <a:t>指数函数</a:t>
            </a:r>
            <a:r>
              <a:rPr lang="en-US" altLang="zh-CN" sz="3600" dirty="0">
                <a:latin typeface="Times New Roman" panose="02020603050405020304" pitchFamily="18" charset="0"/>
                <a:cs typeface="Times New Roman" panose="02020603050405020304" pitchFamily="18" charset="0"/>
              </a:rPr>
              <a:t>(</a:t>
            </a:r>
            <a:r>
              <a:rPr lang="zh-CN" altLang="en-US" sz="3600" dirty="0">
                <a:latin typeface="Times New Roman" panose="02020603050405020304" pitchFamily="18" charset="0"/>
              </a:rPr>
              <a:t>E</a:t>
            </a:r>
            <a:r>
              <a:rPr lang="en-US" altLang="zh-CN" sz="3600" dirty="0">
                <a:latin typeface="Times New Roman" panose="02020603050405020304" pitchFamily="18" charset="0"/>
                <a:cs typeface="Times New Roman" panose="02020603050405020304" pitchFamily="18" charset="0"/>
              </a:rPr>
              <a:t>xponential function)</a:t>
            </a:r>
            <a:endParaRPr lang="zh-CN" altLang="en-US" sz="3600" dirty="0">
              <a:latin typeface="Times New Roman" panose="02020603050405020304" pitchFamily="18" charset="0"/>
              <a:ea typeface="Times New Roman" panose="02020603050405020304" pitchFamily="18" charset="0"/>
            </a:endParaRPr>
          </a:p>
        </p:txBody>
      </p:sp>
      <p:grpSp>
        <p:nvGrpSpPr>
          <p:cNvPr id="2" name="Group 4"/>
          <p:cNvGrpSpPr/>
          <p:nvPr/>
        </p:nvGrpSpPr>
        <p:grpSpPr>
          <a:xfrm>
            <a:off x="228600" y="1325563"/>
            <a:ext cx="8610600" cy="2027237"/>
            <a:chOff x="0" y="0"/>
            <a:chExt cx="5424" cy="1277"/>
          </a:xfrm>
        </p:grpSpPr>
        <p:sp>
          <p:nvSpPr>
            <p:cNvPr id="163848" name="Text Box 4"/>
            <p:cNvSpPr txBox="1"/>
            <p:nvPr/>
          </p:nvSpPr>
          <p:spPr>
            <a:xfrm>
              <a:off x="0" y="0"/>
              <a:ext cx="3600" cy="82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假设函数：                        </a:t>
              </a:r>
              <a:r>
                <a:rPr lang="en-US" altLang="zh-CN" b="1" dirty="0">
                  <a:solidFill>
                    <a:srgbClr val="000000"/>
                  </a:solidFill>
                  <a:latin typeface="Times New Roman" panose="02020603050405020304" pitchFamily="18" charset="0"/>
                </a:rPr>
                <a:t>(</a:t>
              </a:r>
              <a:r>
                <a:rPr lang="en-US" altLang="zh-CN" b="1" i="1" dirty="0">
                  <a:solidFill>
                    <a:srgbClr val="000000"/>
                  </a:solidFill>
                  <a:latin typeface="Times New Roman" panose="02020603050405020304" pitchFamily="18" charset="0"/>
                </a:rPr>
                <a:t>t</a:t>
              </a:r>
              <a:r>
                <a:rPr lang="en-US" altLang="zh-CN" b="1" dirty="0">
                  <a:solidFill>
                    <a:srgbClr val="000000"/>
                  </a:solidFill>
                  <a:latin typeface="Times New Roman" panose="02020603050405020304" pitchFamily="18" charset="0"/>
                </a:rPr>
                <a:t>&lt;0)</a:t>
              </a:r>
              <a:endParaRPr lang="en-US" altLang="zh-CN" b="1" dirty="0">
                <a:solidFill>
                  <a:srgbClr val="000000"/>
                </a:solidFill>
                <a:latin typeface="Times New Roman" panose="02020603050405020304" pitchFamily="18" charset="0"/>
              </a:endParaRPr>
            </a:p>
            <a:p>
              <a:pPr marL="0" lvl="0" indent="0" eaLnBrk="1" hangingPunct="1">
                <a:spcBef>
                  <a:spcPct val="50000"/>
                </a:spcBef>
                <a:buClrTx/>
                <a:buSzTx/>
                <a:buFont typeface="Arial" panose="020B0604020202020204" pitchFamily="34" charset="0"/>
                <a:buNone/>
              </a:pPr>
              <a:r>
                <a:rPr lang="en-US" altLang="zh-CN" b="1" dirty="0">
                  <a:latin typeface="Times New Roman" panose="02020603050405020304" pitchFamily="18" charset="0"/>
                </a:rPr>
                <a:t>                                            </a:t>
              </a:r>
              <a:r>
                <a:rPr lang="en-US" altLang="zh-CN" b="1" dirty="0">
                  <a:solidFill>
                    <a:srgbClr val="000000"/>
                  </a:solidFill>
                  <a:latin typeface="Times New Roman" panose="02020603050405020304" pitchFamily="18" charset="0"/>
                </a:rPr>
                <a:t>(</a:t>
              </a:r>
              <a:r>
                <a:rPr lang="en-US" altLang="zh-CN" b="1" i="1" dirty="0">
                  <a:solidFill>
                    <a:srgbClr val="000000"/>
                  </a:solidFill>
                  <a:latin typeface="Times New Roman" panose="02020603050405020304" pitchFamily="18" charset="0"/>
                </a:rPr>
                <a:t>t</a:t>
              </a:r>
              <a:r>
                <a:rPr lang="en-US" altLang="zh-CN" b="1" dirty="0">
                  <a:solidFill>
                    <a:srgbClr val="000000"/>
                  </a:solidFill>
                  <a:latin typeface="Times New Roman" panose="02020603050405020304" pitchFamily="18" charset="0"/>
                  <a:sym typeface="Symbol" panose="05050102010706020507" pitchFamily="18" charset="2"/>
                </a:rPr>
                <a:t></a:t>
              </a:r>
              <a:r>
                <a:rPr lang="en-US" altLang="zh-CN" b="1" dirty="0">
                  <a:solidFill>
                    <a:srgbClr val="000000"/>
                  </a:solidFill>
                  <a:latin typeface="Times New Roman" panose="02020603050405020304" pitchFamily="18" charset="0"/>
                </a:rPr>
                <a:t>0)</a:t>
              </a:r>
              <a:endParaRPr lang="en-US" altLang="zh-CN" b="1" dirty="0">
                <a:solidFill>
                  <a:srgbClr val="000000"/>
                </a:solidFill>
                <a:latin typeface="Times New Roman" panose="02020603050405020304" pitchFamily="18" charset="0"/>
              </a:endParaRPr>
            </a:p>
          </p:txBody>
        </p:sp>
        <p:graphicFrame>
          <p:nvGraphicFramePr>
            <p:cNvPr id="163849" name="Object 6"/>
            <p:cNvGraphicFramePr>
              <a:graphicFrameLocks noChangeAspect="1"/>
            </p:cNvGraphicFramePr>
            <p:nvPr/>
          </p:nvGraphicFramePr>
          <p:xfrm>
            <a:off x="1200" y="31"/>
            <a:ext cx="1448" cy="841"/>
          </p:xfrm>
          <a:graphic>
            <a:graphicData uri="http://schemas.openxmlformats.org/presentationml/2006/ole">
              <mc:AlternateContent xmlns:mc="http://schemas.openxmlformats.org/markup-compatibility/2006">
                <mc:Choice xmlns:v="urn:schemas-microsoft-com:vml" Requires="v">
                  <p:oleObj spid="_x0000_s3142" name="" r:id="rId1" imgW="787400" imgH="457200" progId="Equation.3">
                    <p:embed/>
                  </p:oleObj>
                </mc:Choice>
                <mc:Fallback>
                  <p:oleObj name="" r:id="rId1" imgW="787400" imgH="457200" progId="Equation.3">
                    <p:embed/>
                    <p:pic>
                      <p:nvPicPr>
                        <p:cNvPr id="0" name="图片 3141"/>
                        <p:cNvPicPr/>
                        <p:nvPr/>
                      </p:nvPicPr>
                      <p:blipFill>
                        <a:blip r:embed="rId2"/>
                        <a:stretch>
                          <a:fillRect/>
                        </a:stretch>
                      </p:blipFill>
                      <p:spPr>
                        <a:xfrm>
                          <a:off x="1200" y="31"/>
                          <a:ext cx="1448" cy="841"/>
                        </a:xfrm>
                        <a:prstGeom prst="rect">
                          <a:avLst/>
                        </a:prstGeom>
                        <a:noFill/>
                        <a:ln w="38100">
                          <a:noFill/>
                          <a:miter/>
                        </a:ln>
                      </p:spPr>
                    </p:pic>
                  </p:oleObj>
                </mc:Fallback>
              </mc:AlternateContent>
            </a:graphicData>
          </a:graphic>
        </p:graphicFrame>
        <p:sp>
          <p:nvSpPr>
            <p:cNvPr id="163850" name="Text Box 6"/>
            <p:cNvSpPr txBox="1"/>
            <p:nvPr/>
          </p:nvSpPr>
          <p:spPr>
            <a:xfrm>
              <a:off x="48" y="912"/>
              <a:ext cx="5376"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式中</a:t>
              </a:r>
              <a:r>
                <a:rPr lang="en-US" altLang="zh-CN" b="1" i="1" dirty="0">
                  <a:latin typeface="Times New Roman" panose="02020603050405020304" pitchFamily="18" charset="0"/>
                </a:rPr>
                <a:t>A</a:t>
              </a:r>
              <a:r>
                <a:rPr lang="zh-CN" altLang="en-US" b="1" dirty="0">
                  <a:latin typeface="Times New Roman" panose="02020603050405020304" pitchFamily="18" charset="0"/>
                </a:rPr>
                <a:t>和</a:t>
              </a:r>
              <a:r>
                <a:rPr lang="zh-CN" altLang="en-US" b="1" i="1" dirty="0">
                  <a:latin typeface="Times New Roman" panose="02020603050405020304" pitchFamily="18" charset="0"/>
                  <a:sym typeface="Symbol" panose="05050102010706020507" pitchFamily="18" charset="2"/>
                </a:rPr>
                <a:t></a:t>
              </a:r>
              <a:r>
                <a:rPr lang="zh-CN" altLang="en-US" b="1" i="1" dirty="0">
                  <a:latin typeface="Times New Roman" panose="02020603050405020304" pitchFamily="18" charset="0"/>
                </a:rPr>
                <a:t> </a:t>
              </a:r>
              <a:r>
                <a:rPr lang="zh-CN" altLang="en-US" b="1" dirty="0">
                  <a:latin typeface="Times New Roman" panose="02020603050405020304" pitchFamily="18" charset="0"/>
                </a:rPr>
                <a:t>是常数，求</a:t>
              </a:r>
              <a:r>
                <a:rPr lang="en-US" altLang="zh-CN" b="1" i="1" dirty="0">
                  <a:latin typeface="Times New Roman" panose="02020603050405020304" pitchFamily="18" charset="0"/>
                </a:rPr>
                <a:t>f </a:t>
              </a:r>
              <a:r>
                <a:rPr lang="en-US" altLang="zh-CN" b="1" dirty="0">
                  <a:latin typeface="Times New Roman" panose="02020603050405020304" pitchFamily="18" charset="0"/>
                </a:rPr>
                <a:t>(</a:t>
              </a:r>
              <a:r>
                <a:rPr lang="en-US" altLang="zh-CN" b="1" i="1" dirty="0">
                  <a:latin typeface="Times New Roman" panose="02020603050405020304" pitchFamily="18" charset="0"/>
                </a:rPr>
                <a:t>t</a:t>
              </a:r>
              <a:r>
                <a:rPr lang="en-US" altLang="zh-CN" b="1" dirty="0">
                  <a:latin typeface="Times New Roman" panose="02020603050405020304" pitchFamily="18" charset="0"/>
                </a:rPr>
                <a:t>)</a:t>
              </a:r>
              <a:r>
                <a:rPr lang="zh-CN" altLang="en-US" b="1" dirty="0">
                  <a:latin typeface="Times New Roman" panose="02020603050405020304" pitchFamily="18" charset="0"/>
                </a:rPr>
                <a:t>的拉普拉斯变换</a:t>
              </a:r>
              <a:endParaRPr lang="zh-CN" altLang="en-US" b="1" dirty="0">
                <a:latin typeface="Times New Roman" panose="02020603050405020304" pitchFamily="18" charset="0"/>
              </a:endParaRPr>
            </a:p>
          </p:txBody>
        </p:sp>
      </p:grpSp>
      <p:graphicFrame>
        <p:nvGraphicFramePr>
          <p:cNvPr id="238600" name="Object 8"/>
          <p:cNvGraphicFramePr>
            <a:graphicFrameLocks noChangeAspect="1"/>
          </p:cNvGraphicFramePr>
          <p:nvPr/>
        </p:nvGraphicFramePr>
        <p:xfrm>
          <a:off x="304800" y="4229100"/>
          <a:ext cx="8229600" cy="1104900"/>
        </p:xfrm>
        <a:graphic>
          <a:graphicData uri="http://schemas.openxmlformats.org/presentationml/2006/ole">
            <mc:AlternateContent xmlns:mc="http://schemas.openxmlformats.org/markup-compatibility/2006">
              <mc:Choice xmlns:v="urn:schemas-microsoft-com:vml" Requires="v">
                <p:oleObj spid="_x0000_s3144" name="" r:id="rId3" imgW="2933700" imgH="393700" progId="Equation.3">
                  <p:embed/>
                </p:oleObj>
              </mc:Choice>
              <mc:Fallback>
                <p:oleObj name="" r:id="rId3" imgW="2933700" imgH="393700" progId="Equation.3">
                  <p:embed/>
                  <p:pic>
                    <p:nvPicPr>
                      <p:cNvPr id="0" name="图片 3143"/>
                      <p:cNvPicPr/>
                      <p:nvPr/>
                    </p:nvPicPr>
                    <p:blipFill>
                      <a:blip r:embed="rId4"/>
                      <a:stretch>
                        <a:fillRect/>
                      </a:stretch>
                    </p:blipFill>
                    <p:spPr>
                      <a:xfrm>
                        <a:off x="304800" y="4229100"/>
                        <a:ext cx="8229600" cy="1104900"/>
                      </a:xfrm>
                      <a:prstGeom prst="rect">
                        <a:avLst/>
                      </a:prstGeom>
                      <a:noFill/>
                      <a:ln w="38100">
                        <a:noFill/>
                        <a:miter/>
                      </a:ln>
                    </p:spPr>
                  </p:pic>
                </p:oleObj>
              </mc:Fallback>
            </mc:AlternateContent>
          </a:graphicData>
        </a:graphic>
      </p:graphicFrame>
      <p:sp>
        <p:nvSpPr>
          <p:cNvPr id="238601" name="Text Box 8"/>
          <p:cNvSpPr txBox="1"/>
          <p:nvPr/>
        </p:nvSpPr>
        <p:spPr>
          <a:xfrm>
            <a:off x="228600" y="3459163"/>
            <a:ext cx="1030288"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解：</a:t>
            </a:r>
            <a:endParaRPr lang="zh-CN" altLang="en-US" b="1" dirty="0">
              <a:latin typeface="Times New Roman" panose="02020603050405020304" pitchFamily="18" charset="0"/>
            </a:endParaRPr>
          </a:p>
        </p:txBody>
      </p:sp>
      <p:sp>
        <p:nvSpPr>
          <p:cNvPr id="163847" name="灯片编号占位符 2"/>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rgbClr val="003399"/>
                </a:solidFill>
              </a:rPr>
            </a:fld>
            <a:endParaRPr lang="en-US" altLang="zh-CN" sz="1400" b="1" dirty="0">
              <a:solidFill>
                <a:srgbClr val="0033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8601"/>
                                        </p:tgtEl>
                                        <p:attrNameLst>
                                          <p:attrName>style.visibility</p:attrName>
                                        </p:attrNameLst>
                                      </p:cBhvr>
                                      <p:to>
                                        <p:strVal val="visible"/>
                                      </p:to>
                                    </p:set>
                                    <p:animEffect transition="in" filter="dissolve">
                                      <p:cBhvr>
                                        <p:cTn id="12" dur="500"/>
                                        <p:tgtEl>
                                          <p:spTgt spid="238601"/>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38600"/>
                                        </p:tgtEl>
                                        <p:attrNameLst>
                                          <p:attrName>style.visibility</p:attrName>
                                        </p:attrNameLst>
                                      </p:cBhvr>
                                      <p:to>
                                        <p:strVal val="visible"/>
                                      </p:to>
                                    </p:set>
                                    <p:animEffect transition="in" filter="box(in)">
                                      <p:cBhvr>
                                        <p:cTn id="17" dur="500"/>
                                        <p:tgtEl>
                                          <p:spTgt spid="2386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60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1074"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sp>
        <p:nvSpPr>
          <p:cNvPr id="131075" name="Rectangle 2"/>
          <p:cNvSpPr>
            <a:spLocks noGrp="1" noRot="1"/>
          </p:cNvSpPr>
          <p:nvPr>
            <p:ph type="title" idx="4294967295"/>
          </p:nvPr>
        </p:nvSpPr>
        <p:spPr>
          <a:xfrm>
            <a:off x="900113" y="765175"/>
            <a:ext cx="5327650" cy="719138"/>
          </a:xfrm>
          <a:ln/>
        </p:spPr>
        <p:txBody>
          <a:bodyPr vert="horz" wrap="square" lIns="91440" tIns="45720" rIns="91440" bIns="45720" anchor="ctr" anchorCtr="0"/>
          <a:p>
            <a:pPr eaLnBrk="1" hangingPunct="1"/>
            <a:r>
              <a:rPr lang="zh-CN" altLang="en-US" sz="4000" b="1" dirty="0"/>
              <a:t>建立数学模型应注意</a:t>
            </a:r>
            <a:endParaRPr lang="zh-CN" altLang="en-US" sz="4000" b="1" dirty="0"/>
          </a:p>
        </p:txBody>
      </p:sp>
      <p:sp>
        <p:nvSpPr>
          <p:cNvPr id="131076" name="Rectangle 3"/>
          <p:cNvSpPr>
            <a:spLocks noGrp="1" noRot="1"/>
          </p:cNvSpPr>
          <p:nvPr>
            <p:ph type="body" idx="4294967295"/>
          </p:nvPr>
        </p:nvSpPr>
        <p:spPr>
          <a:ln/>
        </p:spPr>
        <p:txBody>
          <a:bodyPr vert="horz" wrap="square" lIns="91440" tIns="45720" rIns="91440" bIns="45720" anchor="t" anchorCtr="0"/>
          <a:p>
            <a:pPr eaLnBrk="1" hangingPunct="1"/>
            <a:r>
              <a:rPr lang="zh-CN" altLang="en-US" b="1" dirty="0"/>
              <a:t>全面了解系统的自然特性，分析研究的目的和要求，决定能否忽略一些次要因素而使系统数学模型简化。</a:t>
            </a:r>
            <a:endParaRPr lang="zh-CN" altLang="en-US" b="1" dirty="0"/>
          </a:p>
          <a:p>
            <a:pPr eaLnBrk="1" hangingPunct="1"/>
            <a:r>
              <a:rPr lang="zh-CN" altLang="en-US" b="1" dirty="0"/>
              <a:t>根据所应用的系统分析方法，建立相应形式的数学模型（微分方程、传递函数等）</a:t>
            </a:r>
            <a:r>
              <a:rPr lang="en-US" altLang="zh-CN" b="1" dirty="0"/>
              <a:t>。</a:t>
            </a:r>
            <a:endParaRPr lang="zh-CN" altLang="en-US" b="1" dirty="0"/>
          </a:p>
          <a:p>
            <a:pPr eaLnBrk="1" hangingPunct="1"/>
            <a:endParaRPr lang="en-US" altLang="zh-CN" b="1" dirty="0"/>
          </a:p>
        </p:txBody>
      </p:sp>
      <p:sp>
        <p:nvSpPr>
          <p:cNvPr id="131077" name="灯片编号占位符 1"/>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4866" name="灯片编号占位符 3"/>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sp>
        <p:nvSpPr>
          <p:cNvPr id="164867" name="Text Box 2"/>
          <p:cNvSpPr txBox="1"/>
          <p:nvPr/>
        </p:nvSpPr>
        <p:spPr>
          <a:xfrm>
            <a:off x="228600" y="381000"/>
            <a:ext cx="8520113" cy="646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sz="3600" b="1" dirty="0">
                <a:latin typeface="Times New Roman" panose="02020603050405020304" pitchFamily="18" charset="0"/>
              </a:rPr>
              <a:t>例</a:t>
            </a:r>
            <a:r>
              <a:rPr lang="en-US" altLang="zh-CN" sz="3600" b="1" dirty="0">
                <a:latin typeface="Times New Roman" panose="02020603050405020304" pitchFamily="18" charset="0"/>
              </a:rPr>
              <a:t>9  </a:t>
            </a:r>
            <a:r>
              <a:rPr lang="zh-CN" altLang="en-US" sz="3600" b="1" dirty="0">
                <a:latin typeface="Times New Roman" panose="02020603050405020304" pitchFamily="18" charset="0"/>
              </a:rPr>
              <a:t>幂函数</a:t>
            </a:r>
            <a:r>
              <a:rPr lang="en-US" altLang="zh-CN" sz="3600" dirty="0">
                <a:latin typeface="Times New Roman" panose="02020603050405020304" pitchFamily="18" charset="0"/>
                <a:cs typeface="Times New Roman" panose="02020603050405020304" pitchFamily="18" charset="0"/>
              </a:rPr>
              <a:t>(</a:t>
            </a:r>
            <a:r>
              <a:rPr lang="en-US" altLang="zh-CN" sz="3600" dirty="0">
                <a:latin typeface="Times New Roman" panose="02020603050405020304" pitchFamily="18" charset="0"/>
              </a:rPr>
              <a:t>Power </a:t>
            </a:r>
            <a:r>
              <a:rPr lang="en-US" altLang="zh-CN" sz="3600" dirty="0">
                <a:latin typeface="Times New Roman" panose="02020603050405020304" pitchFamily="18" charset="0"/>
                <a:cs typeface="Times New Roman" panose="02020603050405020304" pitchFamily="18" charset="0"/>
              </a:rPr>
              <a:t>function)</a:t>
            </a:r>
            <a:endParaRPr lang="zh-CN" altLang="en-US" sz="3600" dirty="0">
              <a:latin typeface="Times New Roman" panose="02020603050405020304" pitchFamily="18" charset="0"/>
              <a:ea typeface="Times New Roman" panose="02020603050405020304" pitchFamily="18" charset="0"/>
            </a:endParaRPr>
          </a:p>
        </p:txBody>
      </p:sp>
      <p:grpSp>
        <p:nvGrpSpPr>
          <p:cNvPr id="2" name="Group 4"/>
          <p:cNvGrpSpPr/>
          <p:nvPr/>
        </p:nvGrpSpPr>
        <p:grpSpPr>
          <a:xfrm>
            <a:off x="228600" y="1125538"/>
            <a:ext cx="8534400" cy="1262062"/>
            <a:chOff x="0" y="-13"/>
            <a:chExt cx="5376" cy="796"/>
          </a:xfrm>
        </p:grpSpPr>
        <p:sp>
          <p:nvSpPr>
            <p:cNvPr id="164872" name="Text Box 4"/>
            <p:cNvSpPr txBox="1"/>
            <p:nvPr/>
          </p:nvSpPr>
          <p:spPr>
            <a:xfrm>
              <a:off x="0" y="0"/>
              <a:ext cx="3600" cy="36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假设函数：                       </a:t>
              </a:r>
              <a:endParaRPr lang="en-US" altLang="zh-CN" b="1" dirty="0">
                <a:latin typeface="Times New Roman" panose="02020603050405020304" pitchFamily="18" charset="0"/>
              </a:endParaRPr>
            </a:p>
          </p:txBody>
        </p:sp>
        <p:graphicFrame>
          <p:nvGraphicFramePr>
            <p:cNvPr id="164873" name="Object 6"/>
            <p:cNvGraphicFramePr>
              <a:graphicFrameLocks noChangeAspect="1"/>
            </p:cNvGraphicFramePr>
            <p:nvPr/>
          </p:nvGraphicFramePr>
          <p:xfrm>
            <a:off x="1159" y="-13"/>
            <a:ext cx="1565" cy="421"/>
          </p:xfrm>
          <a:graphic>
            <a:graphicData uri="http://schemas.openxmlformats.org/presentationml/2006/ole">
              <mc:AlternateContent xmlns:mc="http://schemas.openxmlformats.org/markup-compatibility/2006">
                <mc:Choice xmlns:v="urn:schemas-microsoft-com:vml" Requires="v">
                  <p:oleObj spid="_x0000_s3140" name="" r:id="rId1" imgW="850900" imgH="228600" progId="Equation.DSMT4">
                    <p:embed/>
                  </p:oleObj>
                </mc:Choice>
                <mc:Fallback>
                  <p:oleObj name="" r:id="rId1" imgW="850900" imgH="228600" progId="Equation.DSMT4">
                    <p:embed/>
                    <p:pic>
                      <p:nvPicPr>
                        <p:cNvPr id="0" name="图片 3139"/>
                        <p:cNvPicPr/>
                        <p:nvPr/>
                      </p:nvPicPr>
                      <p:blipFill>
                        <a:blip r:embed="rId2"/>
                        <a:stretch>
                          <a:fillRect/>
                        </a:stretch>
                      </p:blipFill>
                      <p:spPr>
                        <a:xfrm>
                          <a:off x="1159" y="-13"/>
                          <a:ext cx="1565" cy="421"/>
                        </a:xfrm>
                        <a:prstGeom prst="rect">
                          <a:avLst/>
                        </a:prstGeom>
                        <a:noFill/>
                        <a:ln w="38100">
                          <a:noFill/>
                          <a:miter/>
                        </a:ln>
                      </p:spPr>
                    </p:pic>
                  </p:oleObj>
                </mc:Fallback>
              </mc:AlternateContent>
            </a:graphicData>
          </a:graphic>
        </p:graphicFrame>
        <p:sp>
          <p:nvSpPr>
            <p:cNvPr id="164874" name="Text Box 6"/>
            <p:cNvSpPr txBox="1"/>
            <p:nvPr/>
          </p:nvSpPr>
          <p:spPr>
            <a:xfrm>
              <a:off x="0" y="418"/>
              <a:ext cx="5376"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求</a:t>
              </a:r>
              <a:r>
                <a:rPr lang="en-US" altLang="zh-CN" b="1" i="1" dirty="0">
                  <a:latin typeface="Times New Roman" panose="02020603050405020304" pitchFamily="18" charset="0"/>
                </a:rPr>
                <a:t>f </a:t>
              </a:r>
              <a:r>
                <a:rPr lang="en-US" altLang="zh-CN" b="1" dirty="0">
                  <a:latin typeface="Times New Roman" panose="02020603050405020304" pitchFamily="18" charset="0"/>
                </a:rPr>
                <a:t>(</a:t>
              </a:r>
              <a:r>
                <a:rPr lang="en-US" altLang="zh-CN" b="1" i="1" dirty="0">
                  <a:latin typeface="Times New Roman" panose="02020603050405020304" pitchFamily="18" charset="0"/>
                </a:rPr>
                <a:t>t</a:t>
              </a:r>
              <a:r>
                <a:rPr lang="en-US" altLang="zh-CN" b="1" dirty="0">
                  <a:latin typeface="Times New Roman" panose="02020603050405020304" pitchFamily="18" charset="0"/>
                </a:rPr>
                <a:t>)</a:t>
              </a:r>
              <a:r>
                <a:rPr lang="zh-CN" altLang="en-US" b="1" dirty="0">
                  <a:latin typeface="Times New Roman" panose="02020603050405020304" pitchFamily="18" charset="0"/>
                </a:rPr>
                <a:t>的拉普拉斯变换</a:t>
              </a:r>
              <a:endParaRPr lang="zh-CN" altLang="en-US" b="1" dirty="0">
                <a:latin typeface="Times New Roman" panose="02020603050405020304" pitchFamily="18" charset="0"/>
              </a:endParaRPr>
            </a:p>
          </p:txBody>
        </p:sp>
      </p:grpSp>
      <p:graphicFrame>
        <p:nvGraphicFramePr>
          <p:cNvPr id="238600" name="Object 8"/>
          <p:cNvGraphicFramePr>
            <a:graphicFrameLocks noChangeAspect="1"/>
          </p:cNvGraphicFramePr>
          <p:nvPr/>
        </p:nvGraphicFramePr>
        <p:xfrm>
          <a:off x="1042988" y="2420938"/>
          <a:ext cx="7375525" cy="4062412"/>
        </p:xfrm>
        <a:graphic>
          <a:graphicData uri="http://schemas.openxmlformats.org/presentationml/2006/ole">
            <mc:AlternateContent xmlns:mc="http://schemas.openxmlformats.org/markup-compatibility/2006">
              <mc:Choice xmlns:v="urn:schemas-microsoft-com:vml" Requires="v">
                <p:oleObj spid="_x0000_s3143" name="" r:id="rId3" imgW="2628900" imgH="1447800" progId="Equation.DSMT4">
                  <p:embed/>
                </p:oleObj>
              </mc:Choice>
              <mc:Fallback>
                <p:oleObj name="" r:id="rId3" imgW="2628900" imgH="1447800" progId="Equation.DSMT4">
                  <p:embed/>
                  <p:pic>
                    <p:nvPicPr>
                      <p:cNvPr id="0" name="图片 3142"/>
                      <p:cNvPicPr/>
                      <p:nvPr/>
                    </p:nvPicPr>
                    <p:blipFill>
                      <a:blip r:embed="rId4"/>
                      <a:stretch>
                        <a:fillRect/>
                      </a:stretch>
                    </p:blipFill>
                    <p:spPr>
                      <a:xfrm>
                        <a:off x="1042988" y="2420938"/>
                        <a:ext cx="7375525" cy="4062412"/>
                      </a:xfrm>
                      <a:prstGeom prst="rect">
                        <a:avLst/>
                      </a:prstGeom>
                      <a:noFill/>
                      <a:ln w="38100">
                        <a:noFill/>
                        <a:miter/>
                      </a:ln>
                    </p:spPr>
                  </p:pic>
                </p:oleObj>
              </mc:Fallback>
            </mc:AlternateContent>
          </a:graphicData>
        </a:graphic>
      </p:graphicFrame>
      <p:sp>
        <p:nvSpPr>
          <p:cNvPr id="238601" name="Text Box 8"/>
          <p:cNvSpPr txBox="1"/>
          <p:nvPr/>
        </p:nvSpPr>
        <p:spPr>
          <a:xfrm>
            <a:off x="228600" y="2636838"/>
            <a:ext cx="1030288"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解：</a:t>
            </a:r>
            <a:endParaRPr lang="zh-CN" altLang="en-US" b="1" dirty="0">
              <a:latin typeface="Times New Roman" panose="02020603050405020304" pitchFamily="18" charset="0"/>
            </a:endParaRPr>
          </a:p>
        </p:txBody>
      </p:sp>
      <p:sp>
        <p:nvSpPr>
          <p:cNvPr id="164871" name="灯片编号占位符 2"/>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rgbClr val="003399"/>
                </a:solidFill>
              </a:rPr>
            </a:fld>
            <a:endParaRPr lang="en-US" altLang="zh-CN" sz="1400" b="1" dirty="0">
              <a:solidFill>
                <a:srgbClr val="0033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8601"/>
                                        </p:tgtEl>
                                        <p:attrNameLst>
                                          <p:attrName>style.visibility</p:attrName>
                                        </p:attrNameLst>
                                      </p:cBhvr>
                                      <p:to>
                                        <p:strVal val="visible"/>
                                      </p:to>
                                    </p:set>
                                    <p:animEffect transition="in" filter="dissolve">
                                      <p:cBhvr>
                                        <p:cTn id="12" dur="500"/>
                                        <p:tgtEl>
                                          <p:spTgt spid="238601"/>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38600"/>
                                        </p:tgtEl>
                                        <p:attrNameLst>
                                          <p:attrName>style.visibility</p:attrName>
                                        </p:attrNameLst>
                                      </p:cBhvr>
                                      <p:to>
                                        <p:strVal val="visible"/>
                                      </p:to>
                                    </p:set>
                                    <p:animEffect transition="in" filter="box(in)">
                                      <p:cBhvr>
                                        <p:cTn id="17" dur="500"/>
                                        <p:tgtEl>
                                          <p:spTgt spid="2386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60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5890" name="灯片编号占位符 3"/>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sp>
        <p:nvSpPr>
          <p:cNvPr id="165891" name="Text Box 2"/>
          <p:cNvSpPr txBox="1"/>
          <p:nvPr/>
        </p:nvSpPr>
        <p:spPr>
          <a:xfrm>
            <a:off x="152400" y="76200"/>
            <a:ext cx="8667750" cy="646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sz="3600" b="1" dirty="0">
                <a:latin typeface="Times New Roman" panose="02020603050405020304" pitchFamily="18" charset="0"/>
              </a:rPr>
              <a:t>例</a:t>
            </a:r>
            <a:r>
              <a:rPr lang="en-US" altLang="zh-CN" sz="3600" b="1" dirty="0">
                <a:latin typeface="Times New Roman" panose="02020603050405020304" pitchFamily="18" charset="0"/>
              </a:rPr>
              <a:t>10  </a:t>
            </a:r>
            <a:r>
              <a:rPr lang="zh-CN" altLang="en-US" sz="3600" b="1" dirty="0">
                <a:latin typeface="Times New Roman" panose="02020603050405020304" pitchFamily="18" charset="0"/>
              </a:rPr>
              <a:t>阶跃函数</a:t>
            </a:r>
            <a:r>
              <a:rPr lang="en-US" altLang="zh-CN" sz="3600" dirty="0">
                <a:latin typeface="Times New Roman" panose="02020603050405020304" pitchFamily="18" charset="0"/>
                <a:cs typeface="Times New Roman" panose="02020603050405020304" pitchFamily="18" charset="0"/>
              </a:rPr>
              <a:t>(</a:t>
            </a:r>
            <a:r>
              <a:rPr lang="zh-CN" altLang="en-US" sz="3600" dirty="0">
                <a:latin typeface="Times New Roman" panose="02020603050405020304" pitchFamily="18" charset="0"/>
              </a:rPr>
              <a:t>S</a:t>
            </a:r>
            <a:r>
              <a:rPr lang="en-US" altLang="zh-CN" sz="3600" dirty="0">
                <a:latin typeface="Times New Roman" panose="02020603050405020304" pitchFamily="18" charset="0"/>
                <a:cs typeface="Times New Roman" panose="02020603050405020304" pitchFamily="18" charset="0"/>
              </a:rPr>
              <a:t>tep function)</a:t>
            </a:r>
            <a:endParaRPr lang="zh-CN" altLang="en-US" sz="3600" dirty="0">
              <a:latin typeface="Times New Roman" panose="02020603050405020304" pitchFamily="18" charset="0"/>
            </a:endParaRPr>
          </a:p>
        </p:txBody>
      </p:sp>
      <p:grpSp>
        <p:nvGrpSpPr>
          <p:cNvPr id="2" name="Group 4"/>
          <p:cNvGrpSpPr/>
          <p:nvPr/>
        </p:nvGrpSpPr>
        <p:grpSpPr>
          <a:xfrm>
            <a:off x="152400" y="685800"/>
            <a:ext cx="8534400" cy="1905000"/>
            <a:chOff x="0" y="0"/>
            <a:chExt cx="5376" cy="1200"/>
          </a:xfrm>
        </p:grpSpPr>
        <p:sp>
          <p:nvSpPr>
            <p:cNvPr id="165903" name="Text Box 4"/>
            <p:cNvSpPr txBox="1"/>
            <p:nvPr/>
          </p:nvSpPr>
          <p:spPr>
            <a:xfrm>
              <a:off x="0" y="0"/>
              <a:ext cx="4464" cy="82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假设阶跃函数：                              </a:t>
              </a:r>
              <a:r>
                <a:rPr lang="en-US" altLang="zh-CN" b="1" dirty="0">
                  <a:solidFill>
                    <a:srgbClr val="000000"/>
                  </a:solidFill>
                  <a:latin typeface="Times New Roman" panose="02020603050405020304" pitchFamily="18" charset="0"/>
                </a:rPr>
                <a:t>(</a:t>
              </a:r>
              <a:r>
                <a:rPr lang="en-US" altLang="zh-CN" b="1" i="1" dirty="0">
                  <a:solidFill>
                    <a:srgbClr val="000000"/>
                  </a:solidFill>
                  <a:latin typeface="Times New Roman" panose="02020603050405020304" pitchFamily="18" charset="0"/>
                </a:rPr>
                <a:t>t</a:t>
              </a:r>
              <a:r>
                <a:rPr lang="en-US" altLang="zh-CN" b="1" dirty="0">
                  <a:solidFill>
                    <a:srgbClr val="000000"/>
                  </a:solidFill>
                  <a:latin typeface="Times New Roman" panose="02020603050405020304" pitchFamily="18" charset="0"/>
                </a:rPr>
                <a:t>&lt;0)</a:t>
              </a:r>
              <a:endParaRPr lang="en-US" altLang="zh-CN" b="1" dirty="0">
                <a:solidFill>
                  <a:srgbClr val="000000"/>
                </a:solidFill>
                <a:latin typeface="Times New Roman" panose="02020603050405020304" pitchFamily="18" charset="0"/>
              </a:endParaRPr>
            </a:p>
            <a:p>
              <a:pPr marL="0" lvl="0" indent="0" eaLnBrk="1" hangingPunct="1">
                <a:spcBef>
                  <a:spcPct val="50000"/>
                </a:spcBef>
                <a:buClrTx/>
                <a:buSzTx/>
                <a:buFont typeface="Arial" panose="020B0604020202020204" pitchFamily="34" charset="0"/>
                <a:buNone/>
              </a:pPr>
              <a:r>
                <a:rPr lang="en-US" altLang="zh-CN" b="1" dirty="0">
                  <a:latin typeface="Times New Roman" panose="02020603050405020304" pitchFamily="18" charset="0"/>
                </a:rPr>
                <a:t>                                              </a:t>
              </a:r>
              <a:r>
                <a:rPr lang="zh-CN" altLang="en-US" b="1" dirty="0">
                  <a:solidFill>
                    <a:srgbClr val="000000"/>
                  </a:solidFill>
                  <a:latin typeface="Times New Roman" panose="02020603050405020304" pitchFamily="18" charset="0"/>
                </a:rPr>
                <a:t>常数</a:t>
              </a:r>
              <a:r>
                <a:rPr lang="zh-CN" altLang="en-US" b="1" dirty="0">
                  <a:latin typeface="Times New Roman" panose="02020603050405020304" pitchFamily="18" charset="0"/>
                </a:rPr>
                <a:t>    </a:t>
              </a:r>
              <a:r>
                <a:rPr lang="en-US" altLang="zh-CN" b="1" dirty="0">
                  <a:solidFill>
                    <a:srgbClr val="000000"/>
                  </a:solidFill>
                  <a:latin typeface="Times New Roman" panose="02020603050405020304" pitchFamily="18" charset="0"/>
                </a:rPr>
                <a:t>(</a:t>
              </a:r>
              <a:r>
                <a:rPr lang="en-US" altLang="zh-CN" b="1" i="1" dirty="0">
                  <a:solidFill>
                    <a:srgbClr val="000000"/>
                  </a:solidFill>
                  <a:latin typeface="Times New Roman" panose="02020603050405020304" pitchFamily="18" charset="0"/>
                </a:rPr>
                <a:t>t&gt;</a:t>
              </a:r>
              <a:r>
                <a:rPr lang="en-US" altLang="zh-CN" b="1" dirty="0">
                  <a:solidFill>
                    <a:srgbClr val="000000"/>
                  </a:solidFill>
                  <a:latin typeface="Times New Roman" panose="02020603050405020304" pitchFamily="18" charset="0"/>
                </a:rPr>
                <a:t>0)</a:t>
              </a:r>
              <a:endParaRPr lang="en-US" altLang="zh-CN" b="1" dirty="0">
                <a:solidFill>
                  <a:srgbClr val="000000"/>
                </a:solidFill>
                <a:latin typeface="Times New Roman" panose="02020603050405020304" pitchFamily="18" charset="0"/>
              </a:endParaRPr>
            </a:p>
          </p:txBody>
        </p:sp>
        <p:graphicFrame>
          <p:nvGraphicFramePr>
            <p:cNvPr id="165904" name="Object 6"/>
            <p:cNvGraphicFramePr>
              <a:graphicFrameLocks noChangeAspect="1"/>
            </p:cNvGraphicFramePr>
            <p:nvPr/>
          </p:nvGraphicFramePr>
          <p:xfrm>
            <a:off x="1763" y="73"/>
            <a:ext cx="1261" cy="794"/>
          </p:xfrm>
          <a:graphic>
            <a:graphicData uri="http://schemas.openxmlformats.org/presentationml/2006/ole">
              <mc:AlternateContent xmlns:mc="http://schemas.openxmlformats.org/markup-compatibility/2006">
                <mc:Choice xmlns:v="urn:schemas-microsoft-com:vml" Requires="v">
                  <p:oleObj spid="_x0000_s3141" name="" r:id="rId1" imgW="685800" imgH="431800" progId="Equation.3">
                    <p:embed/>
                  </p:oleObj>
                </mc:Choice>
                <mc:Fallback>
                  <p:oleObj name="" r:id="rId1" imgW="685800" imgH="431800" progId="Equation.3">
                    <p:embed/>
                    <p:pic>
                      <p:nvPicPr>
                        <p:cNvPr id="0" name="图片 3140"/>
                        <p:cNvPicPr/>
                        <p:nvPr/>
                      </p:nvPicPr>
                      <p:blipFill>
                        <a:blip r:embed="rId2"/>
                        <a:stretch>
                          <a:fillRect/>
                        </a:stretch>
                      </p:blipFill>
                      <p:spPr>
                        <a:xfrm>
                          <a:off x="1763" y="73"/>
                          <a:ext cx="1261" cy="794"/>
                        </a:xfrm>
                        <a:prstGeom prst="rect">
                          <a:avLst/>
                        </a:prstGeom>
                        <a:noFill/>
                        <a:ln w="38100">
                          <a:noFill/>
                          <a:miter/>
                        </a:ln>
                      </p:spPr>
                    </p:pic>
                  </p:oleObj>
                </mc:Fallback>
              </mc:AlternateContent>
            </a:graphicData>
          </a:graphic>
        </p:graphicFrame>
        <p:sp>
          <p:nvSpPr>
            <p:cNvPr id="165905" name="Text Box 6"/>
            <p:cNvSpPr txBox="1"/>
            <p:nvPr/>
          </p:nvSpPr>
          <p:spPr>
            <a:xfrm>
              <a:off x="0" y="835"/>
              <a:ext cx="5376"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求</a:t>
              </a:r>
              <a:r>
                <a:rPr lang="en-US" altLang="zh-CN" b="1" i="1" dirty="0">
                  <a:latin typeface="Times New Roman" panose="02020603050405020304" pitchFamily="18" charset="0"/>
                </a:rPr>
                <a:t>f </a:t>
              </a:r>
              <a:r>
                <a:rPr lang="en-US" altLang="zh-CN" b="1" dirty="0">
                  <a:latin typeface="Times New Roman" panose="02020603050405020304" pitchFamily="18" charset="0"/>
                </a:rPr>
                <a:t>(</a:t>
              </a:r>
              <a:r>
                <a:rPr lang="en-US" altLang="zh-CN" b="1" i="1" dirty="0">
                  <a:latin typeface="Times New Roman" panose="02020603050405020304" pitchFamily="18" charset="0"/>
                </a:rPr>
                <a:t>t</a:t>
              </a:r>
              <a:r>
                <a:rPr lang="en-US" altLang="zh-CN" b="1" dirty="0">
                  <a:latin typeface="Times New Roman" panose="02020603050405020304" pitchFamily="18" charset="0"/>
                </a:rPr>
                <a:t>)</a:t>
              </a:r>
              <a:r>
                <a:rPr lang="zh-CN" altLang="en-US" b="1" dirty="0">
                  <a:latin typeface="Times New Roman" panose="02020603050405020304" pitchFamily="18" charset="0"/>
                </a:rPr>
                <a:t>的拉普拉斯变换</a:t>
              </a:r>
              <a:endParaRPr lang="zh-CN" altLang="en-US" b="1" dirty="0">
                <a:latin typeface="Times New Roman" panose="02020603050405020304" pitchFamily="18" charset="0"/>
              </a:endParaRPr>
            </a:p>
          </p:txBody>
        </p:sp>
      </p:grpSp>
      <p:sp>
        <p:nvSpPr>
          <p:cNvPr id="239624" name="Text Box 7"/>
          <p:cNvSpPr txBox="1"/>
          <p:nvPr/>
        </p:nvSpPr>
        <p:spPr>
          <a:xfrm>
            <a:off x="152400" y="2514600"/>
            <a:ext cx="1106488"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解</a:t>
            </a:r>
            <a:r>
              <a:rPr lang="zh-CN" altLang="en-US" b="1" dirty="0">
                <a:solidFill>
                  <a:srgbClr val="000099"/>
                </a:solidFill>
                <a:latin typeface="Times New Roman" panose="02020603050405020304" pitchFamily="18" charset="0"/>
              </a:rPr>
              <a:t>：</a:t>
            </a:r>
            <a:endParaRPr lang="zh-CN" altLang="en-US" b="1" dirty="0">
              <a:solidFill>
                <a:srgbClr val="000099"/>
              </a:solidFill>
              <a:latin typeface="Times New Roman" panose="02020603050405020304" pitchFamily="18" charset="0"/>
            </a:endParaRPr>
          </a:p>
        </p:txBody>
      </p:sp>
      <p:sp>
        <p:nvSpPr>
          <p:cNvPr id="239625" name="Text Box 8"/>
          <p:cNvSpPr txBox="1"/>
          <p:nvPr/>
        </p:nvSpPr>
        <p:spPr>
          <a:xfrm>
            <a:off x="914400" y="2590800"/>
            <a:ext cx="76200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此阶跃函数在</a:t>
            </a:r>
            <a:r>
              <a:rPr lang="en-US" altLang="zh-CN" b="1" i="1" dirty="0">
                <a:latin typeface="Times New Roman" panose="02020603050405020304" pitchFamily="18" charset="0"/>
              </a:rPr>
              <a:t>s</a:t>
            </a:r>
            <a:r>
              <a:rPr lang="en-US" altLang="zh-CN" b="1" dirty="0">
                <a:latin typeface="Times New Roman" panose="02020603050405020304" pitchFamily="18" charset="0"/>
              </a:rPr>
              <a:t>=0</a:t>
            </a:r>
            <a:r>
              <a:rPr lang="zh-CN" altLang="en-US" b="1" dirty="0">
                <a:latin typeface="Times New Roman" panose="02020603050405020304" pitchFamily="18" charset="0"/>
              </a:rPr>
              <a:t>处是不确定的，因此求</a:t>
            </a:r>
            <a:endParaRPr lang="zh-CN" altLang="en-US" b="1" dirty="0">
              <a:latin typeface="Times New Roman" panose="02020603050405020304" pitchFamily="18" charset="0"/>
            </a:endParaRPr>
          </a:p>
        </p:txBody>
      </p:sp>
      <p:graphicFrame>
        <p:nvGraphicFramePr>
          <p:cNvPr id="239626" name="Object 10"/>
          <p:cNvGraphicFramePr>
            <a:graphicFrameLocks noChangeAspect="1"/>
          </p:cNvGraphicFramePr>
          <p:nvPr/>
        </p:nvGraphicFramePr>
        <p:xfrm>
          <a:off x="914400" y="3143250"/>
          <a:ext cx="2362200" cy="895350"/>
        </p:xfrm>
        <a:graphic>
          <a:graphicData uri="http://schemas.openxmlformats.org/presentationml/2006/ole">
            <mc:AlternateContent xmlns:mc="http://schemas.openxmlformats.org/markup-compatibility/2006">
              <mc:Choice xmlns:v="urn:schemas-microsoft-com:vml" Requires="v">
                <p:oleObj spid="_x0000_s3147" name="" r:id="rId3" imgW="939165" imgH="355600" progId="Equation.3">
                  <p:embed/>
                </p:oleObj>
              </mc:Choice>
              <mc:Fallback>
                <p:oleObj name="" r:id="rId3" imgW="939165" imgH="355600" progId="Equation.3">
                  <p:embed/>
                  <p:pic>
                    <p:nvPicPr>
                      <p:cNvPr id="0" name="图片 3146"/>
                      <p:cNvPicPr/>
                      <p:nvPr/>
                    </p:nvPicPr>
                    <p:blipFill>
                      <a:blip r:embed="rId4"/>
                      <a:stretch>
                        <a:fillRect/>
                      </a:stretch>
                    </p:blipFill>
                    <p:spPr>
                      <a:xfrm>
                        <a:off x="914400" y="3143250"/>
                        <a:ext cx="2362200" cy="895350"/>
                      </a:xfrm>
                      <a:prstGeom prst="rect">
                        <a:avLst/>
                      </a:prstGeom>
                      <a:noFill/>
                      <a:ln w="38100">
                        <a:noFill/>
                        <a:miter/>
                      </a:ln>
                    </p:spPr>
                  </p:pic>
                </p:oleObj>
              </mc:Fallback>
            </mc:AlternateContent>
          </a:graphicData>
        </a:graphic>
      </p:graphicFrame>
      <p:sp>
        <p:nvSpPr>
          <p:cNvPr id="239627" name="AutoShape 10"/>
          <p:cNvSpPr/>
          <p:nvPr/>
        </p:nvSpPr>
        <p:spPr>
          <a:xfrm>
            <a:off x="381000" y="3429000"/>
            <a:ext cx="457200" cy="1143000"/>
          </a:xfrm>
          <a:prstGeom prst="curvedRightArrow">
            <a:avLst>
              <a:gd name="adj1" fmla="val 50000"/>
              <a:gd name="adj2" fmla="val 100000"/>
              <a:gd name="adj3" fmla="val 33333"/>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graphicFrame>
        <p:nvGraphicFramePr>
          <p:cNvPr id="239628" name="Object 12"/>
          <p:cNvGraphicFramePr>
            <a:graphicFrameLocks noChangeAspect="1"/>
          </p:cNvGraphicFramePr>
          <p:nvPr/>
        </p:nvGraphicFramePr>
        <p:xfrm>
          <a:off x="914400" y="3971925"/>
          <a:ext cx="3505200" cy="904875"/>
        </p:xfrm>
        <a:graphic>
          <a:graphicData uri="http://schemas.openxmlformats.org/presentationml/2006/ole">
            <mc:AlternateContent xmlns:mc="http://schemas.openxmlformats.org/markup-compatibility/2006">
              <mc:Choice xmlns:v="urn:schemas-microsoft-com:vml" Requires="v">
                <p:oleObj spid="_x0000_s3149" name="" r:id="rId5" imgW="1524000" imgH="393700" progId="Equation.3">
                  <p:embed/>
                </p:oleObj>
              </mc:Choice>
              <mc:Fallback>
                <p:oleObj name="" r:id="rId5" imgW="1524000" imgH="393700" progId="Equation.3">
                  <p:embed/>
                  <p:pic>
                    <p:nvPicPr>
                      <p:cNvPr id="0" name="图片 3148"/>
                      <p:cNvPicPr/>
                      <p:nvPr/>
                    </p:nvPicPr>
                    <p:blipFill>
                      <a:blip r:embed="rId6"/>
                      <a:stretch>
                        <a:fillRect/>
                      </a:stretch>
                    </p:blipFill>
                    <p:spPr>
                      <a:xfrm>
                        <a:off x="914400" y="3971925"/>
                        <a:ext cx="3505200" cy="904875"/>
                      </a:xfrm>
                      <a:prstGeom prst="rect">
                        <a:avLst/>
                      </a:prstGeom>
                      <a:noFill/>
                      <a:ln w="38100">
                        <a:noFill/>
                        <a:miter/>
                      </a:ln>
                    </p:spPr>
                  </p:pic>
                </p:oleObj>
              </mc:Fallback>
            </mc:AlternateContent>
          </a:graphicData>
        </a:graphic>
      </p:graphicFrame>
      <p:sp>
        <p:nvSpPr>
          <p:cNvPr id="239629" name="Text Box 12"/>
          <p:cNvSpPr txBox="1"/>
          <p:nvPr/>
        </p:nvSpPr>
        <p:spPr>
          <a:xfrm>
            <a:off x="152400" y="4754563"/>
            <a:ext cx="8740775"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定义：高度为</a:t>
            </a:r>
            <a:r>
              <a:rPr lang="en-US" altLang="zh-CN" b="1" dirty="0">
                <a:latin typeface="Times New Roman" panose="02020603050405020304" pitchFamily="18" charset="0"/>
              </a:rPr>
              <a:t>1</a:t>
            </a:r>
            <a:r>
              <a:rPr lang="zh-CN" altLang="en-US" b="1" dirty="0">
                <a:latin typeface="Times New Roman" panose="02020603050405020304" pitchFamily="18" charset="0"/>
              </a:rPr>
              <a:t>的阶跃函数叫做单位阶跃函数。</a:t>
            </a:r>
            <a:endParaRPr lang="zh-CN" altLang="en-US" b="1" dirty="0">
              <a:latin typeface="Times New Roman" panose="02020603050405020304" pitchFamily="18" charset="0"/>
            </a:endParaRPr>
          </a:p>
        </p:txBody>
      </p:sp>
      <p:grpSp>
        <p:nvGrpSpPr>
          <p:cNvPr id="3" name="Group 14"/>
          <p:cNvGrpSpPr/>
          <p:nvPr/>
        </p:nvGrpSpPr>
        <p:grpSpPr>
          <a:xfrm>
            <a:off x="152400" y="5410200"/>
            <a:ext cx="7743825" cy="969963"/>
            <a:chOff x="0" y="0"/>
            <a:chExt cx="4878" cy="611"/>
          </a:xfrm>
        </p:grpSpPr>
        <p:sp>
          <p:nvSpPr>
            <p:cNvPr id="165901" name="Text Box 14"/>
            <p:cNvSpPr txBox="1"/>
            <p:nvPr/>
          </p:nvSpPr>
          <p:spPr>
            <a:xfrm>
              <a:off x="0" y="96"/>
              <a:ext cx="3840"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单位阶跃函数的拉普拉斯变换是</a:t>
              </a:r>
              <a:endParaRPr lang="zh-CN" altLang="en-US" b="1" dirty="0">
                <a:latin typeface="Times New Roman" panose="02020603050405020304" pitchFamily="18" charset="0"/>
              </a:endParaRPr>
            </a:p>
          </p:txBody>
        </p:sp>
        <p:graphicFrame>
          <p:nvGraphicFramePr>
            <p:cNvPr id="165902" name="Object 16"/>
            <p:cNvGraphicFramePr>
              <a:graphicFrameLocks noChangeAspect="1"/>
            </p:cNvGraphicFramePr>
            <p:nvPr/>
          </p:nvGraphicFramePr>
          <p:xfrm>
            <a:off x="3795" y="0"/>
            <a:ext cx="1083" cy="611"/>
          </p:xfrm>
          <a:graphic>
            <a:graphicData uri="http://schemas.openxmlformats.org/presentationml/2006/ole">
              <mc:AlternateContent xmlns:mc="http://schemas.openxmlformats.org/markup-compatibility/2006">
                <mc:Choice xmlns:v="urn:schemas-microsoft-com:vml" Requires="v">
                  <p:oleObj spid="_x0000_s3145" name="" r:id="rId7" imgW="698500" imgH="393700" progId="Equation.DSMT4">
                    <p:embed/>
                  </p:oleObj>
                </mc:Choice>
                <mc:Fallback>
                  <p:oleObj name="" r:id="rId7" imgW="698500" imgH="393700" progId="Equation.DSMT4">
                    <p:embed/>
                    <p:pic>
                      <p:nvPicPr>
                        <p:cNvPr id="0" name="图片 3144"/>
                        <p:cNvPicPr/>
                        <p:nvPr/>
                      </p:nvPicPr>
                      <p:blipFill>
                        <a:blip r:embed="rId8"/>
                        <a:stretch>
                          <a:fillRect/>
                        </a:stretch>
                      </p:blipFill>
                      <p:spPr>
                        <a:xfrm>
                          <a:off x="3795" y="0"/>
                          <a:ext cx="1083" cy="611"/>
                        </a:xfrm>
                        <a:prstGeom prst="rect">
                          <a:avLst/>
                        </a:prstGeom>
                        <a:noFill/>
                        <a:ln w="38100">
                          <a:noFill/>
                          <a:miter/>
                        </a:ln>
                      </p:spPr>
                    </p:pic>
                  </p:oleObj>
                </mc:Fallback>
              </mc:AlternateContent>
            </a:graphicData>
          </a:graphic>
        </p:graphicFrame>
      </p:grpSp>
      <p:sp>
        <p:nvSpPr>
          <p:cNvPr id="165900" name="灯片编号占位符 3"/>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rgbClr val="003399"/>
                </a:solidFill>
              </a:rPr>
            </a:fld>
            <a:endParaRPr lang="en-US" altLang="zh-CN" sz="1400" b="1" dirty="0">
              <a:solidFill>
                <a:srgbClr val="0033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9624"/>
                                        </p:tgtEl>
                                        <p:attrNameLst>
                                          <p:attrName>style.visibility</p:attrName>
                                        </p:attrNameLst>
                                      </p:cBhvr>
                                      <p:to>
                                        <p:strVal val="visible"/>
                                      </p:to>
                                    </p:set>
                                    <p:animEffect transition="in" filter="dissolve">
                                      <p:cBhvr>
                                        <p:cTn id="12" dur="500"/>
                                        <p:tgtEl>
                                          <p:spTgt spid="23962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39625"/>
                                        </p:tgtEl>
                                        <p:attrNameLst>
                                          <p:attrName>style.visibility</p:attrName>
                                        </p:attrNameLst>
                                      </p:cBhvr>
                                      <p:to>
                                        <p:strVal val="visible"/>
                                      </p:to>
                                    </p:set>
                                    <p:animEffect transition="in" filter="dissolve">
                                      <p:cBhvr>
                                        <p:cTn id="17" dur="500"/>
                                        <p:tgtEl>
                                          <p:spTgt spid="239625"/>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239626"/>
                                        </p:tgtEl>
                                        <p:attrNameLst>
                                          <p:attrName>style.visibility</p:attrName>
                                        </p:attrNameLst>
                                      </p:cBhvr>
                                      <p:to>
                                        <p:strVal val="visible"/>
                                      </p:to>
                                    </p:set>
                                    <p:animEffect transition="in" filter="slide(fromBottom)">
                                      <p:cBhvr>
                                        <p:cTn id="22" dur="500"/>
                                        <p:tgtEl>
                                          <p:spTgt spid="23962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39627"/>
                                        </p:tgtEl>
                                        <p:attrNameLst>
                                          <p:attrName>style.visibility</p:attrName>
                                        </p:attrNameLst>
                                      </p:cBhvr>
                                      <p:to>
                                        <p:strVal val="visible"/>
                                      </p:to>
                                    </p:set>
                                    <p:animEffect transition="in" filter="dissolve">
                                      <p:cBhvr>
                                        <p:cTn id="27" dur="500"/>
                                        <p:tgtEl>
                                          <p:spTgt spid="239627"/>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239628"/>
                                        </p:tgtEl>
                                        <p:attrNameLst>
                                          <p:attrName>style.visibility</p:attrName>
                                        </p:attrNameLst>
                                      </p:cBhvr>
                                      <p:to>
                                        <p:strVal val="visible"/>
                                      </p:to>
                                    </p:set>
                                    <p:animEffect transition="in" filter="slide(fromBottom)">
                                      <p:cBhvr>
                                        <p:cTn id="32" dur="500"/>
                                        <p:tgtEl>
                                          <p:spTgt spid="239628"/>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39629"/>
                                        </p:tgtEl>
                                        <p:attrNameLst>
                                          <p:attrName>style.visibility</p:attrName>
                                        </p:attrNameLst>
                                      </p:cBhvr>
                                      <p:to>
                                        <p:strVal val="visible"/>
                                      </p:to>
                                    </p:set>
                                    <p:anim calcmode="lin" valueType="num">
                                      <p:cBhvr additive="base">
                                        <p:cTn id="37" dur="500" fill="hold"/>
                                        <p:tgtEl>
                                          <p:spTgt spid="239629"/>
                                        </p:tgtEl>
                                        <p:attrNameLst>
                                          <p:attrName>ppt_x</p:attrName>
                                        </p:attrNameLst>
                                      </p:cBhvr>
                                      <p:tavLst>
                                        <p:tav tm="0">
                                          <p:val>
                                            <p:strVal val="#ppt_x"/>
                                          </p:val>
                                        </p:tav>
                                        <p:tav tm="100000">
                                          <p:val>
                                            <p:strVal val="#ppt_x"/>
                                          </p:val>
                                        </p:tav>
                                      </p:tavLst>
                                    </p:anim>
                                    <p:anim calcmode="lin" valueType="num">
                                      <p:cBhvr additive="base">
                                        <p:cTn id="38" dur="500" fill="hold"/>
                                        <p:tgtEl>
                                          <p:spTgt spid="23962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slide(fromBottom)">
                                      <p:cBhvr>
                                        <p:cTn id="4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24" grpId="0"/>
      <p:bldP spid="239625" grpId="0"/>
      <p:bldP spid="239627" grpId="0" animBg="1"/>
      <p:bldP spid="23962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6914" name="灯片编号占位符 3"/>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sp>
        <p:nvSpPr>
          <p:cNvPr id="166915" name="Text Box 2"/>
          <p:cNvSpPr txBox="1"/>
          <p:nvPr/>
        </p:nvSpPr>
        <p:spPr>
          <a:xfrm>
            <a:off x="152400" y="76200"/>
            <a:ext cx="8812213" cy="646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sz="3600" b="1" dirty="0">
                <a:latin typeface="Times New Roman" panose="02020603050405020304" pitchFamily="18" charset="0"/>
              </a:rPr>
              <a:t>例</a:t>
            </a:r>
            <a:r>
              <a:rPr lang="en-US" altLang="zh-CN" sz="3600" b="1" dirty="0">
                <a:latin typeface="Times New Roman" panose="02020603050405020304" pitchFamily="18" charset="0"/>
              </a:rPr>
              <a:t>11  </a:t>
            </a:r>
            <a:r>
              <a:rPr lang="zh-CN" altLang="en-US" sz="3600" b="1" dirty="0">
                <a:latin typeface="Times New Roman" panose="02020603050405020304" pitchFamily="18" charset="0"/>
              </a:rPr>
              <a:t>斜坡函数</a:t>
            </a:r>
            <a:r>
              <a:rPr lang="en-US" altLang="zh-CN" sz="3600" dirty="0">
                <a:latin typeface="Times New Roman" panose="02020603050405020304" pitchFamily="18" charset="0"/>
                <a:cs typeface="Times New Roman" panose="02020603050405020304" pitchFamily="18" charset="0"/>
              </a:rPr>
              <a:t>(</a:t>
            </a:r>
            <a:r>
              <a:rPr lang="zh-CN" altLang="en-US" sz="3600" dirty="0">
                <a:latin typeface="Times New Roman" panose="02020603050405020304" pitchFamily="18" charset="0"/>
              </a:rPr>
              <a:t>R</a:t>
            </a:r>
            <a:r>
              <a:rPr lang="en-US" altLang="zh-CN" sz="3600" dirty="0">
                <a:latin typeface="Times New Roman" panose="02020603050405020304" pitchFamily="18" charset="0"/>
                <a:cs typeface="Times New Roman" panose="02020603050405020304" pitchFamily="18" charset="0"/>
              </a:rPr>
              <a:t>amp function)</a:t>
            </a:r>
            <a:endParaRPr lang="zh-CN" altLang="en-US" sz="3600" dirty="0">
              <a:latin typeface="Times New Roman" panose="02020603050405020304" pitchFamily="18" charset="0"/>
            </a:endParaRPr>
          </a:p>
        </p:txBody>
      </p:sp>
      <p:grpSp>
        <p:nvGrpSpPr>
          <p:cNvPr id="2" name="Group 4"/>
          <p:cNvGrpSpPr/>
          <p:nvPr/>
        </p:nvGrpSpPr>
        <p:grpSpPr>
          <a:xfrm>
            <a:off x="914400" y="685800"/>
            <a:ext cx="7772400" cy="1905000"/>
            <a:chOff x="0" y="0"/>
            <a:chExt cx="4896" cy="1200"/>
          </a:xfrm>
        </p:grpSpPr>
        <p:sp>
          <p:nvSpPr>
            <p:cNvPr id="166920" name="Text Box 4"/>
            <p:cNvSpPr txBox="1"/>
            <p:nvPr/>
          </p:nvSpPr>
          <p:spPr>
            <a:xfrm>
              <a:off x="0" y="0"/>
              <a:ext cx="4464" cy="82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en-US" altLang="zh-CN" b="1" dirty="0">
                  <a:solidFill>
                    <a:schemeClr val="tx1"/>
                  </a:solidFill>
                  <a:latin typeface="Times New Roman" panose="02020603050405020304" pitchFamily="18" charset="0"/>
                </a:rPr>
                <a:t> </a:t>
              </a:r>
              <a:r>
                <a:rPr lang="zh-CN" altLang="en-US" b="1" dirty="0">
                  <a:latin typeface="Times New Roman" panose="02020603050405020304" pitchFamily="18" charset="0"/>
                </a:rPr>
                <a:t>斜坡函数：                    </a:t>
              </a:r>
              <a:r>
                <a:rPr lang="en-US" altLang="zh-CN" b="1" dirty="0">
                  <a:solidFill>
                    <a:srgbClr val="000000"/>
                  </a:solidFill>
                  <a:latin typeface="Times New Roman" panose="02020603050405020304" pitchFamily="18" charset="0"/>
                </a:rPr>
                <a:t>(</a:t>
              </a:r>
              <a:r>
                <a:rPr lang="en-US" altLang="zh-CN" b="1" i="1" dirty="0">
                  <a:solidFill>
                    <a:srgbClr val="000000"/>
                  </a:solidFill>
                  <a:latin typeface="Times New Roman" panose="02020603050405020304" pitchFamily="18" charset="0"/>
                </a:rPr>
                <a:t>t</a:t>
              </a:r>
              <a:r>
                <a:rPr lang="en-US" altLang="zh-CN" b="1" dirty="0">
                  <a:solidFill>
                    <a:srgbClr val="000000"/>
                  </a:solidFill>
                  <a:latin typeface="Times New Roman" panose="02020603050405020304" pitchFamily="18" charset="0"/>
                </a:rPr>
                <a:t>&lt;0)</a:t>
              </a:r>
              <a:endParaRPr lang="en-US" altLang="zh-CN" b="1" dirty="0">
                <a:solidFill>
                  <a:srgbClr val="000000"/>
                </a:solidFill>
                <a:latin typeface="Times New Roman" panose="02020603050405020304" pitchFamily="18" charset="0"/>
              </a:endParaRPr>
            </a:p>
            <a:p>
              <a:pPr marL="0" lvl="0" indent="0" eaLnBrk="1" hangingPunct="1">
                <a:spcBef>
                  <a:spcPct val="50000"/>
                </a:spcBef>
                <a:buClrTx/>
                <a:buSzTx/>
                <a:buFont typeface="Arial" panose="020B0604020202020204" pitchFamily="34" charset="0"/>
                <a:buNone/>
              </a:pPr>
              <a:r>
                <a:rPr lang="en-US" altLang="zh-CN" b="1" dirty="0">
                  <a:latin typeface="Times New Roman" panose="02020603050405020304" pitchFamily="18" charset="0"/>
                </a:rPr>
                <a:t>                                         </a:t>
              </a:r>
              <a:r>
                <a:rPr lang="en-US" altLang="zh-CN" b="1" dirty="0">
                  <a:solidFill>
                    <a:srgbClr val="000000"/>
                  </a:solidFill>
                  <a:latin typeface="Times New Roman" panose="02020603050405020304" pitchFamily="18" charset="0"/>
                </a:rPr>
                <a:t>(</a:t>
              </a:r>
              <a:r>
                <a:rPr lang="en-US" altLang="zh-CN" b="1" i="1" dirty="0">
                  <a:solidFill>
                    <a:srgbClr val="000000"/>
                  </a:solidFill>
                  <a:latin typeface="Times New Roman" panose="02020603050405020304" pitchFamily="18" charset="0"/>
                </a:rPr>
                <a:t>t</a:t>
              </a:r>
              <a:r>
                <a:rPr lang="en-US" altLang="zh-CN" b="1" i="1" dirty="0">
                  <a:solidFill>
                    <a:srgbClr val="000000"/>
                  </a:solidFill>
                  <a:latin typeface="Times New Roman" panose="02020603050405020304" pitchFamily="18" charset="0"/>
                  <a:sym typeface="Symbol" panose="05050102010706020507" pitchFamily="18" charset="2"/>
                </a:rPr>
                <a:t></a:t>
              </a:r>
              <a:r>
                <a:rPr lang="en-US" altLang="zh-CN" b="1" i="1" dirty="0">
                  <a:solidFill>
                    <a:srgbClr val="000000"/>
                  </a:solidFill>
                  <a:latin typeface="Times New Roman" panose="02020603050405020304" pitchFamily="18" charset="0"/>
                </a:rPr>
                <a:t> </a:t>
              </a:r>
              <a:r>
                <a:rPr lang="en-US" altLang="zh-CN" b="1" dirty="0">
                  <a:solidFill>
                    <a:srgbClr val="000000"/>
                  </a:solidFill>
                  <a:latin typeface="Times New Roman" panose="02020603050405020304" pitchFamily="18" charset="0"/>
                </a:rPr>
                <a:t>0)</a:t>
              </a:r>
              <a:endParaRPr lang="en-US" altLang="zh-CN" b="1" dirty="0">
                <a:solidFill>
                  <a:srgbClr val="000000"/>
                </a:solidFill>
                <a:latin typeface="Times New Roman" panose="02020603050405020304" pitchFamily="18" charset="0"/>
              </a:endParaRPr>
            </a:p>
          </p:txBody>
        </p:sp>
        <p:graphicFrame>
          <p:nvGraphicFramePr>
            <p:cNvPr id="166921" name="Object 6"/>
            <p:cNvGraphicFramePr>
              <a:graphicFrameLocks noChangeAspect="1"/>
            </p:cNvGraphicFramePr>
            <p:nvPr/>
          </p:nvGraphicFramePr>
          <p:xfrm>
            <a:off x="1344" y="70"/>
            <a:ext cx="1144" cy="794"/>
          </p:xfrm>
          <a:graphic>
            <a:graphicData uri="http://schemas.openxmlformats.org/presentationml/2006/ole">
              <mc:AlternateContent xmlns:mc="http://schemas.openxmlformats.org/markup-compatibility/2006">
                <mc:Choice xmlns:v="urn:schemas-microsoft-com:vml" Requires="v">
                  <p:oleObj spid="_x0000_s3150" name="" r:id="rId1" imgW="622300" imgH="431800" progId="Equation.3">
                    <p:embed/>
                  </p:oleObj>
                </mc:Choice>
                <mc:Fallback>
                  <p:oleObj name="" r:id="rId1" imgW="622300" imgH="431800" progId="Equation.3">
                    <p:embed/>
                    <p:pic>
                      <p:nvPicPr>
                        <p:cNvPr id="0" name="图片 3149"/>
                        <p:cNvPicPr/>
                        <p:nvPr/>
                      </p:nvPicPr>
                      <p:blipFill>
                        <a:blip r:embed="rId2"/>
                        <a:stretch>
                          <a:fillRect/>
                        </a:stretch>
                      </p:blipFill>
                      <p:spPr>
                        <a:xfrm>
                          <a:off x="1344" y="70"/>
                          <a:ext cx="1144" cy="794"/>
                        </a:xfrm>
                        <a:prstGeom prst="rect">
                          <a:avLst/>
                        </a:prstGeom>
                        <a:noFill/>
                        <a:ln w="38100">
                          <a:noFill/>
                          <a:miter/>
                        </a:ln>
                      </p:spPr>
                    </p:pic>
                  </p:oleObj>
                </mc:Fallback>
              </mc:AlternateContent>
            </a:graphicData>
          </a:graphic>
        </p:graphicFrame>
        <p:sp>
          <p:nvSpPr>
            <p:cNvPr id="166922" name="Text Box 6"/>
            <p:cNvSpPr txBox="1"/>
            <p:nvPr/>
          </p:nvSpPr>
          <p:spPr>
            <a:xfrm>
              <a:off x="48" y="835"/>
              <a:ext cx="4848"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式中</a:t>
              </a:r>
              <a:r>
                <a:rPr lang="en-US" altLang="zh-CN" b="1" i="1" dirty="0">
                  <a:latin typeface="Times New Roman" panose="02020603050405020304" pitchFamily="18" charset="0"/>
                </a:rPr>
                <a:t>A</a:t>
              </a:r>
              <a:r>
                <a:rPr lang="zh-CN" altLang="en-US" b="1" dirty="0">
                  <a:latin typeface="Times New Roman" panose="02020603050405020304" pitchFamily="18" charset="0"/>
                </a:rPr>
                <a:t>是一个常数，求</a:t>
              </a:r>
              <a:r>
                <a:rPr lang="en-US" altLang="zh-CN" b="1" i="1" dirty="0">
                  <a:latin typeface="Times New Roman" panose="02020603050405020304" pitchFamily="18" charset="0"/>
                </a:rPr>
                <a:t>f </a:t>
              </a:r>
              <a:r>
                <a:rPr lang="en-US" altLang="zh-CN" b="1" dirty="0">
                  <a:latin typeface="Times New Roman" panose="02020603050405020304" pitchFamily="18" charset="0"/>
                </a:rPr>
                <a:t>(</a:t>
              </a:r>
              <a:r>
                <a:rPr lang="en-US" altLang="zh-CN" b="1" i="1" dirty="0">
                  <a:latin typeface="Times New Roman" panose="02020603050405020304" pitchFamily="18" charset="0"/>
                </a:rPr>
                <a:t>t</a:t>
              </a:r>
              <a:r>
                <a:rPr lang="en-US" altLang="zh-CN" b="1" dirty="0">
                  <a:latin typeface="Times New Roman" panose="02020603050405020304" pitchFamily="18" charset="0"/>
                </a:rPr>
                <a:t>)</a:t>
              </a:r>
              <a:r>
                <a:rPr lang="zh-CN" altLang="en-US" b="1" dirty="0">
                  <a:latin typeface="Times New Roman" panose="02020603050405020304" pitchFamily="18" charset="0"/>
                </a:rPr>
                <a:t>的拉普拉斯变换</a:t>
              </a:r>
              <a:endParaRPr lang="zh-CN" altLang="en-US" b="1" dirty="0">
                <a:latin typeface="Times New Roman" panose="02020603050405020304" pitchFamily="18" charset="0"/>
              </a:endParaRPr>
            </a:p>
          </p:txBody>
        </p:sp>
      </p:grpSp>
      <p:sp>
        <p:nvSpPr>
          <p:cNvPr id="240648" name="Text Box 7"/>
          <p:cNvSpPr txBox="1"/>
          <p:nvPr/>
        </p:nvSpPr>
        <p:spPr>
          <a:xfrm>
            <a:off x="228600" y="2697163"/>
            <a:ext cx="1103313"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解：</a:t>
            </a:r>
            <a:endParaRPr lang="zh-CN" altLang="en-US" b="1" dirty="0">
              <a:latin typeface="Times New Roman" panose="02020603050405020304" pitchFamily="18" charset="0"/>
            </a:endParaRPr>
          </a:p>
        </p:txBody>
      </p:sp>
      <p:graphicFrame>
        <p:nvGraphicFramePr>
          <p:cNvPr id="240649" name="Object 9"/>
          <p:cNvGraphicFramePr>
            <a:graphicFrameLocks noChangeAspect="1"/>
          </p:cNvGraphicFramePr>
          <p:nvPr/>
        </p:nvGraphicFramePr>
        <p:xfrm>
          <a:off x="1219200" y="2619375"/>
          <a:ext cx="5105400" cy="4162425"/>
        </p:xfrm>
        <a:graphic>
          <a:graphicData uri="http://schemas.openxmlformats.org/presentationml/2006/ole">
            <mc:AlternateContent xmlns:mc="http://schemas.openxmlformats.org/markup-compatibility/2006">
              <mc:Choice xmlns:v="urn:schemas-microsoft-com:vml" Requires="v">
                <p:oleObj spid="_x0000_s3148" name="" r:id="rId3" imgW="1993900" imgH="1625600" progId="Equation.3">
                  <p:embed/>
                </p:oleObj>
              </mc:Choice>
              <mc:Fallback>
                <p:oleObj name="" r:id="rId3" imgW="1993900" imgH="1625600" progId="Equation.3">
                  <p:embed/>
                  <p:pic>
                    <p:nvPicPr>
                      <p:cNvPr id="0" name="图片 3147"/>
                      <p:cNvPicPr/>
                      <p:nvPr/>
                    </p:nvPicPr>
                    <p:blipFill>
                      <a:blip r:embed="rId4"/>
                      <a:stretch>
                        <a:fillRect/>
                      </a:stretch>
                    </p:blipFill>
                    <p:spPr>
                      <a:xfrm>
                        <a:off x="1219200" y="2619375"/>
                        <a:ext cx="5105400" cy="4162425"/>
                      </a:xfrm>
                      <a:prstGeom prst="rect">
                        <a:avLst/>
                      </a:prstGeom>
                      <a:noFill/>
                      <a:ln w="38100">
                        <a:noFill/>
                        <a:miter/>
                      </a:ln>
                    </p:spPr>
                  </p:pic>
                </p:oleObj>
              </mc:Fallback>
            </mc:AlternateContent>
          </a:graphicData>
        </a:graphic>
      </p:graphicFrame>
      <p:sp>
        <p:nvSpPr>
          <p:cNvPr id="166919" name="灯片编号占位符 2"/>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rgbClr val="003399"/>
                </a:solidFill>
              </a:rPr>
            </a:fld>
            <a:endParaRPr lang="en-US" altLang="zh-CN" sz="1400" b="1" dirty="0">
              <a:solidFill>
                <a:srgbClr val="0033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40648"/>
                                        </p:tgtEl>
                                        <p:attrNameLst>
                                          <p:attrName>style.visibility</p:attrName>
                                        </p:attrNameLst>
                                      </p:cBhvr>
                                      <p:to>
                                        <p:strVal val="visible"/>
                                      </p:to>
                                    </p:set>
                                    <p:animEffect transition="in" filter="dissolve">
                                      <p:cBhvr>
                                        <p:cTn id="12" dur="500"/>
                                        <p:tgtEl>
                                          <p:spTgt spid="24064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40649"/>
                                        </p:tgtEl>
                                        <p:attrNameLst>
                                          <p:attrName>style.visibility</p:attrName>
                                        </p:attrNameLst>
                                      </p:cBhvr>
                                      <p:to>
                                        <p:strVal val="visible"/>
                                      </p:to>
                                    </p:set>
                                    <p:animEffect transition="in" filter="dissolve">
                                      <p:cBhvr>
                                        <p:cTn id="17" dur="500"/>
                                        <p:tgtEl>
                                          <p:spTgt spid="2406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4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7938" name="灯片编号占位符 3"/>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sp>
        <p:nvSpPr>
          <p:cNvPr id="167939" name="Text Box 2"/>
          <p:cNvSpPr txBox="1"/>
          <p:nvPr/>
        </p:nvSpPr>
        <p:spPr>
          <a:xfrm>
            <a:off x="76200" y="0"/>
            <a:ext cx="9067800" cy="646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sz="3600" b="1" dirty="0">
                <a:latin typeface="Times New Roman" panose="02020603050405020304" pitchFamily="18" charset="0"/>
              </a:rPr>
              <a:t>例</a:t>
            </a:r>
            <a:r>
              <a:rPr lang="en-US" altLang="zh-CN" sz="3600" b="1" dirty="0">
                <a:latin typeface="Times New Roman" panose="02020603050405020304" pitchFamily="18" charset="0"/>
              </a:rPr>
              <a:t>12  </a:t>
            </a:r>
            <a:r>
              <a:rPr lang="zh-CN" altLang="en-US" sz="3600" b="1" dirty="0">
                <a:latin typeface="Times New Roman" panose="02020603050405020304" pitchFamily="18" charset="0"/>
              </a:rPr>
              <a:t>正弦函数</a:t>
            </a:r>
            <a:r>
              <a:rPr lang="en-US" altLang="zh-CN" sz="3600" dirty="0">
                <a:latin typeface="Times New Roman" panose="02020603050405020304" pitchFamily="18" charset="0"/>
                <a:cs typeface="Times New Roman" panose="02020603050405020304" pitchFamily="18" charset="0"/>
              </a:rPr>
              <a:t>(</a:t>
            </a:r>
            <a:r>
              <a:rPr lang="zh-CN" altLang="en-US" sz="3600" dirty="0">
                <a:latin typeface="Times New Roman" panose="02020603050405020304" pitchFamily="18" charset="0"/>
              </a:rPr>
              <a:t>Sin</a:t>
            </a:r>
            <a:r>
              <a:rPr lang="en-US" altLang="zh-CN" sz="3600" dirty="0">
                <a:latin typeface="Times New Roman" panose="02020603050405020304" pitchFamily="18" charset="0"/>
              </a:rPr>
              <a:t>e</a:t>
            </a:r>
            <a:r>
              <a:rPr lang="en-US" altLang="zh-CN" sz="3600" dirty="0">
                <a:latin typeface="Times New Roman" panose="02020603050405020304" pitchFamily="18" charset="0"/>
                <a:cs typeface="Times New Roman" panose="02020603050405020304" pitchFamily="18" charset="0"/>
              </a:rPr>
              <a:t> function)</a:t>
            </a:r>
            <a:endParaRPr lang="zh-CN" altLang="en-US" sz="3600" dirty="0">
              <a:latin typeface="Times New Roman" panose="02020603050405020304" pitchFamily="18" charset="0"/>
            </a:endParaRPr>
          </a:p>
        </p:txBody>
      </p:sp>
      <p:grpSp>
        <p:nvGrpSpPr>
          <p:cNvPr id="2" name="Group 4"/>
          <p:cNvGrpSpPr/>
          <p:nvPr/>
        </p:nvGrpSpPr>
        <p:grpSpPr>
          <a:xfrm>
            <a:off x="76200" y="533400"/>
            <a:ext cx="8458200" cy="1920875"/>
            <a:chOff x="0" y="0"/>
            <a:chExt cx="5328" cy="1210"/>
          </a:xfrm>
        </p:grpSpPr>
        <p:sp>
          <p:nvSpPr>
            <p:cNvPr id="167952" name="Text Box 4"/>
            <p:cNvSpPr txBox="1"/>
            <p:nvPr/>
          </p:nvSpPr>
          <p:spPr>
            <a:xfrm>
              <a:off x="0" y="0"/>
              <a:ext cx="4464" cy="82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en-US" altLang="zh-CN" b="1" dirty="0">
                  <a:solidFill>
                    <a:schemeClr val="tx1"/>
                  </a:solidFill>
                  <a:latin typeface="Times New Roman" panose="02020603050405020304" pitchFamily="18" charset="0"/>
                </a:rPr>
                <a:t> </a:t>
              </a:r>
              <a:r>
                <a:rPr lang="zh-CN" altLang="en-US" b="1" dirty="0">
                  <a:latin typeface="Times New Roman" panose="02020603050405020304" pitchFamily="18" charset="0"/>
                </a:rPr>
                <a:t>正弦函数：                            </a:t>
              </a:r>
              <a:r>
                <a:rPr lang="en-US" altLang="zh-CN" b="1" dirty="0">
                  <a:solidFill>
                    <a:srgbClr val="000000"/>
                  </a:solidFill>
                  <a:latin typeface="Times New Roman" panose="02020603050405020304" pitchFamily="18" charset="0"/>
                </a:rPr>
                <a:t>(</a:t>
              </a:r>
              <a:r>
                <a:rPr lang="en-US" altLang="zh-CN" b="1" i="1" dirty="0">
                  <a:solidFill>
                    <a:srgbClr val="000000"/>
                  </a:solidFill>
                  <a:latin typeface="Times New Roman" panose="02020603050405020304" pitchFamily="18" charset="0"/>
                </a:rPr>
                <a:t>t</a:t>
              </a:r>
              <a:r>
                <a:rPr lang="en-US" altLang="zh-CN" b="1" dirty="0">
                  <a:solidFill>
                    <a:srgbClr val="000000"/>
                  </a:solidFill>
                  <a:latin typeface="Times New Roman" panose="02020603050405020304" pitchFamily="18" charset="0"/>
                </a:rPr>
                <a:t>&lt;0)</a:t>
              </a:r>
              <a:endParaRPr lang="en-US" altLang="zh-CN" b="1" dirty="0">
                <a:solidFill>
                  <a:srgbClr val="000000"/>
                </a:solidFill>
                <a:latin typeface="Times New Roman" panose="02020603050405020304" pitchFamily="18" charset="0"/>
              </a:endParaRPr>
            </a:p>
            <a:p>
              <a:pPr marL="0" lvl="0" indent="0" eaLnBrk="1" hangingPunct="1">
                <a:spcBef>
                  <a:spcPct val="50000"/>
                </a:spcBef>
                <a:buClrTx/>
                <a:buSzTx/>
                <a:buFont typeface="Arial" panose="020B0604020202020204" pitchFamily="34" charset="0"/>
                <a:buNone/>
              </a:pPr>
              <a:r>
                <a:rPr lang="en-US" altLang="zh-CN" b="1" dirty="0">
                  <a:latin typeface="Times New Roman" panose="02020603050405020304" pitchFamily="18" charset="0"/>
                </a:rPr>
                <a:t>                                                 </a:t>
              </a:r>
              <a:r>
                <a:rPr lang="en-US" altLang="zh-CN" b="1" dirty="0">
                  <a:solidFill>
                    <a:srgbClr val="000000"/>
                  </a:solidFill>
                  <a:latin typeface="Times New Roman" panose="02020603050405020304" pitchFamily="18" charset="0"/>
                </a:rPr>
                <a:t>(</a:t>
              </a:r>
              <a:r>
                <a:rPr lang="en-US" altLang="zh-CN" b="1" i="1" dirty="0">
                  <a:solidFill>
                    <a:srgbClr val="000000"/>
                  </a:solidFill>
                  <a:latin typeface="Times New Roman" panose="02020603050405020304" pitchFamily="18" charset="0"/>
                </a:rPr>
                <a:t>t</a:t>
              </a:r>
              <a:r>
                <a:rPr lang="en-US" altLang="zh-CN" b="1" i="1" dirty="0">
                  <a:solidFill>
                    <a:srgbClr val="000000"/>
                  </a:solidFill>
                  <a:latin typeface="Times New Roman" panose="02020603050405020304" pitchFamily="18" charset="0"/>
                  <a:sym typeface="Symbol" panose="05050102010706020507" pitchFamily="18" charset="2"/>
                </a:rPr>
                <a:t></a:t>
              </a:r>
              <a:r>
                <a:rPr lang="en-US" altLang="zh-CN" b="1" i="1" dirty="0">
                  <a:solidFill>
                    <a:srgbClr val="000000"/>
                  </a:solidFill>
                  <a:latin typeface="Times New Roman" panose="02020603050405020304" pitchFamily="18" charset="0"/>
                </a:rPr>
                <a:t> </a:t>
              </a:r>
              <a:r>
                <a:rPr lang="en-US" altLang="zh-CN" b="1" dirty="0">
                  <a:solidFill>
                    <a:srgbClr val="000000"/>
                  </a:solidFill>
                  <a:latin typeface="Times New Roman" panose="02020603050405020304" pitchFamily="18" charset="0"/>
                </a:rPr>
                <a:t>0)</a:t>
              </a:r>
              <a:endParaRPr lang="en-US" altLang="zh-CN" b="1" dirty="0">
                <a:solidFill>
                  <a:srgbClr val="000000"/>
                </a:solidFill>
                <a:latin typeface="Times New Roman" panose="02020603050405020304" pitchFamily="18" charset="0"/>
              </a:endParaRPr>
            </a:p>
          </p:txBody>
        </p:sp>
        <p:graphicFrame>
          <p:nvGraphicFramePr>
            <p:cNvPr id="167953" name="Object 6"/>
            <p:cNvGraphicFramePr>
              <a:graphicFrameLocks noChangeAspect="1"/>
            </p:cNvGraphicFramePr>
            <p:nvPr/>
          </p:nvGraphicFramePr>
          <p:xfrm>
            <a:off x="1319" y="80"/>
            <a:ext cx="1705" cy="794"/>
          </p:xfrm>
          <a:graphic>
            <a:graphicData uri="http://schemas.openxmlformats.org/presentationml/2006/ole">
              <mc:AlternateContent xmlns:mc="http://schemas.openxmlformats.org/markup-compatibility/2006">
                <mc:Choice xmlns:v="urn:schemas-microsoft-com:vml" Requires="v">
                  <p:oleObj spid="_x0000_s3146" name="" r:id="rId1" imgW="927100" imgH="431800" progId="Equation.3">
                    <p:embed/>
                  </p:oleObj>
                </mc:Choice>
                <mc:Fallback>
                  <p:oleObj name="" r:id="rId1" imgW="927100" imgH="431800" progId="Equation.3">
                    <p:embed/>
                    <p:pic>
                      <p:nvPicPr>
                        <p:cNvPr id="0" name="图片 3145"/>
                        <p:cNvPicPr/>
                        <p:nvPr/>
                      </p:nvPicPr>
                      <p:blipFill>
                        <a:blip r:embed="rId2"/>
                        <a:stretch>
                          <a:fillRect/>
                        </a:stretch>
                      </p:blipFill>
                      <p:spPr>
                        <a:xfrm>
                          <a:off x="1319" y="80"/>
                          <a:ext cx="1705" cy="794"/>
                        </a:xfrm>
                        <a:prstGeom prst="rect">
                          <a:avLst/>
                        </a:prstGeom>
                        <a:noFill/>
                        <a:ln w="38100">
                          <a:noFill/>
                          <a:miter/>
                        </a:ln>
                      </p:spPr>
                    </p:pic>
                  </p:oleObj>
                </mc:Fallback>
              </mc:AlternateContent>
            </a:graphicData>
          </a:graphic>
        </p:graphicFrame>
        <p:sp>
          <p:nvSpPr>
            <p:cNvPr id="167954" name="Text Box 6"/>
            <p:cNvSpPr txBox="1"/>
            <p:nvPr/>
          </p:nvSpPr>
          <p:spPr>
            <a:xfrm>
              <a:off x="96" y="845"/>
              <a:ext cx="5232"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式中</a:t>
              </a:r>
              <a:r>
                <a:rPr lang="en-US" altLang="zh-CN" b="1" i="1" dirty="0">
                  <a:latin typeface="Times New Roman" panose="02020603050405020304" pitchFamily="18" charset="0"/>
                </a:rPr>
                <a:t>A</a:t>
              </a:r>
              <a:r>
                <a:rPr lang="zh-CN" altLang="en-US" b="1" dirty="0">
                  <a:latin typeface="Times New Roman" panose="02020603050405020304" pitchFamily="18" charset="0"/>
                </a:rPr>
                <a:t>和</a:t>
              </a:r>
              <a:r>
                <a:rPr lang="zh-CN" altLang="en-US" b="1" i="1" dirty="0">
                  <a:latin typeface="Times New Roman" panose="02020603050405020304" pitchFamily="18" charset="0"/>
                  <a:sym typeface="Symbol" panose="05050102010706020507" pitchFamily="18" charset="2"/>
                </a:rPr>
                <a:t></a:t>
              </a:r>
              <a:r>
                <a:rPr lang="zh-CN" altLang="en-US" b="1" dirty="0">
                  <a:latin typeface="Times New Roman" panose="02020603050405020304" pitchFamily="18" charset="0"/>
                </a:rPr>
                <a:t>是一个常数，求</a:t>
              </a:r>
              <a:r>
                <a:rPr lang="en-US" altLang="zh-CN" b="1" i="1" dirty="0">
                  <a:latin typeface="Times New Roman" panose="02020603050405020304" pitchFamily="18" charset="0"/>
                </a:rPr>
                <a:t>f </a:t>
              </a:r>
              <a:r>
                <a:rPr lang="en-US" altLang="zh-CN" b="1" dirty="0">
                  <a:latin typeface="Times New Roman" panose="02020603050405020304" pitchFamily="18" charset="0"/>
                </a:rPr>
                <a:t>(</a:t>
              </a:r>
              <a:r>
                <a:rPr lang="en-US" altLang="zh-CN" b="1" i="1" dirty="0">
                  <a:latin typeface="Times New Roman" panose="02020603050405020304" pitchFamily="18" charset="0"/>
                </a:rPr>
                <a:t>t</a:t>
              </a:r>
              <a:r>
                <a:rPr lang="en-US" altLang="zh-CN" b="1" dirty="0">
                  <a:latin typeface="Times New Roman" panose="02020603050405020304" pitchFamily="18" charset="0"/>
                </a:rPr>
                <a:t>)</a:t>
              </a:r>
              <a:r>
                <a:rPr lang="zh-CN" altLang="en-US" b="1" dirty="0">
                  <a:latin typeface="Times New Roman" panose="02020603050405020304" pitchFamily="18" charset="0"/>
                </a:rPr>
                <a:t>的拉普拉斯变换</a:t>
              </a:r>
              <a:endParaRPr lang="zh-CN" altLang="en-US" b="1" dirty="0">
                <a:latin typeface="Times New Roman" panose="02020603050405020304" pitchFamily="18" charset="0"/>
              </a:endParaRPr>
            </a:p>
          </p:txBody>
        </p:sp>
      </p:grpSp>
      <p:graphicFrame>
        <p:nvGraphicFramePr>
          <p:cNvPr id="241672" name="Object 8"/>
          <p:cNvGraphicFramePr>
            <a:graphicFrameLocks noChangeAspect="1"/>
          </p:cNvGraphicFramePr>
          <p:nvPr/>
        </p:nvGraphicFramePr>
        <p:xfrm>
          <a:off x="1143000" y="2362200"/>
          <a:ext cx="4121150" cy="804863"/>
        </p:xfrm>
        <a:graphic>
          <a:graphicData uri="http://schemas.openxmlformats.org/presentationml/2006/ole">
            <mc:AlternateContent xmlns:mc="http://schemas.openxmlformats.org/markup-compatibility/2006">
              <mc:Choice xmlns:v="urn:schemas-microsoft-com:vml" Requires="v">
                <p:oleObj spid="_x0000_s3152" name="" r:id="rId3" imgW="1689100" imgH="330200" progId="Equation.3">
                  <p:embed/>
                </p:oleObj>
              </mc:Choice>
              <mc:Fallback>
                <p:oleObj name="" r:id="rId3" imgW="1689100" imgH="330200" progId="Equation.3">
                  <p:embed/>
                  <p:pic>
                    <p:nvPicPr>
                      <p:cNvPr id="0" name="图片 3151"/>
                      <p:cNvPicPr/>
                      <p:nvPr/>
                    </p:nvPicPr>
                    <p:blipFill>
                      <a:blip r:embed="rId4"/>
                      <a:stretch>
                        <a:fillRect/>
                      </a:stretch>
                    </p:blipFill>
                    <p:spPr>
                      <a:xfrm>
                        <a:off x="1143000" y="2362200"/>
                        <a:ext cx="4121150" cy="804863"/>
                      </a:xfrm>
                      <a:prstGeom prst="rect">
                        <a:avLst/>
                      </a:prstGeom>
                      <a:noFill/>
                      <a:ln w="38100">
                        <a:noFill/>
                        <a:miter/>
                      </a:ln>
                    </p:spPr>
                  </p:pic>
                </p:oleObj>
              </mc:Fallback>
            </mc:AlternateContent>
          </a:graphicData>
        </a:graphic>
      </p:graphicFrame>
      <p:sp>
        <p:nvSpPr>
          <p:cNvPr id="241673" name="Text Box 8"/>
          <p:cNvSpPr txBox="1"/>
          <p:nvPr/>
        </p:nvSpPr>
        <p:spPr>
          <a:xfrm>
            <a:off x="228600" y="2362200"/>
            <a:ext cx="1103313"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解：</a:t>
            </a:r>
            <a:endParaRPr lang="zh-CN" altLang="en-US" b="1" dirty="0">
              <a:latin typeface="Times New Roman" panose="02020603050405020304" pitchFamily="18" charset="0"/>
            </a:endParaRPr>
          </a:p>
        </p:txBody>
      </p:sp>
      <p:graphicFrame>
        <p:nvGraphicFramePr>
          <p:cNvPr id="241674" name="Object 10"/>
          <p:cNvGraphicFramePr>
            <a:graphicFrameLocks noChangeAspect="1"/>
          </p:cNvGraphicFramePr>
          <p:nvPr/>
        </p:nvGraphicFramePr>
        <p:xfrm>
          <a:off x="5181600" y="3124200"/>
          <a:ext cx="3886200" cy="1069975"/>
        </p:xfrm>
        <a:graphic>
          <a:graphicData uri="http://schemas.openxmlformats.org/presentationml/2006/ole">
            <mc:AlternateContent xmlns:mc="http://schemas.openxmlformats.org/markup-compatibility/2006">
              <mc:Choice xmlns:v="urn:schemas-microsoft-com:vml" Requires="v">
                <p:oleObj spid="_x0000_s3153" name="" r:id="rId5" imgW="1524000" imgH="419100" progId="Equation.3">
                  <p:embed/>
                </p:oleObj>
              </mc:Choice>
              <mc:Fallback>
                <p:oleObj name="" r:id="rId5" imgW="1524000" imgH="419100" progId="Equation.3">
                  <p:embed/>
                  <p:pic>
                    <p:nvPicPr>
                      <p:cNvPr id="0" name="图片 3152"/>
                      <p:cNvPicPr/>
                      <p:nvPr/>
                    </p:nvPicPr>
                    <p:blipFill>
                      <a:blip r:embed="rId6"/>
                      <a:stretch>
                        <a:fillRect/>
                      </a:stretch>
                    </p:blipFill>
                    <p:spPr>
                      <a:xfrm>
                        <a:off x="5181600" y="3124200"/>
                        <a:ext cx="3886200" cy="1069975"/>
                      </a:xfrm>
                      <a:prstGeom prst="rect">
                        <a:avLst/>
                      </a:prstGeom>
                      <a:noFill/>
                      <a:ln w="38100">
                        <a:noFill/>
                        <a:miter/>
                      </a:ln>
                    </p:spPr>
                  </p:pic>
                </p:oleObj>
              </mc:Fallback>
            </mc:AlternateContent>
          </a:graphicData>
        </a:graphic>
      </p:graphicFrame>
      <p:sp>
        <p:nvSpPr>
          <p:cNvPr id="241675" name="AutoShape 10"/>
          <p:cNvSpPr/>
          <p:nvPr/>
        </p:nvSpPr>
        <p:spPr>
          <a:xfrm>
            <a:off x="4419600" y="3429000"/>
            <a:ext cx="762000" cy="381000"/>
          </a:xfrm>
          <a:prstGeom prst="rightArrow">
            <a:avLst>
              <a:gd name="adj1" fmla="val 50000"/>
              <a:gd name="adj2" fmla="val 50000"/>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grpSp>
        <p:nvGrpSpPr>
          <p:cNvPr id="3" name="Group 12"/>
          <p:cNvGrpSpPr/>
          <p:nvPr/>
        </p:nvGrpSpPr>
        <p:grpSpPr>
          <a:xfrm>
            <a:off x="228600" y="2971800"/>
            <a:ext cx="4572000" cy="1282700"/>
            <a:chOff x="0" y="0"/>
            <a:chExt cx="2880" cy="808"/>
          </a:xfrm>
        </p:grpSpPr>
        <p:graphicFrame>
          <p:nvGraphicFramePr>
            <p:cNvPr id="167950" name="Object 13"/>
            <p:cNvGraphicFramePr>
              <a:graphicFrameLocks noChangeAspect="1"/>
            </p:cNvGraphicFramePr>
            <p:nvPr/>
          </p:nvGraphicFramePr>
          <p:xfrm>
            <a:off x="576" y="0"/>
            <a:ext cx="2304" cy="808"/>
          </p:xfrm>
          <a:graphic>
            <a:graphicData uri="http://schemas.openxmlformats.org/presentationml/2006/ole">
              <mc:AlternateContent xmlns:mc="http://schemas.openxmlformats.org/markup-compatibility/2006">
                <mc:Choice xmlns:v="urn:schemas-microsoft-com:vml" Requires="v">
                  <p:oleObj spid="_x0000_s3154" name="" r:id="rId7" imgW="1447800" imgH="508000" progId="Equation.3">
                    <p:embed/>
                  </p:oleObj>
                </mc:Choice>
                <mc:Fallback>
                  <p:oleObj name="" r:id="rId7" imgW="1447800" imgH="508000" progId="Equation.3">
                    <p:embed/>
                    <p:pic>
                      <p:nvPicPr>
                        <p:cNvPr id="0" name="图片 3153"/>
                        <p:cNvPicPr/>
                        <p:nvPr/>
                      </p:nvPicPr>
                      <p:blipFill>
                        <a:blip r:embed="rId8"/>
                        <a:stretch>
                          <a:fillRect/>
                        </a:stretch>
                      </p:blipFill>
                      <p:spPr>
                        <a:xfrm>
                          <a:off x="576" y="0"/>
                          <a:ext cx="2304" cy="808"/>
                        </a:xfrm>
                        <a:prstGeom prst="rect">
                          <a:avLst/>
                        </a:prstGeom>
                        <a:noFill/>
                        <a:ln w="38100">
                          <a:noFill/>
                          <a:miter/>
                        </a:ln>
                      </p:spPr>
                    </p:pic>
                  </p:oleObj>
                </mc:Fallback>
              </mc:AlternateContent>
            </a:graphicData>
          </a:graphic>
        </p:graphicFrame>
        <p:sp>
          <p:nvSpPr>
            <p:cNvPr id="167951" name="Text Box 13"/>
            <p:cNvSpPr txBox="1"/>
            <p:nvPr/>
          </p:nvSpPr>
          <p:spPr>
            <a:xfrm>
              <a:off x="0" y="192"/>
              <a:ext cx="672"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因为</a:t>
              </a:r>
              <a:endParaRPr lang="zh-CN" altLang="en-US" b="1" dirty="0">
                <a:latin typeface="Times New Roman" panose="02020603050405020304" pitchFamily="18" charset="0"/>
              </a:endParaRPr>
            </a:p>
          </p:txBody>
        </p:sp>
      </p:grpSp>
      <p:grpSp>
        <p:nvGrpSpPr>
          <p:cNvPr id="4" name="Group 15"/>
          <p:cNvGrpSpPr/>
          <p:nvPr/>
        </p:nvGrpSpPr>
        <p:grpSpPr>
          <a:xfrm>
            <a:off x="228600" y="4092575"/>
            <a:ext cx="7010400" cy="2765425"/>
            <a:chOff x="0" y="0"/>
            <a:chExt cx="4416" cy="1742"/>
          </a:xfrm>
        </p:grpSpPr>
        <p:graphicFrame>
          <p:nvGraphicFramePr>
            <p:cNvPr id="167948" name="Object 16"/>
            <p:cNvGraphicFramePr>
              <a:graphicFrameLocks noChangeAspect="1"/>
            </p:cNvGraphicFramePr>
            <p:nvPr/>
          </p:nvGraphicFramePr>
          <p:xfrm>
            <a:off x="576" y="0"/>
            <a:ext cx="3840" cy="1742"/>
          </p:xfrm>
          <a:graphic>
            <a:graphicData uri="http://schemas.openxmlformats.org/presentationml/2006/ole">
              <mc:AlternateContent xmlns:mc="http://schemas.openxmlformats.org/markup-compatibility/2006">
                <mc:Choice xmlns:v="urn:schemas-microsoft-com:vml" Requires="v">
                  <p:oleObj spid="_x0000_s3155" name="" r:id="rId9" imgW="2108200" imgH="1282700" progId="Equation.3">
                    <p:embed/>
                  </p:oleObj>
                </mc:Choice>
                <mc:Fallback>
                  <p:oleObj name="" r:id="rId9" imgW="2108200" imgH="1282700" progId="Equation.3">
                    <p:embed/>
                    <p:pic>
                      <p:nvPicPr>
                        <p:cNvPr id="0" name="图片 3154"/>
                        <p:cNvPicPr/>
                        <p:nvPr/>
                      </p:nvPicPr>
                      <p:blipFill>
                        <a:blip r:embed="rId10"/>
                        <a:stretch>
                          <a:fillRect/>
                        </a:stretch>
                      </p:blipFill>
                      <p:spPr>
                        <a:xfrm>
                          <a:off x="576" y="0"/>
                          <a:ext cx="3840" cy="1742"/>
                        </a:xfrm>
                        <a:prstGeom prst="rect">
                          <a:avLst/>
                        </a:prstGeom>
                        <a:noFill/>
                        <a:ln w="38100">
                          <a:noFill/>
                          <a:miter/>
                        </a:ln>
                      </p:spPr>
                    </p:pic>
                  </p:oleObj>
                </mc:Fallback>
              </mc:AlternateContent>
            </a:graphicData>
          </a:graphic>
        </p:graphicFrame>
        <p:sp>
          <p:nvSpPr>
            <p:cNvPr id="167949" name="Text Box 16"/>
            <p:cNvSpPr txBox="1"/>
            <p:nvPr/>
          </p:nvSpPr>
          <p:spPr>
            <a:xfrm>
              <a:off x="0" y="57"/>
              <a:ext cx="768"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所以</a:t>
              </a:r>
              <a:endParaRPr lang="zh-CN" altLang="en-US" b="1" dirty="0">
                <a:latin typeface="Times New Roman" panose="02020603050405020304" pitchFamily="18" charset="0"/>
              </a:endParaRPr>
            </a:p>
          </p:txBody>
        </p:sp>
      </p:grpSp>
      <p:sp>
        <p:nvSpPr>
          <p:cNvPr id="167947" name="灯片编号占位符 4"/>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rgbClr val="003399"/>
                </a:solidFill>
              </a:rPr>
            </a:fld>
            <a:endParaRPr lang="en-US" altLang="zh-CN" sz="1400" b="1" dirty="0">
              <a:solidFill>
                <a:srgbClr val="0033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41673"/>
                                        </p:tgtEl>
                                        <p:attrNameLst>
                                          <p:attrName>style.visibility</p:attrName>
                                        </p:attrNameLst>
                                      </p:cBhvr>
                                      <p:to>
                                        <p:strVal val="visible"/>
                                      </p:to>
                                    </p:set>
                                    <p:animEffect transition="in" filter="dissolve">
                                      <p:cBhvr>
                                        <p:cTn id="12" dur="500"/>
                                        <p:tgtEl>
                                          <p:spTgt spid="241673"/>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241672"/>
                                        </p:tgtEl>
                                        <p:attrNameLst>
                                          <p:attrName>style.visibility</p:attrName>
                                        </p:attrNameLst>
                                      </p:cBhvr>
                                      <p:to>
                                        <p:strVal val="visible"/>
                                      </p:to>
                                    </p:set>
                                    <p:animEffect transition="in" filter="slide(fromBottom)">
                                      <p:cBhvr>
                                        <p:cTn id="17" dur="500"/>
                                        <p:tgtEl>
                                          <p:spTgt spid="241672"/>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slide(fromBottom)">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7" presetClass="entr" presetSubtype="8" fill="hold" grpId="0" nodeType="clickEffect">
                                  <p:stCondLst>
                                    <p:cond delay="0"/>
                                  </p:stCondLst>
                                  <p:childTnLst>
                                    <p:set>
                                      <p:cBhvr>
                                        <p:cTn id="26" dur="1" fill="hold">
                                          <p:stCondLst>
                                            <p:cond delay="0"/>
                                          </p:stCondLst>
                                        </p:cTn>
                                        <p:tgtEl>
                                          <p:spTgt spid="241675"/>
                                        </p:tgtEl>
                                        <p:attrNameLst>
                                          <p:attrName>style.visibility</p:attrName>
                                        </p:attrNameLst>
                                      </p:cBhvr>
                                      <p:to>
                                        <p:strVal val="visible"/>
                                      </p:to>
                                    </p:set>
                                    <p:anim calcmode="lin" valueType="num">
                                      <p:cBhvr>
                                        <p:cTn id="27" dur="500" fill="hold"/>
                                        <p:tgtEl>
                                          <p:spTgt spid="241675"/>
                                        </p:tgtEl>
                                        <p:attrNameLst>
                                          <p:attrName>ppt_x</p:attrName>
                                        </p:attrNameLst>
                                      </p:cBhvr>
                                      <p:tavLst>
                                        <p:tav tm="0">
                                          <p:val>
                                            <p:strVal val="#ppt_x-#ppt_w/2"/>
                                          </p:val>
                                        </p:tav>
                                        <p:tav tm="100000">
                                          <p:val>
                                            <p:strVal val="#ppt_x"/>
                                          </p:val>
                                        </p:tav>
                                      </p:tavLst>
                                    </p:anim>
                                    <p:anim calcmode="lin" valueType="num">
                                      <p:cBhvr>
                                        <p:cTn id="28" dur="500" fill="hold"/>
                                        <p:tgtEl>
                                          <p:spTgt spid="241675"/>
                                        </p:tgtEl>
                                        <p:attrNameLst>
                                          <p:attrName>ppt_y</p:attrName>
                                        </p:attrNameLst>
                                      </p:cBhvr>
                                      <p:tavLst>
                                        <p:tav tm="0">
                                          <p:val>
                                            <p:strVal val="#ppt_y"/>
                                          </p:val>
                                        </p:tav>
                                        <p:tav tm="100000">
                                          <p:val>
                                            <p:strVal val="#ppt_y"/>
                                          </p:val>
                                        </p:tav>
                                      </p:tavLst>
                                    </p:anim>
                                    <p:anim calcmode="lin" valueType="num">
                                      <p:cBhvr>
                                        <p:cTn id="29" dur="500" fill="hold"/>
                                        <p:tgtEl>
                                          <p:spTgt spid="241675"/>
                                        </p:tgtEl>
                                        <p:attrNameLst>
                                          <p:attrName>ppt_w</p:attrName>
                                        </p:attrNameLst>
                                      </p:cBhvr>
                                      <p:tavLst>
                                        <p:tav tm="0">
                                          <p:val>
                                            <p:fltVal val="0.000000"/>
                                          </p:val>
                                        </p:tav>
                                        <p:tav tm="100000">
                                          <p:val>
                                            <p:strVal val="#ppt_w"/>
                                          </p:val>
                                        </p:tav>
                                      </p:tavLst>
                                    </p:anim>
                                    <p:anim calcmode="lin" valueType="num">
                                      <p:cBhvr>
                                        <p:cTn id="30" dur="500" fill="hold"/>
                                        <p:tgtEl>
                                          <p:spTgt spid="241675"/>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241674"/>
                                        </p:tgtEl>
                                        <p:attrNameLst>
                                          <p:attrName>style.visibility</p:attrName>
                                        </p:attrNameLst>
                                      </p:cBhvr>
                                      <p:to>
                                        <p:strVal val="visible"/>
                                      </p:to>
                                    </p:set>
                                    <p:animEffect transition="in" filter="dissolve">
                                      <p:cBhvr>
                                        <p:cTn id="35" dur="500"/>
                                        <p:tgtEl>
                                          <p:spTgt spid="241674"/>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dissolve">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673" grpId="0"/>
      <p:bldP spid="24167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8962" name="灯片编号占位符 3"/>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sp>
        <p:nvSpPr>
          <p:cNvPr id="168963" name="Rectangle 2"/>
          <p:cNvSpPr/>
          <p:nvPr/>
        </p:nvSpPr>
        <p:spPr>
          <a:xfrm>
            <a:off x="2286000" y="0"/>
            <a:ext cx="4800600" cy="685800"/>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r>
              <a:rPr lang="zh-CN" altLang="en-US" sz="4000" b="1" dirty="0">
                <a:latin typeface="Times New Roman" panose="02020603050405020304" pitchFamily="18" charset="0"/>
              </a:rPr>
              <a:t>拉普拉斯变换定理</a:t>
            </a:r>
            <a:endParaRPr lang="zh-CN" altLang="en-US" sz="4000" b="1" dirty="0">
              <a:latin typeface="Times New Roman" panose="02020603050405020304" pitchFamily="18" charset="0"/>
            </a:endParaRPr>
          </a:p>
        </p:txBody>
      </p:sp>
      <p:sp>
        <p:nvSpPr>
          <p:cNvPr id="242692" name="Text Box 3"/>
          <p:cNvSpPr txBox="1"/>
          <p:nvPr/>
        </p:nvSpPr>
        <p:spPr>
          <a:xfrm>
            <a:off x="152400" y="579438"/>
            <a:ext cx="8686800" cy="155416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平移函数：求平移函数</a:t>
            </a:r>
            <a:r>
              <a:rPr lang="en-US" altLang="zh-CN" b="1" i="1" dirty="0">
                <a:latin typeface="Times New Roman" panose="02020603050405020304" pitchFamily="18" charset="0"/>
              </a:rPr>
              <a:t>f </a:t>
            </a:r>
            <a:r>
              <a:rPr lang="en-US" altLang="zh-CN" b="1" dirty="0">
                <a:latin typeface="Times New Roman" panose="02020603050405020304" pitchFamily="18" charset="0"/>
              </a:rPr>
              <a:t>(</a:t>
            </a:r>
            <a:r>
              <a:rPr lang="en-US" altLang="zh-CN" b="1" i="1" dirty="0">
                <a:latin typeface="Times New Roman" panose="02020603050405020304" pitchFamily="18" charset="0"/>
              </a:rPr>
              <a:t>t-</a:t>
            </a:r>
            <a:r>
              <a:rPr lang="en-US" altLang="zh-CN" b="1" i="1" dirty="0">
                <a:latin typeface="Times New Roman" panose="02020603050405020304" pitchFamily="18" charset="0"/>
                <a:sym typeface="Symbol" panose="05050102010706020507" pitchFamily="18" charset="2"/>
              </a:rPr>
              <a:t></a:t>
            </a:r>
            <a:r>
              <a:rPr lang="en-US" altLang="zh-CN" b="1" dirty="0">
                <a:latin typeface="Times New Roman" panose="02020603050405020304" pitchFamily="18" charset="0"/>
              </a:rPr>
              <a:t>)</a:t>
            </a:r>
            <a:r>
              <a:rPr lang="zh-CN" altLang="en-US" b="1" dirty="0">
                <a:latin typeface="Times New Roman" panose="02020603050405020304" pitchFamily="18" charset="0"/>
              </a:rPr>
              <a:t>的拉普拉斯变换。假设当</a:t>
            </a:r>
            <a:r>
              <a:rPr lang="en-US" altLang="zh-CN" b="1" i="1" dirty="0">
                <a:latin typeface="Times New Roman" panose="02020603050405020304" pitchFamily="18" charset="0"/>
              </a:rPr>
              <a:t>t</a:t>
            </a:r>
            <a:r>
              <a:rPr lang="en-US" altLang="zh-CN" b="1" dirty="0">
                <a:latin typeface="Times New Roman" panose="02020603050405020304" pitchFamily="18" charset="0"/>
              </a:rPr>
              <a:t>&lt;0</a:t>
            </a:r>
            <a:r>
              <a:rPr lang="zh-CN" altLang="en-US" b="1" dirty="0">
                <a:latin typeface="Times New Roman" panose="02020603050405020304" pitchFamily="18" charset="0"/>
              </a:rPr>
              <a:t>时</a:t>
            </a:r>
            <a:r>
              <a:rPr lang="en-US" altLang="zh-CN" b="1" i="1" dirty="0">
                <a:latin typeface="Times New Roman" panose="02020603050405020304" pitchFamily="18" charset="0"/>
              </a:rPr>
              <a:t>f </a:t>
            </a:r>
            <a:r>
              <a:rPr lang="en-US" altLang="zh-CN" b="1" dirty="0">
                <a:latin typeface="Times New Roman" panose="02020603050405020304" pitchFamily="18" charset="0"/>
              </a:rPr>
              <a:t>(</a:t>
            </a:r>
            <a:r>
              <a:rPr lang="en-US" altLang="zh-CN" b="1" i="1" dirty="0">
                <a:latin typeface="Times New Roman" panose="02020603050405020304" pitchFamily="18" charset="0"/>
              </a:rPr>
              <a:t>t</a:t>
            </a:r>
            <a:r>
              <a:rPr lang="en-US" altLang="zh-CN" b="1" dirty="0">
                <a:latin typeface="Times New Roman" panose="02020603050405020304" pitchFamily="18" charset="0"/>
              </a:rPr>
              <a:t>)=0</a:t>
            </a:r>
            <a:r>
              <a:rPr lang="zh-CN" altLang="en-US" b="1" dirty="0">
                <a:latin typeface="Times New Roman" panose="02020603050405020304" pitchFamily="18" charset="0"/>
              </a:rPr>
              <a:t>，或当</a:t>
            </a:r>
            <a:r>
              <a:rPr lang="en-US" altLang="zh-CN" b="1" i="1" dirty="0">
                <a:latin typeface="Times New Roman" panose="02020603050405020304" pitchFamily="18" charset="0"/>
              </a:rPr>
              <a:t>t</a:t>
            </a:r>
            <a:r>
              <a:rPr lang="en-US" altLang="zh-CN" b="1" dirty="0">
                <a:latin typeface="Times New Roman" panose="02020603050405020304" pitchFamily="18" charset="0"/>
              </a:rPr>
              <a:t>&lt;</a:t>
            </a:r>
            <a:r>
              <a:rPr lang="en-US" altLang="zh-CN" b="1" i="1" dirty="0">
                <a:latin typeface="Times New Roman" panose="02020603050405020304" pitchFamily="18" charset="0"/>
                <a:sym typeface="Symbol" panose="05050102010706020507" pitchFamily="18" charset="2"/>
              </a:rPr>
              <a:t></a:t>
            </a:r>
            <a:r>
              <a:rPr lang="en-US" altLang="zh-CN" b="1" dirty="0">
                <a:latin typeface="Times New Roman" panose="02020603050405020304" pitchFamily="18" charset="0"/>
              </a:rPr>
              <a:t> </a:t>
            </a:r>
            <a:r>
              <a:rPr lang="zh-CN" altLang="en-US" b="1" dirty="0">
                <a:latin typeface="Times New Roman" panose="02020603050405020304" pitchFamily="18" charset="0"/>
              </a:rPr>
              <a:t>时 </a:t>
            </a:r>
            <a:r>
              <a:rPr lang="en-US" altLang="zh-CN" b="1" i="1" dirty="0">
                <a:latin typeface="Times New Roman" panose="02020603050405020304" pitchFamily="18" charset="0"/>
              </a:rPr>
              <a:t>f </a:t>
            </a:r>
            <a:r>
              <a:rPr lang="en-US" altLang="zh-CN" b="1" dirty="0">
                <a:latin typeface="Times New Roman" panose="02020603050405020304" pitchFamily="18" charset="0"/>
              </a:rPr>
              <a:t>(</a:t>
            </a:r>
            <a:r>
              <a:rPr lang="en-US" altLang="zh-CN" b="1" i="1" dirty="0">
                <a:latin typeface="Times New Roman" panose="02020603050405020304" pitchFamily="18" charset="0"/>
              </a:rPr>
              <a:t>t-</a:t>
            </a:r>
            <a:r>
              <a:rPr lang="en-US" altLang="zh-CN" b="1" i="1" dirty="0">
                <a:latin typeface="Times New Roman" panose="02020603050405020304" pitchFamily="18" charset="0"/>
                <a:sym typeface="Symbol" panose="05050102010706020507" pitchFamily="18" charset="2"/>
              </a:rPr>
              <a:t></a:t>
            </a:r>
            <a:r>
              <a:rPr lang="en-US" altLang="zh-CN" b="1" dirty="0">
                <a:latin typeface="Times New Roman" panose="02020603050405020304" pitchFamily="18" charset="0"/>
              </a:rPr>
              <a:t>) = 0</a:t>
            </a:r>
            <a:r>
              <a:rPr lang="zh-CN" altLang="en-US" b="1" dirty="0">
                <a:latin typeface="Times New Roman" panose="02020603050405020304" pitchFamily="18" charset="0"/>
              </a:rPr>
              <a:t>。函数</a:t>
            </a:r>
            <a:r>
              <a:rPr lang="en-US" altLang="zh-CN" b="1" i="1" dirty="0">
                <a:latin typeface="Times New Roman" panose="02020603050405020304" pitchFamily="18" charset="0"/>
              </a:rPr>
              <a:t>f </a:t>
            </a:r>
            <a:r>
              <a:rPr lang="en-US" altLang="zh-CN" b="1" dirty="0">
                <a:latin typeface="Times New Roman" panose="02020603050405020304" pitchFamily="18" charset="0"/>
              </a:rPr>
              <a:t>(</a:t>
            </a:r>
            <a:r>
              <a:rPr lang="en-US" altLang="zh-CN" b="1" i="1" dirty="0">
                <a:latin typeface="Times New Roman" panose="02020603050405020304" pitchFamily="18" charset="0"/>
              </a:rPr>
              <a:t>t</a:t>
            </a:r>
            <a:r>
              <a:rPr lang="en-US" altLang="zh-CN" b="1" dirty="0">
                <a:latin typeface="Times New Roman" panose="02020603050405020304" pitchFamily="18" charset="0"/>
              </a:rPr>
              <a:t>)</a:t>
            </a:r>
            <a:r>
              <a:rPr lang="zh-CN" altLang="en-US" b="1" dirty="0">
                <a:latin typeface="Times New Roman" panose="02020603050405020304" pitchFamily="18" charset="0"/>
              </a:rPr>
              <a:t>和</a:t>
            </a:r>
            <a:r>
              <a:rPr lang="en-US" altLang="zh-CN" b="1" i="1" dirty="0">
                <a:latin typeface="Times New Roman" panose="02020603050405020304" pitchFamily="18" charset="0"/>
              </a:rPr>
              <a:t>f </a:t>
            </a:r>
            <a:r>
              <a:rPr lang="en-US" altLang="zh-CN" b="1" dirty="0">
                <a:latin typeface="Times New Roman" panose="02020603050405020304" pitchFamily="18" charset="0"/>
              </a:rPr>
              <a:t>(</a:t>
            </a:r>
            <a:r>
              <a:rPr lang="en-US" altLang="zh-CN" b="1" i="1" dirty="0">
                <a:latin typeface="Times New Roman" panose="02020603050405020304" pitchFamily="18" charset="0"/>
              </a:rPr>
              <a:t>t-</a:t>
            </a:r>
            <a:r>
              <a:rPr lang="en-US" altLang="zh-CN" b="1" i="1" dirty="0">
                <a:latin typeface="Times New Roman" panose="02020603050405020304" pitchFamily="18" charset="0"/>
                <a:sym typeface="Symbol" panose="05050102010706020507" pitchFamily="18" charset="2"/>
              </a:rPr>
              <a:t></a:t>
            </a:r>
            <a:r>
              <a:rPr lang="en-US" altLang="zh-CN" b="1" dirty="0">
                <a:latin typeface="Times New Roman" panose="02020603050405020304" pitchFamily="18" charset="0"/>
              </a:rPr>
              <a:t>)</a:t>
            </a:r>
            <a:r>
              <a:rPr lang="zh-CN" altLang="en-US" b="1" dirty="0">
                <a:latin typeface="Times New Roman" panose="02020603050405020304" pitchFamily="18" charset="0"/>
              </a:rPr>
              <a:t>的曲线如下图所示：</a:t>
            </a:r>
            <a:endParaRPr lang="zh-CN" altLang="en-US" b="1" dirty="0">
              <a:latin typeface="Times New Roman" panose="02020603050405020304" pitchFamily="18" charset="0"/>
            </a:endParaRPr>
          </a:p>
        </p:txBody>
      </p:sp>
      <p:grpSp>
        <p:nvGrpSpPr>
          <p:cNvPr id="2" name="Group 5"/>
          <p:cNvGrpSpPr/>
          <p:nvPr/>
        </p:nvGrpSpPr>
        <p:grpSpPr>
          <a:xfrm>
            <a:off x="533400" y="2093913"/>
            <a:ext cx="3352800" cy="2097087"/>
            <a:chOff x="0" y="0"/>
            <a:chExt cx="2112" cy="1321"/>
          </a:xfrm>
        </p:grpSpPr>
        <p:sp>
          <p:nvSpPr>
            <p:cNvPr id="168986" name="Line 5"/>
            <p:cNvSpPr/>
            <p:nvPr/>
          </p:nvSpPr>
          <p:spPr>
            <a:xfrm>
              <a:off x="596" y="48"/>
              <a:ext cx="0" cy="1056"/>
            </a:xfrm>
            <a:prstGeom prst="line">
              <a:avLst/>
            </a:prstGeom>
            <a:ln w="28575" cap="flat" cmpd="sng">
              <a:solidFill>
                <a:schemeClr val="tx1"/>
              </a:solidFill>
              <a:prstDash val="solid"/>
              <a:headEnd type="triangle" w="med" len="med"/>
              <a:tailEnd type="none" w="med" len="med"/>
            </a:ln>
          </p:spPr>
        </p:sp>
        <p:sp>
          <p:nvSpPr>
            <p:cNvPr id="168987" name="Line 6"/>
            <p:cNvSpPr/>
            <p:nvPr/>
          </p:nvSpPr>
          <p:spPr>
            <a:xfrm>
              <a:off x="0" y="1104"/>
              <a:ext cx="1920" cy="0"/>
            </a:xfrm>
            <a:prstGeom prst="line">
              <a:avLst/>
            </a:prstGeom>
            <a:ln w="28575" cap="flat" cmpd="sng">
              <a:solidFill>
                <a:schemeClr val="tx1"/>
              </a:solidFill>
              <a:prstDash val="solid"/>
              <a:headEnd type="none" w="med" len="med"/>
              <a:tailEnd type="triangle" w="med" len="med"/>
            </a:ln>
          </p:spPr>
        </p:sp>
        <p:sp>
          <p:nvSpPr>
            <p:cNvPr id="168988" name="Freeform 7"/>
            <p:cNvSpPr/>
            <p:nvPr/>
          </p:nvSpPr>
          <p:spPr>
            <a:xfrm>
              <a:off x="596" y="380"/>
              <a:ext cx="993" cy="724"/>
            </a:xfrm>
            <a:custGeom>
              <a:avLst/>
              <a:gdLst>
                <a:gd name="txL" fmla="*/ 0 w 720"/>
                <a:gd name="txT" fmla="*/ 0 h 592"/>
                <a:gd name="txR" fmla="*/ 720 w 720"/>
                <a:gd name="txB" fmla="*/ 592 h 592"/>
              </a:gdLst>
              <a:ahLst/>
              <a:cxnLst>
                <a:cxn ang="0">
                  <a:pos x="0" y="3394682"/>
                </a:cxn>
                <a:cxn ang="0">
                  <a:pos x="48492482" y="2015927"/>
                </a:cxn>
                <a:cxn ang="0">
                  <a:pos x="145335502" y="643645"/>
                </a:cxn>
                <a:cxn ang="0">
                  <a:pos x="241968133" y="91809"/>
                </a:cxn>
                <a:cxn ang="0">
                  <a:pos x="338438777" y="91809"/>
                </a:cxn>
                <a:cxn ang="0">
                  <a:pos x="387364256" y="364884"/>
                </a:cxn>
                <a:cxn ang="0">
                  <a:pos x="435835421" y="922398"/>
                </a:cxn>
                <a:cxn ang="0">
                  <a:pos x="483773051" y="1194355"/>
                </a:cxn>
                <a:cxn ang="0">
                  <a:pos x="580399498" y="1194355"/>
                </a:cxn>
                <a:cxn ang="0">
                  <a:pos x="725915168" y="643645"/>
                </a:cxn>
              </a:cxnLst>
              <a:rect l="txL" t="txT" r="txR" b="txB"/>
              <a:pathLst>
                <a:path w="720" h="592">
                  <a:moveTo>
                    <a:pt x="0" y="592"/>
                  </a:moveTo>
                  <a:cubicBezTo>
                    <a:pt x="12" y="512"/>
                    <a:pt x="24" y="432"/>
                    <a:pt x="48" y="352"/>
                  </a:cubicBezTo>
                  <a:cubicBezTo>
                    <a:pt x="72" y="272"/>
                    <a:pt x="112" y="168"/>
                    <a:pt x="144" y="112"/>
                  </a:cubicBezTo>
                  <a:cubicBezTo>
                    <a:pt x="176" y="56"/>
                    <a:pt x="208" y="32"/>
                    <a:pt x="240" y="16"/>
                  </a:cubicBezTo>
                  <a:cubicBezTo>
                    <a:pt x="272" y="0"/>
                    <a:pt x="312" y="8"/>
                    <a:pt x="336" y="16"/>
                  </a:cubicBezTo>
                  <a:cubicBezTo>
                    <a:pt x="360" y="24"/>
                    <a:pt x="368" y="40"/>
                    <a:pt x="384" y="64"/>
                  </a:cubicBezTo>
                  <a:cubicBezTo>
                    <a:pt x="400" y="88"/>
                    <a:pt x="416" y="136"/>
                    <a:pt x="432" y="160"/>
                  </a:cubicBezTo>
                  <a:cubicBezTo>
                    <a:pt x="448" y="184"/>
                    <a:pt x="456" y="200"/>
                    <a:pt x="480" y="208"/>
                  </a:cubicBezTo>
                  <a:cubicBezTo>
                    <a:pt x="504" y="216"/>
                    <a:pt x="536" y="224"/>
                    <a:pt x="576" y="208"/>
                  </a:cubicBezTo>
                  <a:cubicBezTo>
                    <a:pt x="616" y="192"/>
                    <a:pt x="696" y="128"/>
                    <a:pt x="720" y="112"/>
                  </a:cubicBezTo>
                </a:path>
              </a:pathLst>
            </a:custGeom>
            <a:noFill/>
            <a:ln w="28575" cap="flat" cmpd="sng">
              <a:solidFill>
                <a:schemeClr val="tx1">
                  <a:alpha val="100000"/>
                </a:schemeClr>
              </a:solidFill>
              <a:prstDash val="solid"/>
              <a:round/>
              <a:headEnd type="none" w="med" len="med"/>
              <a:tailEnd type="none" w="med" len="med"/>
            </a:ln>
          </p:spPr>
          <p:txBody>
            <a:bodyPr/>
            <a:p>
              <a:endParaRPr lang="zh-CN" altLang="en-US"/>
            </a:p>
          </p:txBody>
        </p:sp>
        <p:sp>
          <p:nvSpPr>
            <p:cNvPr id="168989" name="Text Box 8"/>
            <p:cNvSpPr txBox="1"/>
            <p:nvPr/>
          </p:nvSpPr>
          <p:spPr>
            <a:xfrm>
              <a:off x="480" y="1033"/>
              <a:ext cx="240" cy="2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en-US" altLang="zh-CN" sz="2400" b="1" dirty="0">
                  <a:solidFill>
                    <a:schemeClr val="tx1"/>
                  </a:solidFill>
                  <a:latin typeface="Times New Roman" panose="02020603050405020304" pitchFamily="18" charset="0"/>
                </a:rPr>
                <a:t>0</a:t>
              </a:r>
              <a:endParaRPr lang="en-US" altLang="zh-CN" sz="2400" b="1" dirty="0">
                <a:solidFill>
                  <a:schemeClr val="tx1"/>
                </a:solidFill>
                <a:latin typeface="Times New Roman" panose="02020603050405020304" pitchFamily="18" charset="0"/>
              </a:endParaRPr>
            </a:p>
          </p:txBody>
        </p:sp>
        <p:sp>
          <p:nvSpPr>
            <p:cNvPr id="168990" name="Text Box 9"/>
            <p:cNvSpPr txBox="1"/>
            <p:nvPr/>
          </p:nvSpPr>
          <p:spPr>
            <a:xfrm>
              <a:off x="1872" y="1017"/>
              <a:ext cx="240" cy="2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en-US" altLang="zh-CN" sz="2400" b="1" i="1" dirty="0">
                  <a:solidFill>
                    <a:schemeClr val="tx1"/>
                  </a:solidFill>
                  <a:latin typeface="Times New Roman" panose="02020603050405020304" pitchFamily="18" charset="0"/>
                </a:rPr>
                <a:t>t</a:t>
              </a:r>
              <a:endParaRPr lang="en-US" altLang="zh-CN" sz="2400" b="1" i="1" dirty="0">
                <a:solidFill>
                  <a:schemeClr val="tx1"/>
                </a:solidFill>
                <a:latin typeface="Times New Roman" panose="02020603050405020304" pitchFamily="18" charset="0"/>
              </a:endParaRPr>
            </a:p>
          </p:txBody>
        </p:sp>
        <p:sp>
          <p:nvSpPr>
            <p:cNvPr id="168991" name="Text Box 10"/>
            <p:cNvSpPr txBox="1"/>
            <p:nvPr/>
          </p:nvSpPr>
          <p:spPr>
            <a:xfrm>
              <a:off x="192" y="0"/>
              <a:ext cx="480" cy="2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en-US" altLang="zh-CN" sz="2400" b="1" i="1" dirty="0">
                  <a:solidFill>
                    <a:schemeClr val="tx1"/>
                  </a:solidFill>
                  <a:latin typeface="Times New Roman" panose="02020603050405020304" pitchFamily="18" charset="0"/>
                </a:rPr>
                <a:t>f </a:t>
              </a:r>
              <a:r>
                <a:rPr lang="en-US" altLang="zh-CN" sz="2400" b="1" dirty="0">
                  <a:solidFill>
                    <a:schemeClr val="tx1"/>
                  </a:solidFill>
                  <a:latin typeface="Times New Roman" panose="02020603050405020304" pitchFamily="18" charset="0"/>
                </a:rPr>
                <a:t>(</a:t>
              </a:r>
              <a:r>
                <a:rPr lang="en-US" altLang="zh-CN" sz="2400" b="1" i="1" dirty="0">
                  <a:solidFill>
                    <a:schemeClr val="tx1"/>
                  </a:solidFill>
                  <a:latin typeface="Times New Roman" panose="02020603050405020304" pitchFamily="18" charset="0"/>
                </a:rPr>
                <a:t>t</a:t>
              </a:r>
              <a:r>
                <a:rPr lang="en-US" altLang="zh-CN" sz="2400" b="1" dirty="0">
                  <a:solidFill>
                    <a:schemeClr val="tx1"/>
                  </a:solidFill>
                  <a:latin typeface="Times New Roman" panose="02020603050405020304" pitchFamily="18" charset="0"/>
                </a:rPr>
                <a:t>)</a:t>
              </a:r>
              <a:endParaRPr lang="en-US" altLang="zh-CN" sz="2400" b="1" dirty="0">
                <a:solidFill>
                  <a:schemeClr val="tx1"/>
                </a:solidFill>
                <a:latin typeface="Times New Roman" panose="02020603050405020304" pitchFamily="18" charset="0"/>
              </a:endParaRPr>
            </a:p>
          </p:txBody>
        </p:sp>
      </p:grpSp>
      <p:grpSp>
        <p:nvGrpSpPr>
          <p:cNvPr id="3" name="Group 12"/>
          <p:cNvGrpSpPr/>
          <p:nvPr/>
        </p:nvGrpSpPr>
        <p:grpSpPr>
          <a:xfrm>
            <a:off x="4343400" y="2057400"/>
            <a:ext cx="3886200" cy="2184400"/>
            <a:chOff x="0" y="0"/>
            <a:chExt cx="2448" cy="1376"/>
          </a:xfrm>
        </p:grpSpPr>
        <p:sp>
          <p:nvSpPr>
            <p:cNvPr id="168979" name="Line 12"/>
            <p:cNvSpPr/>
            <p:nvPr/>
          </p:nvSpPr>
          <p:spPr>
            <a:xfrm>
              <a:off x="336" y="1152"/>
              <a:ext cx="1968" cy="0"/>
            </a:xfrm>
            <a:prstGeom prst="line">
              <a:avLst/>
            </a:prstGeom>
            <a:ln w="28575" cap="flat" cmpd="sng">
              <a:solidFill>
                <a:schemeClr val="tx1"/>
              </a:solidFill>
              <a:prstDash val="solid"/>
              <a:headEnd type="none" w="med" len="med"/>
              <a:tailEnd type="triangle" w="med" len="med"/>
            </a:ln>
          </p:spPr>
        </p:sp>
        <p:sp>
          <p:nvSpPr>
            <p:cNvPr id="168980" name="Line 13"/>
            <p:cNvSpPr/>
            <p:nvPr/>
          </p:nvSpPr>
          <p:spPr>
            <a:xfrm flipV="1">
              <a:off x="624" y="48"/>
              <a:ext cx="0" cy="1104"/>
            </a:xfrm>
            <a:prstGeom prst="line">
              <a:avLst/>
            </a:prstGeom>
            <a:ln w="28575" cap="flat" cmpd="sng">
              <a:solidFill>
                <a:schemeClr val="tx1"/>
              </a:solidFill>
              <a:prstDash val="solid"/>
              <a:headEnd type="none" w="med" len="med"/>
              <a:tailEnd type="triangle" w="med" len="med"/>
            </a:ln>
          </p:spPr>
        </p:sp>
        <p:sp>
          <p:nvSpPr>
            <p:cNvPr id="168981" name="Freeform 14"/>
            <p:cNvSpPr/>
            <p:nvPr/>
          </p:nvSpPr>
          <p:spPr>
            <a:xfrm>
              <a:off x="864" y="432"/>
              <a:ext cx="993" cy="724"/>
            </a:xfrm>
            <a:custGeom>
              <a:avLst/>
              <a:gdLst>
                <a:gd name="txL" fmla="*/ 0 w 720"/>
                <a:gd name="txT" fmla="*/ 0 h 592"/>
                <a:gd name="txR" fmla="*/ 720 w 720"/>
                <a:gd name="txB" fmla="*/ 592 h 592"/>
              </a:gdLst>
              <a:ahLst/>
              <a:cxnLst>
                <a:cxn ang="0">
                  <a:pos x="0" y="3394682"/>
                </a:cxn>
                <a:cxn ang="0">
                  <a:pos x="48492482" y="2015927"/>
                </a:cxn>
                <a:cxn ang="0">
                  <a:pos x="145335502" y="643645"/>
                </a:cxn>
                <a:cxn ang="0">
                  <a:pos x="241968133" y="91809"/>
                </a:cxn>
                <a:cxn ang="0">
                  <a:pos x="338438777" y="91809"/>
                </a:cxn>
                <a:cxn ang="0">
                  <a:pos x="387364256" y="364884"/>
                </a:cxn>
                <a:cxn ang="0">
                  <a:pos x="435835421" y="922398"/>
                </a:cxn>
                <a:cxn ang="0">
                  <a:pos x="483773051" y="1194355"/>
                </a:cxn>
                <a:cxn ang="0">
                  <a:pos x="580399498" y="1194355"/>
                </a:cxn>
                <a:cxn ang="0">
                  <a:pos x="725915168" y="643645"/>
                </a:cxn>
              </a:cxnLst>
              <a:rect l="txL" t="txT" r="txR" b="txB"/>
              <a:pathLst>
                <a:path w="720" h="592">
                  <a:moveTo>
                    <a:pt x="0" y="592"/>
                  </a:moveTo>
                  <a:cubicBezTo>
                    <a:pt x="12" y="512"/>
                    <a:pt x="24" y="432"/>
                    <a:pt x="48" y="352"/>
                  </a:cubicBezTo>
                  <a:cubicBezTo>
                    <a:pt x="72" y="272"/>
                    <a:pt x="112" y="168"/>
                    <a:pt x="144" y="112"/>
                  </a:cubicBezTo>
                  <a:cubicBezTo>
                    <a:pt x="176" y="56"/>
                    <a:pt x="208" y="32"/>
                    <a:pt x="240" y="16"/>
                  </a:cubicBezTo>
                  <a:cubicBezTo>
                    <a:pt x="272" y="0"/>
                    <a:pt x="312" y="8"/>
                    <a:pt x="336" y="16"/>
                  </a:cubicBezTo>
                  <a:cubicBezTo>
                    <a:pt x="360" y="24"/>
                    <a:pt x="368" y="40"/>
                    <a:pt x="384" y="64"/>
                  </a:cubicBezTo>
                  <a:cubicBezTo>
                    <a:pt x="400" y="88"/>
                    <a:pt x="416" y="136"/>
                    <a:pt x="432" y="160"/>
                  </a:cubicBezTo>
                  <a:cubicBezTo>
                    <a:pt x="448" y="184"/>
                    <a:pt x="456" y="200"/>
                    <a:pt x="480" y="208"/>
                  </a:cubicBezTo>
                  <a:cubicBezTo>
                    <a:pt x="504" y="216"/>
                    <a:pt x="536" y="224"/>
                    <a:pt x="576" y="208"/>
                  </a:cubicBezTo>
                  <a:cubicBezTo>
                    <a:pt x="616" y="192"/>
                    <a:pt x="696" y="128"/>
                    <a:pt x="720" y="112"/>
                  </a:cubicBezTo>
                </a:path>
              </a:pathLst>
            </a:custGeom>
            <a:noFill/>
            <a:ln w="28575" cap="flat" cmpd="sng">
              <a:solidFill>
                <a:schemeClr val="tx1">
                  <a:alpha val="100000"/>
                </a:schemeClr>
              </a:solidFill>
              <a:prstDash val="solid"/>
              <a:round/>
              <a:headEnd type="none" w="med" len="med"/>
              <a:tailEnd type="none" w="med" len="med"/>
            </a:ln>
          </p:spPr>
          <p:txBody>
            <a:bodyPr/>
            <a:p>
              <a:endParaRPr lang="zh-CN" altLang="en-US"/>
            </a:p>
          </p:txBody>
        </p:sp>
        <p:sp>
          <p:nvSpPr>
            <p:cNvPr id="168982" name="Text Box 15"/>
            <p:cNvSpPr txBox="1"/>
            <p:nvPr/>
          </p:nvSpPr>
          <p:spPr>
            <a:xfrm>
              <a:off x="0" y="0"/>
              <a:ext cx="672" cy="2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en-US" altLang="zh-CN" sz="2400" b="1" i="1" dirty="0">
                  <a:solidFill>
                    <a:schemeClr val="tx1"/>
                  </a:solidFill>
                  <a:latin typeface="Times New Roman" panose="02020603050405020304" pitchFamily="18" charset="0"/>
                </a:rPr>
                <a:t> f </a:t>
              </a:r>
              <a:r>
                <a:rPr lang="en-US" altLang="zh-CN" sz="2400" b="1" dirty="0">
                  <a:solidFill>
                    <a:schemeClr val="tx1"/>
                  </a:solidFill>
                  <a:latin typeface="Times New Roman" panose="02020603050405020304" pitchFamily="18" charset="0"/>
                </a:rPr>
                <a:t>(</a:t>
              </a:r>
              <a:r>
                <a:rPr lang="en-US" altLang="zh-CN" sz="2400" b="1" i="1" dirty="0">
                  <a:solidFill>
                    <a:schemeClr val="tx1"/>
                  </a:solidFill>
                  <a:latin typeface="Times New Roman" panose="02020603050405020304" pitchFamily="18" charset="0"/>
                </a:rPr>
                <a:t>t-</a:t>
              </a:r>
              <a:r>
                <a:rPr lang="en-US" altLang="zh-CN" sz="2400" b="1" i="1" dirty="0">
                  <a:solidFill>
                    <a:schemeClr val="tx1"/>
                  </a:solidFill>
                  <a:latin typeface="Times New Roman" panose="02020603050405020304" pitchFamily="18" charset="0"/>
                  <a:sym typeface="Symbol" panose="05050102010706020507" pitchFamily="18" charset="2"/>
                </a:rPr>
                <a:t></a:t>
              </a:r>
              <a:r>
                <a:rPr lang="en-US" altLang="zh-CN" sz="2400" b="1" dirty="0">
                  <a:solidFill>
                    <a:schemeClr val="tx1"/>
                  </a:solidFill>
                  <a:latin typeface="Times New Roman" panose="02020603050405020304" pitchFamily="18" charset="0"/>
                </a:rPr>
                <a:t>)</a:t>
              </a:r>
              <a:endParaRPr lang="en-US" altLang="zh-CN" sz="2400" b="1" dirty="0">
                <a:solidFill>
                  <a:schemeClr val="tx1"/>
                </a:solidFill>
                <a:latin typeface="Times New Roman" panose="02020603050405020304" pitchFamily="18" charset="0"/>
              </a:endParaRPr>
            </a:p>
          </p:txBody>
        </p:sp>
        <p:sp>
          <p:nvSpPr>
            <p:cNvPr id="168983" name="Text Box 16"/>
            <p:cNvSpPr txBox="1"/>
            <p:nvPr/>
          </p:nvSpPr>
          <p:spPr>
            <a:xfrm>
              <a:off x="512" y="1088"/>
              <a:ext cx="240" cy="2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en-US" altLang="zh-CN" sz="2400" b="1" dirty="0">
                  <a:solidFill>
                    <a:schemeClr val="tx1"/>
                  </a:solidFill>
                  <a:latin typeface="Times New Roman" panose="02020603050405020304" pitchFamily="18" charset="0"/>
                </a:rPr>
                <a:t>0</a:t>
              </a:r>
              <a:endParaRPr lang="en-US" altLang="zh-CN" sz="2400" b="1" dirty="0">
                <a:solidFill>
                  <a:schemeClr val="tx1"/>
                </a:solidFill>
                <a:latin typeface="Times New Roman" panose="02020603050405020304" pitchFamily="18" charset="0"/>
              </a:endParaRPr>
            </a:p>
          </p:txBody>
        </p:sp>
        <p:sp>
          <p:nvSpPr>
            <p:cNvPr id="168984" name="Rectangle 17"/>
            <p:cNvSpPr/>
            <p:nvPr/>
          </p:nvSpPr>
          <p:spPr>
            <a:xfrm>
              <a:off x="723" y="1056"/>
              <a:ext cx="237"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r>
                <a:rPr lang="en-US" altLang="zh-CN" sz="2400" b="1" i="1" dirty="0">
                  <a:solidFill>
                    <a:schemeClr val="tx1"/>
                  </a:solidFill>
                  <a:latin typeface="Times New Roman" panose="02020603050405020304" pitchFamily="18" charset="0"/>
                  <a:sym typeface="Symbol" panose="05050102010706020507" pitchFamily="18" charset="2"/>
                </a:rPr>
                <a:t></a:t>
              </a:r>
              <a:endParaRPr lang="en-US" altLang="zh-CN" sz="2400" b="1" i="1" dirty="0">
                <a:solidFill>
                  <a:schemeClr val="tx1"/>
                </a:solidFill>
                <a:latin typeface="Times New Roman" panose="02020603050405020304" pitchFamily="18" charset="0"/>
                <a:sym typeface="Symbol" panose="05050102010706020507" pitchFamily="18" charset="2"/>
              </a:endParaRPr>
            </a:p>
          </p:txBody>
        </p:sp>
        <p:sp>
          <p:nvSpPr>
            <p:cNvPr id="168985" name="Text Box 18"/>
            <p:cNvSpPr txBox="1"/>
            <p:nvPr/>
          </p:nvSpPr>
          <p:spPr>
            <a:xfrm>
              <a:off x="2208" y="1080"/>
              <a:ext cx="240" cy="2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en-US" altLang="zh-CN" sz="2400" b="1" i="1" dirty="0">
                  <a:solidFill>
                    <a:schemeClr val="tx1"/>
                  </a:solidFill>
                  <a:latin typeface="Times New Roman" panose="02020603050405020304" pitchFamily="18" charset="0"/>
                </a:rPr>
                <a:t>t</a:t>
              </a:r>
              <a:endParaRPr lang="en-US" altLang="zh-CN" sz="2400" b="1" i="1" dirty="0">
                <a:solidFill>
                  <a:schemeClr val="tx1"/>
                </a:solidFill>
                <a:latin typeface="Times New Roman" panose="02020603050405020304" pitchFamily="18" charset="0"/>
              </a:endParaRPr>
            </a:p>
          </p:txBody>
        </p:sp>
      </p:grpSp>
      <p:graphicFrame>
        <p:nvGraphicFramePr>
          <p:cNvPr id="242708" name="Object 20"/>
          <p:cNvGraphicFramePr>
            <a:graphicFrameLocks noChangeAspect="1"/>
          </p:cNvGraphicFramePr>
          <p:nvPr/>
        </p:nvGraphicFramePr>
        <p:xfrm>
          <a:off x="1397000" y="5895975"/>
          <a:ext cx="6223000" cy="809625"/>
        </p:xfrm>
        <a:graphic>
          <a:graphicData uri="http://schemas.openxmlformats.org/presentationml/2006/ole">
            <mc:AlternateContent xmlns:mc="http://schemas.openxmlformats.org/markup-compatibility/2006">
              <mc:Choice xmlns:v="urn:schemas-microsoft-com:vml" Requires="v">
                <p:oleObj spid="_x0000_s3151" name="" r:id="rId1" imgW="2540000" imgH="330200" progId="Equation.3">
                  <p:embed/>
                </p:oleObj>
              </mc:Choice>
              <mc:Fallback>
                <p:oleObj name="" r:id="rId1" imgW="2540000" imgH="330200" progId="Equation.3">
                  <p:embed/>
                  <p:pic>
                    <p:nvPicPr>
                      <p:cNvPr id="0" name="图片 3150"/>
                      <p:cNvPicPr/>
                      <p:nvPr/>
                    </p:nvPicPr>
                    <p:blipFill>
                      <a:blip r:embed="rId2"/>
                      <a:stretch>
                        <a:fillRect/>
                      </a:stretch>
                    </p:blipFill>
                    <p:spPr>
                      <a:xfrm>
                        <a:off x="1397000" y="5895975"/>
                        <a:ext cx="6223000" cy="809625"/>
                      </a:xfrm>
                      <a:prstGeom prst="rect">
                        <a:avLst/>
                      </a:prstGeom>
                      <a:noFill/>
                      <a:ln w="38100">
                        <a:noFill/>
                        <a:miter/>
                      </a:ln>
                    </p:spPr>
                  </p:pic>
                </p:oleObj>
              </mc:Fallback>
            </mc:AlternateContent>
          </a:graphicData>
        </a:graphic>
      </p:graphicFrame>
      <p:grpSp>
        <p:nvGrpSpPr>
          <p:cNvPr id="4" name="Group 21"/>
          <p:cNvGrpSpPr/>
          <p:nvPr/>
        </p:nvGrpSpPr>
        <p:grpSpPr>
          <a:xfrm>
            <a:off x="0" y="3992563"/>
            <a:ext cx="9144000" cy="1768475"/>
            <a:chOff x="0" y="0"/>
            <a:chExt cx="5760" cy="1114"/>
          </a:xfrm>
        </p:grpSpPr>
        <p:sp>
          <p:nvSpPr>
            <p:cNvPr id="168974" name="Text Box 21"/>
            <p:cNvSpPr txBox="1"/>
            <p:nvPr/>
          </p:nvSpPr>
          <p:spPr>
            <a:xfrm>
              <a:off x="0" y="0"/>
              <a:ext cx="2976"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当</a:t>
              </a:r>
              <a:r>
                <a:rPr lang="en-US" altLang="zh-CN" b="1" dirty="0">
                  <a:latin typeface="Times New Roman" panose="02020603050405020304" pitchFamily="18" charset="0"/>
                </a:rPr>
                <a:t>0&lt;</a:t>
              </a:r>
              <a:r>
                <a:rPr lang="en-US" altLang="zh-CN" b="1" i="1" dirty="0">
                  <a:latin typeface="Times New Roman" panose="02020603050405020304" pitchFamily="18" charset="0"/>
                </a:rPr>
                <a:t>t</a:t>
              </a:r>
              <a:r>
                <a:rPr lang="en-US" altLang="zh-CN" b="1" dirty="0">
                  <a:latin typeface="Times New Roman" panose="02020603050405020304" pitchFamily="18" charset="0"/>
                </a:rPr>
                <a:t>&lt;</a:t>
              </a:r>
              <a:r>
                <a:rPr lang="en-US" altLang="zh-CN" b="1" i="1" dirty="0">
                  <a:latin typeface="Times New Roman" panose="02020603050405020304" pitchFamily="18" charset="0"/>
                  <a:sym typeface="Symbol" panose="05050102010706020507" pitchFamily="18" charset="2"/>
                </a:rPr>
                <a:t></a:t>
              </a:r>
              <a:r>
                <a:rPr lang="en-US" altLang="zh-CN" b="1" dirty="0">
                  <a:latin typeface="Times New Roman" panose="02020603050405020304" pitchFamily="18" charset="0"/>
                </a:rPr>
                <a:t> </a:t>
              </a:r>
              <a:r>
                <a:rPr lang="zh-CN" altLang="en-US" b="1" dirty="0">
                  <a:latin typeface="Times New Roman" panose="02020603050405020304" pitchFamily="18" charset="0"/>
                </a:rPr>
                <a:t>时，</a:t>
              </a:r>
              <a:r>
                <a:rPr lang="en-US" altLang="zh-CN" b="1" i="1" dirty="0">
                  <a:latin typeface="Times New Roman" panose="02020603050405020304" pitchFamily="18" charset="0"/>
                </a:rPr>
                <a:t>f </a:t>
              </a:r>
              <a:r>
                <a:rPr lang="en-US" altLang="zh-CN" b="1" dirty="0">
                  <a:latin typeface="Times New Roman" panose="02020603050405020304" pitchFamily="18" charset="0"/>
                </a:rPr>
                <a:t>(</a:t>
              </a:r>
              <a:r>
                <a:rPr lang="en-US" altLang="zh-CN" b="1" i="1" dirty="0">
                  <a:latin typeface="Times New Roman" panose="02020603050405020304" pitchFamily="18" charset="0"/>
                </a:rPr>
                <a:t>t-</a:t>
              </a:r>
              <a:r>
                <a:rPr lang="en-US" altLang="zh-CN" b="1" i="1" dirty="0">
                  <a:latin typeface="Times New Roman" panose="02020603050405020304" pitchFamily="18" charset="0"/>
                  <a:sym typeface="Symbol" panose="05050102010706020507" pitchFamily="18" charset="2"/>
                </a:rPr>
                <a:t></a:t>
              </a:r>
              <a:r>
                <a:rPr lang="en-US" altLang="zh-CN" b="1" dirty="0">
                  <a:latin typeface="Times New Roman" panose="02020603050405020304" pitchFamily="18" charset="0"/>
                </a:rPr>
                <a:t>) = 0</a:t>
              </a:r>
              <a:endParaRPr lang="en-US" altLang="zh-CN" b="1" dirty="0">
                <a:latin typeface="Times New Roman" panose="02020603050405020304" pitchFamily="18" charset="0"/>
              </a:endParaRPr>
            </a:p>
          </p:txBody>
        </p:sp>
        <p:graphicFrame>
          <p:nvGraphicFramePr>
            <p:cNvPr id="168975" name="Object 23"/>
            <p:cNvGraphicFramePr>
              <a:graphicFrameLocks noChangeAspect="1"/>
            </p:cNvGraphicFramePr>
            <p:nvPr/>
          </p:nvGraphicFramePr>
          <p:xfrm>
            <a:off x="48" y="325"/>
            <a:ext cx="5712" cy="472"/>
          </p:xfrm>
          <a:graphic>
            <a:graphicData uri="http://schemas.openxmlformats.org/presentationml/2006/ole">
              <mc:AlternateContent xmlns:mc="http://schemas.openxmlformats.org/markup-compatibility/2006">
                <mc:Choice xmlns:v="urn:schemas-microsoft-com:vml" Requires="v">
                  <p:oleObj spid="_x0000_s3158" name="" r:id="rId3" imgW="4064000" imgH="330200" progId="Equation.3">
                    <p:embed/>
                  </p:oleObj>
                </mc:Choice>
                <mc:Fallback>
                  <p:oleObj name="" r:id="rId3" imgW="4064000" imgH="330200" progId="Equation.3">
                    <p:embed/>
                    <p:pic>
                      <p:nvPicPr>
                        <p:cNvPr id="0" name="图片 3157"/>
                        <p:cNvPicPr/>
                        <p:nvPr/>
                      </p:nvPicPr>
                      <p:blipFill>
                        <a:blip r:embed="rId4"/>
                        <a:stretch>
                          <a:fillRect/>
                        </a:stretch>
                      </p:blipFill>
                      <p:spPr>
                        <a:xfrm>
                          <a:off x="48" y="325"/>
                          <a:ext cx="5712" cy="472"/>
                        </a:xfrm>
                        <a:prstGeom prst="rect">
                          <a:avLst/>
                        </a:prstGeom>
                        <a:noFill/>
                        <a:ln w="38100">
                          <a:noFill/>
                          <a:miter/>
                        </a:ln>
                      </p:spPr>
                    </p:pic>
                  </p:oleObj>
                </mc:Fallback>
              </mc:AlternateContent>
            </a:graphicData>
          </a:graphic>
        </p:graphicFrame>
        <p:grpSp>
          <p:nvGrpSpPr>
            <p:cNvPr id="168976" name="Group 24"/>
            <p:cNvGrpSpPr/>
            <p:nvPr/>
          </p:nvGrpSpPr>
          <p:grpSpPr>
            <a:xfrm>
              <a:off x="0" y="749"/>
              <a:ext cx="1536" cy="365"/>
              <a:chOff x="0" y="0"/>
              <a:chExt cx="1536" cy="365"/>
            </a:xfrm>
          </p:grpSpPr>
          <p:graphicFrame>
            <p:nvGraphicFramePr>
              <p:cNvPr id="168977" name="Object 25"/>
              <p:cNvGraphicFramePr>
                <a:graphicFrameLocks noChangeAspect="1"/>
              </p:cNvGraphicFramePr>
              <p:nvPr/>
            </p:nvGraphicFramePr>
            <p:xfrm>
              <a:off x="592" y="96"/>
              <a:ext cx="944" cy="257"/>
            </p:xfrm>
            <a:graphic>
              <a:graphicData uri="http://schemas.openxmlformats.org/presentationml/2006/ole">
                <mc:AlternateContent xmlns:mc="http://schemas.openxmlformats.org/markup-compatibility/2006">
                  <mc:Choice xmlns:v="urn:schemas-microsoft-com:vml" Requires="v">
                    <p:oleObj spid="_x0000_s3159" name="" r:id="rId5" imgW="558800" imgH="152400" progId="Equation.3">
                      <p:embed/>
                    </p:oleObj>
                  </mc:Choice>
                  <mc:Fallback>
                    <p:oleObj name="" r:id="rId5" imgW="558800" imgH="152400" progId="Equation.3">
                      <p:embed/>
                      <p:pic>
                        <p:nvPicPr>
                          <p:cNvPr id="0" name="图片 3158"/>
                          <p:cNvPicPr/>
                          <p:nvPr/>
                        </p:nvPicPr>
                        <p:blipFill>
                          <a:blip r:embed="rId6"/>
                          <a:stretch>
                            <a:fillRect/>
                          </a:stretch>
                        </p:blipFill>
                        <p:spPr>
                          <a:xfrm>
                            <a:off x="592" y="96"/>
                            <a:ext cx="944" cy="257"/>
                          </a:xfrm>
                          <a:prstGeom prst="rect">
                            <a:avLst/>
                          </a:prstGeom>
                          <a:noFill/>
                          <a:ln w="38100">
                            <a:noFill/>
                            <a:miter/>
                          </a:ln>
                        </p:spPr>
                      </p:pic>
                    </p:oleObj>
                  </mc:Fallback>
                </mc:AlternateContent>
              </a:graphicData>
            </a:graphic>
          </p:graphicFrame>
          <p:sp>
            <p:nvSpPr>
              <p:cNvPr id="168978" name="Text Box 25"/>
              <p:cNvSpPr txBox="1"/>
              <p:nvPr/>
            </p:nvSpPr>
            <p:spPr>
              <a:xfrm>
                <a:off x="0" y="0"/>
                <a:ext cx="672"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式中</a:t>
                </a:r>
                <a:endParaRPr lang="zh-CN" altLang="en-US" b="1" dirty="0">
                  <a:latin typeface="Times New Roman" panose="02020603050405020304" pitchFamily="18" charset="0"/>
                </a:endParaRPr>
              </a:p>
            </p:txBody>
          </p:sp>
        </p:grpSp>
      </p:grpSp>
      <p:grpSp>
        <p:nvGrpSpPr>
          <p:cNvPr id="6" name="Group 27"/>
          <p:cNvGrpSpPr/>
          <p:nvPr/>
        </p:nvGrpSpPr>
        <p:grpSpPr>
          <a:xfrm>
            <a:off x="685800" y="2743200"/>
            <a:ext cx="7696200" cy="2895600"/>
            <a:chOff x="0" y="0"/>
            <a:chExt cx="4848" cy="1824"/>
          </a:xfrm>
        </p:grpSpPr>
        <p:sp>
          <p:nvSpPr>
            <p:cNvPr id="168972" name="AutoShape 27"/>
            <p:cNvSpPr/>
            <p:nvPr/>
          </p:nvSpPr>
          <p:spPr>
            <a:xfrm>
              <a:off x="0" y="0"/>
              <a:ext cx="4848" cy="1824"/>
            </a:xfrm>
            <a:prstGeom prst="horizontalScroll">
              <a:avLst>
                <a:gd name="adj" fmla="val 12500"/>
              </a:avLst>
            </a:prstGeom>
            <a:solidFill>
              <a:srgbClr val="CCFFFF"/>
            </a:solidFill>
            <a:ln w="28575" cap="flat" cmpd="sng">
              <a:solidFill>
                <a:srgbClr val="C0C0C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lnSpc>
                  <a:spcPct val="150000"/>
                </a:lnSpc>
                <a:spcBef>
                  <a:spcPct val="0"/>
                </a:spcBef>
                <a:buClrTx/>
                <a:buSzTx/>
                <a:buFont typeface="Arial" panose="020B0604020202020204" pitchFamily="34" charset="0"/>
                <a:buNone/>
              </a:pPr>
              <a:r>
                <a:rPr lang="zh-CN" altLang="en-US" b="1" dirty="0">
                  <a:latin typeface="Times New Roman" panose="02020603050405020304" pitchFamily="18" charset="0"/>
                </a:rPr>
                <a:t>方程说明时间函数</a:t>
              </a:r>
              <a:r>
                <a:rPr lang="en-US" altLang="zh-CN" b="1" i="1" dirty="0">
                  <a:latin typeface="Times New Roman" panose="02020603050405020304" pitchFamily="18" charset="0"/>
                </a:rPr>
                <a:t>f </a:t>
              </a:r>
              <a:r>
                <a:rPr lang="en-US" altLang="zh-CN" b="1" dirty="0">
                  <a:latin typeface="Times New Roman" panose="02020603050405020304" pitchFamily="18" charset="0"/>
                </a:rPr>
                <a:t>(</a:t>
              </a:r>
              <a:r>
                <a:rPr lang="en-US" altLang="zh-CN" b="1" i="1" dirty="0">
                  <a:latin typeface="Times New Roman" panose="02020603050405020304" pitchFamily="18" charset="0"/>
                </a:rPr>
                <a:t>t</a:t>
              </a:r>
              <a:r>
                <a:rPr lang="en-US" altLang="zh-CN" b="1" dirty="0">
                  <a:latin typeface="Times New Roman" panose="02020603050405020304" pitchFamily="18" charset="0"/>
                </a:rPr>
                <a:t>)</a:t>
              </a:r>
              <a:r>
                <a:rPr lang="zh-CN" altLang="en-US" b="1" dirty="0">
                  <a:latin typeface="Times New Roman" panose="02020603050405020304" pitchFamily="18" charset="0"/>
                </a:rPr>
                <a:t>通过</a:t>
              </a:r>
              <a:r>
                <a:rPr lang="zh-CN" altLang="en-US" b="1" i="1" dirty="0">
                  <a:latin typeface="Times New Roman" panose="02020603050405020304" pitchFamily="18" charset="0"/>
                  <a:sym typeface="Symbol" panose="05050102010706020507" pitchFamily="18" charset="2"/>
                </a:rPr>
                <a:t></a:t>
              </a:r>
              <a:r>
                <a:rPr lang="zh-CN" altLang="en-US" b="1" dirty="0">
                  <a:latin typeface="Times New Roman" panose="02020603050405020304" pitchFamily="18" charset="0"/>
                </a:rPr>
                <a:t> 的平移相</a:t>
              </a:r>
              <a:endParaRPr lang="zh-CN" altLang="en-US" b="1" dirty="0">
                <a:latin typeface="Times New Roman" panose="02020603050405020304" pitchFamily="18" charset="0"/>
              </a:endParaRPr>
            </a:p>
            <a:p>
              <a:pPr marL="0" lvl="0" indent="0" eaLnBrk="1" hangingPunct="1">
                <a:lnSpc>
                  <a:spcPct val="150000"/>
                </a:lnSpc>
                <a:spcBef>
                  <a:spcPct val="0"/>
                </a:spcBef>
                <a:buClrTx/>
                <a:buSzTx/>
                <a:buFont typeface="Arial" panose="020B0604020202020204" pitchFamily="34" charset="0"/>
                <a:buNone/>
              </a:pPr>
              <a:r>
                <a:rPr lang="zh-CN" altLang="en-US" b="1" dirty="0">
                  <a:latin typeface="Times New Roman" panose="02020603050405020304" pitchFamily="18" charset="0"/>
                </a:rPr>
                <a:t>当于拉普拉斯变换</a:t>
              </a:r>
              <a:r>
                <a:rPr lang="en-US" altLang="zh-CN" b="1" i="1" dirty="0">
                  <a:latin typeface="Times New Roman" panose="02020603050405020304" pitchFamily="18" charset="0"/>
                </a:rPr>
                <a:t>F</a:t>
              </a:r>
              <a:r>
                <a:rPr lang="en-US" altLang="zh-CN" b="1" dirty="0">
                  <a:latin typeface="Times New Roman" panose="02020603050405020304" pitchFamily="18" charset="0"/>
                </a:rPr>
                <a:t>(</a:t>
              </a:r>
              <a:r>
                <a:rPr lang="en-US" altLang="zh-CN" b="1" i="1" dirty="0">
                  <a:latin typeface="Times New Roman" panose="02020603050405020304" pitchFamily="18" charset="0"/>
                </a:rPr>
                <a:t>s</a:t>
              </a:r>
              <a:r>
                <a:rPr lang="en-US" altLang="zh-CN" b="1" dirty="0">
                  <a:latin typeface="Times New Roman" panose="02020603050405020304" pitchFamily="18" charset="0"/>
                </a:rPr>
                <a:t>)</a:t>
              </a:r>
              <a:r>
                <a:rPr lang="zh-CN" altLang="en-US" b="1" dirty="0">
                  <a:latin typeface="Times New Roman" panose="02020603050405020304" pitchFamily="18" charset="0"/>
                </a:rPr>
                <a:t>与        相乘。</a:t>
              </a:r>
              <a:endParaRPr lang="zh-CN" altLang="en-US" b="1" dirty="0">
                <a:latin typeface="Times New Roman" panose="02020603050405020304" pitchFamily="18" charset="0"/>
              </a:endParaRPr>
            </a:p>
          </p:txBody>
        </p:sp>
        <p:graphicFrame>
          <p:nvGraphicFramePr>
            <p:cNvPr id="168973" name="Object 29"/>
            <p:cNvGraphicFramePr>
              <a:graphicFrameLocks noChangeAspect="1"/>
            </p:cNvGraphicFramePr>
            <p:nvPr/>
          </p:nvGraphicFramePr>
          <p:xfrm>
            <a:off x="3024" y="960"/>
            <a:ext cx="512" cy="396"/>
          </p:xfrm>
          <a:graphic>
            <a:graphicData uri="http://schemas.openxmlformats.org/presentationml/2006/ole">
              <mc:AlternateContent xmlns:mc="http://schemas.openxmlformats.org/markup-compatibility/2006">
                <mc:Choice xmlns:v="urn:schemas-microsoft-com:vml" Requires="v">
                  <p:oleObj spid="_x0000_s3157" name="" r:id="rId7" imgW="165100" imgH="88900" progId="Equation.3">
                    <p:embed/>
                  </p:oleObj>
                </mc:Choice>
                <mc:Fallback>
                  <p:oleObj name="" r:id="rId7" imgW="165100" imgH="88900" progId="Equation.3">
                    <p:embed/>
                    <p:pic>
                      <p:nvPicPr>
                        <p:cNvPr id="0" name="图片 3156"/>
                        <p:cNvPicPr/>
                        <p:nvPr/>
                      </p:nvPicPr>
                      <p:blipFill>
                        <a:blip r:embed="rId8"/>
                        <a:stretch>
                          <a:fillRect/>
                        </a:stretch>
                      </p:blipFill>
                      <p:spPr>
                        <a:xfrm>
                          <a:off x="3024" y="960"/>
                          <a:ext cx="512" cy="396"/>
                        </a:xfrm>
                        <a:prstGeom prst="rect">
                          <a:avLst/>
                        </a:prstGeom>
                        <a:noFill/>
                        <a:ln w="38100">
                          <a:noFill/>
                          <a:miter/>
                        </a:ln>
                      </p:spPr>
                    </p:pic>
                  </p:oleObj>
                </mc:Fallback>
              </mc:AlternateContent>
            </a:graphicData>
          </a:graphic>
        </p:graphicFrame>
      </p:grpSp>
      <p:sp>
        <p:nvSpPr>
          <p:cNvPr id="242718" name="AutoShape 29"/>
          <p:cNvSpPr/>
          <p:nvPr/>
        </p:nvSpPr>
        <p:spPr>
          <a:xfrm rot="5400000">
            <a:off x="514350" y="5734050"/>
            <a:ext cx="762000" cy="723900"/>
          </a:xfrm>
          <a:custGeom>
            <a:avLst/>
            <a:gdLst>
              <a:gd name="txL" fmla="*/ 0 w 21600"/>
              <a:gd name="txT" fmla="*/ 14400 h 21600"/>
              <a:gd name="txR" fmla="*/ 18514 w 21600"/>
              <a:gd name="txB" fmla="*/ 21600 h 21600"/>
            </a:gdLst>
            <a:ahLst/>
            <a:cxnLst>
              <a:cxn ang="0">
                <a:pos x="2147483646" y="0"/>
              </a:cxn>
              <a:cxn ang="0">
                <a:pos x="2147483646" y="2147483646"/>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Lst>
            <a:rect l="txL" t="txT" r="txR" b="txB"/>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lnTo>
                  <a:pt x="15429" y="0"/>
                </a:lnTo>
                <a:close/>
              </a:path>
            </a:pathLst>
          </a:custGeom>
          <a:solidFill>
            <a:schemeClr val="accent1">
              <a:alpha val="100000"/>
            </a:schemeClr>
          </a:solid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168971" name="灯片编号占位符 4"/>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rgbClr val="003399"/>
                </a:solidFill>
              </a:rPr>
            </a:fld>
            <a:endParaRPr lang="en-US" altLang="zh-CN" sz="1400" b="1" dirty="0">
              <a:solidFill>
                <a:srgbClr val="0033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42692"/>
                                        </p:tgtEl>
                                        <p:attrNameLst>
                                          <p:attrName>style.visibility</p:attrName>
                                        </p:attrNameLst>
                                      </p:cBhvr>
                                      <p:to>
                                        <p:strVal val="visible"/>
                                      </p:to>
                                    </p:set>
                                    <p:animEffect transition="in" filter="box(in)">
                                      <p:cBhvr>
                                        <p:cTn id="7" dur="500"/>
                                        <p:tgtEl>
                                          <p:spTgt spid="24269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ox(in)">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42718"/>
                                        </p:tgtEl>
                                        <p:attrNameLst>
                                          <p:attrName>style.visibility</p:attrName>
                                        </p:attrNameLst>
                                      </p:cBhvr>
                                      <p:to>
                                        <p:strVal val="visible"/>
                                      </p:to>
                                    </p:set>
                                    <p:animEffect transition="in" filter="dissolve">
                                      <p:cBhvr>
                                        <p:cTn id="27" dur="500"/>
                                        <p:tgtEl>
                                          <p:spTgt spid="242718"/>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242708"/>
                                        </p:tgtEl>
                                        <p:attrNameLst>
                                          <p:attrName>style.visibility</p:attrName>
                                        </p:attrNameLst>
                                      </p:cBhvr>
                                      <p:to>
                                        <p:strVal val="visible"/>
                                      </p:to>
                                    </p:set>
                                    <p:animEffect transition="in" filter="slide(fromBottom)">
                                      <p:cBhvr>
                                        <p:cTn id="32" dur="500"/>
                                        <p:tgtEl>
                                          <p:spTgt spid="242708"/>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37"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barn(outVertical)">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9986" name="灯片编号占位符 3"/>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sp>
        <p:nvSpPr>
          <p:cNvPr id="169987" name="Text Box 2"/>
          <p:cNvSpPr txBox="1"/>
          <p:nvPr/>
        </p:nvSpPr>
        <p:spPr>
          <a:xfrm>
            <a:off x="152400" y="120650"/>
            <a:ext cx="8307388" cy="646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sz="3600" b="1" dirty="0">
                <a:latin typeface="Times New Roman" panose="02020603050405020304" pitchFamily="18" charset="0"/>
              </a:rPr>
              <a:t>例</a:t>
            </a:r>
            <a:r>
              <a:rPr lang="en-US" altLang="zh-CN" sz="3600" b="1" dirty="0">
                <a:latin typeface="Times New Roman" panose="02020603050405020304" pitchFamily="18" charset="0"/>
              </a:rPr>
              <a:t>13  </a:t>
            </a:r>
            <a:r>
              <a:rPr lang="zh-CN" altLang="en-US" sz="3600" b="1" dirty="0">
                <a:latin typeface="Times New Roman" panose="02020603050405020304" pitchFamily="18" charset="0"/>
              </a:rPr>
              <a:t>脉动函数 </a:t>
            </a:r>
            <a:r>
              <a:rPr lang="en-US" altLang="zh-CN" sz="3600" dirty="0">
                <a:latin typeface="Times New Roman" panose="02020603050405020304" pitchFamily="18" charset="0"/>
              </a:rPr>
              <a:t>(</a:t>
            </a:r>
            <a:r>
              <a:rPr lang="zh-CN" altLang="en-US" sz="3600" dirty="0">
                <a:latin typeface="Times New Roman" panose="02020603050405020304" pitchFamily="18" charset="0"/>
              </a:rPr>
              <a:t>F</a:t>
            </a:r>
            <a:r>
              <a:rPr lang="en-US" altLang="zh-CN" sz="3600" dirty="0">
                <a:latin typeface="Times New Roman" panose="02020603050405020304" pitchFamily="18" charset="0"/>
              </a:rPr>
              <a:t>luctuation function)</a:t>
            </a:r>
            <a:endParaRPr lang="zh-CN" altLang="en-US" sz="3600" dirty="0">
              <a:latin typeface="Times New Roman" panose="02020603050405020304" pitchFamily="18" charset="0"/>
            </a:endParaRPr>
          </a:p>
        </p:txBody>
      </p:sp>
      <p:grpSp>
        <p:nvGrpSpPr>
          <p:cNvPr id="2" name="Group 4"/>
          <p:cNvGrpSpPr/>
          <p:nvPr/>
        </p:nvGrpSpPr>
        <p:grpSpPr>
          <a:xfrm>
            <a:off x="228600" y="762000"/>
            <a:ext cx="7772400" cy="1790700"/>
            <a:chOff x="0" y="0"/>
            <a:chExt cx="4896" cy="1128"/>
          </a:xfrm>
        </p:grpSpPr>
        <p:sp>
          <p:nvSpPr>
            <p:cNvPr id="169995" name="Text Box 4"/>
            <p:cNvSpPr txBox="1"/>
            <p:nvPr/>
          </p:nvSpPr>
          <p:spPr>
            <a:xfrm>
              <a:off x="0" y="24"/>
              <a:ext cx="4464" cy="82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en-US" altLang="zh-CN" b="1" dirty="0">
                  <a:solidFill>
                    <a:schemeClr val="tx1"/>
                  </a:solidFill>
                  <a:latin typeface="Times New Roman" panose="02020603050405020304" pitchFamily="18" charset="0"/>
                </a:rPr>
                <a:t>  </a:t>
              </a:r>
              <a:r>
                <a:rPr lang="zh-CN" altLang="en-US" b="1" dirty="0">
                  <a:latin typeface="Times New Roman" panose="02020603050405020304" pitchFamily="18" charset="0"/>
                </a:rPr>
                <a:t>脉动函数：                     </a:t>
              </a:r>
              <a:r>
                <a:rPr lang="zh-CN" altLang="en-US" b="1" dirty="0">
                  <a:solidFill>
                    <a:srgbClr val="000000"/>
                  </a:solidFill>
                  <a:latin typeface="Times New Roman" panose="02020603050405020304" pitchFamily="18" charset="0"/>
                </a:rPr>
                <a:t>常数</a:t>
              </a:r>
              <a:r>
                <a:rPr lang="zh-CN" altLang="en-US" b="1" dirty="0">
                  <a:solidFill>
                    <a:schemeClr val="tx1"/>
                  </a:solidFill>
                  <a:latin typeface="Times New Roman" panose="02020603050405020304" pitchFamily="18" charset="0"/>
                </a:rPr>
                <a:t>    </a:t>
              </a:r>
              <a:endParaRPr lang="zh-CN" altLang="en-US" b="1" dirty="0">
                <a:solidFill>
                  <a:schemeClr val="tx1"/>
                </a:solidFill>
                <a:latin typeface="Times New Roman" panose="02020603050405020304" pitchFamily="18" charset="0"/>
              </a:endParaRPr>
            </a:p>
            <a:p>
              <a:pPr marL="0" lvl="0" indent="0" eaLnBrk="1" hangingPunct="1">
                <a:spcBef>
                  <a:spcPct val="50000"/>
                </a:spcBef>
                <a:buClrTx/>
                <a:buSzTx/>
                <a:buFont typeface="Arial" panose="020B0604020202020204" pitchFamily="34" charset="0"/>
                <a:buNone/>
              </a:pPr>
              <a:r>
                <a:rPr lang="zh-CN" altLang="en-US" b="1" dirty="0">
                  <a:solidFill>
                    <a:schemeClr val="tx1"/>
                  </a:solidFill>
                  <a:latin typeface="Times New Roman" panose="02020603050405020304" pitchFamily="18" charset="0"/>
                </a:rPr>
                <a:t>                                                      </a:t>
              </a:r>
              <a:endParaRPr lang="zh-CN" altLang="en-US" b="1" dirty="0">
                <a:solidFill>
                  <a:schemeClr val="tx1"/>
                </a:solidFill>
                <a:latin typeface="Times New Roman" panose="02020603050405020304" pitchFamily="18" charset="0"/>
              </a:endParaRPr>
            </a:p>
          </p:txBody>
        </p:sp>
        <p:graphicFrame>
          <p:nvGraphicFramePr>
            <p:cNvPr id="169996" name="Object 6"/>
            <p:cNvGraphicFramePr>
              <a:graphicFrameLocks noChangeAspect="1"/>
            </p:cNvGraphicFramePr>
            <p:nvPr/>
          </p:nvGraphicFramePr>
          <p:xfrm>
            <a:off x="1523" y="24"/>
            <a:ext cx="1261" cy="794"/>
          </p:xfrm>
          <a:graphic>
            <a:graphicData uri="http://schemas.openxmlformats.org/presentationml/2006/ole">
              <mc:AlternateContent xmlns:mc="http://schemas.openxmlformats.org/markup-compatibility/2006">
                <mc:Choice xmlns:v="urn:schemas-microsoft-com:vml" Requires="v">
                  <p:oleObj spid="_x0000_s3163" name="" r:id="rId1" imgW="685800" imgH="431800" progId="Equation.3">
                    <p:embed/>
                  </p:oleObj>
                </mc:Choice>
                <mc:Fallback>
                  <p:oleObj name="" r:id="rId1" imgW="685800" imgH="431800" progId="Equation.3">
                    <p:embed/>
                    <p:pic>
                      <p:nvPicPr>
                        <p:cNvPr id="0" name="图片 3162"/>
                        <p:cNvPicPr/>
                        <p:nvPr/>
                      </p:nvPicPr>
                      <p:blipFill>
                        <a:blip r:embed="rId2"/>
                        <a:stretch>
                          <a:fillRect/>
                        </a:stretch>
                      </p:blipFill>
                      <p:spPr>
                        <a:xfrm>
                          <a:off x="1523" y="24"/>
                          <a:ext cx="1261" cy="794"/>
                        </a:xfrm>
                        <a:prstGeom prst="rect">
                          <a:avLst/>
                        </a:prstGeom>
                        <a:noFill/>
                        <a:ln w="38100">
                          <a:noFill/>
                          <a:miter/>
                        </a:ln>
                      </p:spPr>
                    </p:pic>
                  </p:oleObj>
                </mc:Fallback>
              </mc:AlternateContent>
            </a:graphicData>
          </a:graphic>
        </p:graphicFrame>
        <p:sp>
          <p:nvSpPr>
            <p:cNvPr id="169997" name="Text Box 6"/>
            <p:cNvSpPr txBox="1"/>
            <p:nvPr/>
          </p:nvSpPr>
          <p:spPr>
            <a:xfrm>
              <a:off x="96" y="763"/>
              <a:ext cx="2688"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求</a:t>
              </a:r>
              <a:r>
                <a:rPr lang="en-US" altLang="zh-CN" b="1" i="1" dirty="0">
                  <a:latin typeface="Times New Roman" panose="02020603050405020304" pitchFamily="18" charset="0"/>
                </a:rPr>
                <a:t>f </a:t>
              </a:r>
              <a:r>
                <a:rPr lang="en-US" altLang="zh-CN" b="1" dirty="0">
                  <a:latin typeface="Times New Roman" panose="02020603050405020304" pitchFamily="18" charset="0"/>
                </a:rPr>
                <a:t>(</a:t>
              </a:r>
              <a:r>
                <a:rPr lang="en-US" altLang="zh-CN" b="1" i="1" dirty="0">
                  <a:latin typeface="Times New Roman" panose="02020603050405020304" pitchFamily="18" charset="0"/>
                </a:rPr>
                <a:t>t</a:t>
              </a:r>
              <a:r>
                <a:rPr lang="en-US" altLang="zh-CN" b="1" dirty="0">
                  <a:latin typeface="Times New Roman" panose="02020603050405020304" pitchFamily="18" charset="0"/>
                </a:rPr>
                <a:t>)</a:t>
              </a:r>
              <a:r>
                <a:rPr lang="zh-CN" altLang="en-US" b="1" dirty="0">
                  <a:latin typeface="Times New Roman" panose="02020603050405020304" pitchFamily="18" charset="0"/>
                </a:rPr>
                <a:t>的拉普拉斯变换</a:t>
              </a:r>
              <a:endParaRPr lang="zh-CN" altLang="en-US" b="1" dirty="0">
                <a:latin typeface="Times New Roman" panose="02020603050405020304" pitchFamily="18" charset="0"/>
              </a:endParaRPr>
            </a:p>
          </p:txBody>
        </p:sp>
        <p:graphicFrame>
          <p:nvGraphicFramePr>
            <p:cNvPr id="169998" name="Object 8"/>
            <p:cNvGraphicFramePr>
              <a:graphicFrameLocks noChangeAspect="1"/>
            </p:cNvGraphicFramePr>
            <p:nvPr/>
          </p:nvGraphicFramePr>
          <p:xfrm>
            <a:off x="3432" y="0"/>
            <a:ext cx="1176" cy="392"/>
          </p:xfrm>
          <a:graphic>
            <a:graphicData uri="http://schemas.openxmlformats.org/presentationml/2006/ole">
              <mc:AlternateContent xmlns:mc="http://schemas.openxmlformats.org/markup-compatibility/2006">
                <mc:Choice xmlns:v="urn:schemas-microsoft-com:vml" Requires="v">
                  <p:oleObj spid="_x0000_s3161" name="" r:id="rId3" imgW="685800" imgH="228600" progId="Equation.3">
                    <p:embed/>
                  </p:oleObj>
                </mc:Choice>
                <mc:Fallback>
                  <p:oleObj name="" r:id="rId3" imgW="685800" imgH="228600" progId="Equation.3">
                    <p:embed/>
                    <p:pic>
                      <p:nvPicPr>
                        <p:cNvPr id="0" name="图片 3160"/>
                        <p:cNvPicPr/>
                        <p:nvPr/>
                      </p:nvPicPr>
                      <p:blipFill>
                        <a:blip r:embed="rId4"/>
                        <a:stretch>
                          <a:fillRect/>
                        </a:stretch>
                      </p:blipFill>
                      <p:spPr>
                        <a:xfrm>
                          <a:off x="3432" y="0"/>
                          <a:ext cx="1176" cy="392"/>
                        </a:xfrm>
                        <a:prstGeom prst="rect">
                          <a:avLst/>
                        </a:prstGeom>
                        <a:noFill/>
                        <a:ln w="38100">
                          <a:noFill/>
                          <a:miter/>
                        </a:ln>
                      </p:spPr>
                    </p:pic>
                  </p:oleObj>
                </mc:Fallback>
              </mc:AlternateContent>
            </a:graphicData>
          </a:graphic>
        </p:graphicFrame>
        <p:graphicFrame>
          <p:nvGraphicFramePr>
            <p:cNvPr id="169999" name="Object 9"/>
            <p:cNvGraphicFramePr>
              <a:graphicFrameLocks noChangeAspect="1"/>
            </p:cNvGraphicFramePr>
            <p:nvPr/>
          </p:nvGraphicFramePr>
          <p:xfrm>
            <a:off x="3448" y="420"/>
            <a:ext cx="1448" cy="420"/>
          </p:xfrm>
          <a:graphic>
            <a:graphicData uri="http://schemas.openxmlformats.org/presentationml/2006/ole">
              <mc:AlternateContent xmlns:mc="http://schemas.openxmlformats.org/markup-compatibility/2006">
                <mc:Choice xmlns:v="urn:schemas-microsoft-com:vml" Requires="v">
                  <p:oleObj spid="_x0000_s3162" name="" r:id="rId5" imgW="787400" imgH="228600" progId="Equation.3">
                    <p:embed/>
                  </p:oleObj>
                </mc:Choice>
                <mc:Fallback>
                  <p:oleObj name="" r:id="rId5" imgW="787400" imgH="228600" progId="Equation.3">
                    <p:embed/>
                    <p:pic>
                      <p:nvPicPr>
                        <p:cNvPr id="0" name="图片 3161"/>
                        <p:cNvPicPr/>
                        <p:nvPr/>
                      </p:nvPicPr>
                      <p:blipFill>
                        <a:blip r:embed="rId6"/>
                        <a:stretch>
                          <a:fillRect/>
                        </a:stretch>
                      </p:blipFill>
                      <p:spPr>
                        <a:xfrm>
                          <a:off x="3448" y="420"/>
                          <a:ext cx="1448" cy="420"/>
                        </a:xfrm>
                        <a:prstGeom prst="rect">
                          <a:avLst/>
                        </a:prstGeom>
                        <a:noFill/>
                        <a:ln w="38100">
                          <a:noFill/>
                          <a:miter/>
                        </a:ln>
                      </p:spPr>
                    </p:pic>
                  </p:oleObj>
                </mc:Fallback>
              </mc:AlternateContent>
            </a:graphicData>
          </a:graphic>
        </p:graphicFrame>
      </p:grpSp>
      <p:sp>
        <p:nvSpPr>
          <p:cNvPr id="243722" name="Text Box 9"/>
          <p:cNvSpPr txBox="1"/>
          <p:nvPr/>
        </p:nvSpPr>
        <p:spPr>
          <a:xfrm>
            <a:off x="152400" y="2514600"/>
            <a:ext cx="103505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解：</a:t>
            </a:r>
            <a:endParaRPr lang="zh-CN" altLang="en-US" b="1" dirty="0">
              <a:latin typeface="Times New Roman" panose="02020603050405020304" pitchFamily="18" charset="0"/>
            </a:endParaRPr>
          </a:p>
        </p:txBody>
      </p:sp>
      <p:sp>
        <p:nvSpPr>
          <p:cNvPr id="165899" name="Text Box 11"/>
          <p:cNvSpPr txBox="1"/>
          <p:nvPr/>
        </p:nvSpPr>
        <p:spPr>
          <a:xfrm>
            <a:off x="838200" y="2560638"/>
            <a:ext cx="8229600" cy="15700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脉动函数</a:t>
            </a:r>
            <a:r>
              <a:rPr lang="en-US" altLang="zh-CN" b="1" i="1" dirty="0">
                <a:latin typeface="Times New Roman" panose="02020603050405020304" pitchFamily="18" charset="0"/>
              </a:rPr>
              <a:t>f </a:t>
            </a:r>
            <a:r>
              <a:rPr lang="en-US" altLang="zh-CN" b="1" dirty="0">
                <a:latin typeface="Times New Roman" panose="02020603050405020304" pitchFamily="18" charset="0"/>
              </a:rPr>
              <a:t>(</a:t>
            </a:r>
            <a:r>
              <a:rPr lang="en-US" altLang="zh-CN" b="1" i="1" dirty="0">
                <a:latin typeface="Times New Roman" panose="02020603050405020304" pitchFamily="18" charset="0"/>
              </a:rPr>
              <a:t>t</a:t>
            </a:r>
            <a:r>
              <a:rPr lang="en-US" altLang="zh-CN" b="1" dirty="0">
                <a:latin typeface="Times New Roman" panose="02020603050405020304" pitchFamily="18" charset="0"/>
              </a:rPr>
              <a:t>)</a:t>
            </a:r>
            <a:r>
              <a:rPr lang="zh-CN" altLang="en-US" b="1" dirty="0">
                <a:latin typeface="Times New Roman" panose="02020603050405020304" pitchFamily="18" charset="0"/>
              </a:rPr>
              <a:t>可以看作是一个从 </a:t>
            </a:r>
            <a:r>
              <a:rPr lang="en-US" altLang="zh-CN" b="1" i="1" dirty="0">
                <a:latin typeface="Times New Roman" panose="02020603050405020304" pitchFamily="18" charset="0"/>
              </a:rPr>
              <a:t>t </a:t>
            </a:r>
            <a:r>
              <a:rPr lang="en-US" altLang="zh-CN" b="1" dirty="0">
                <a:latin typeface="Times New Roman" panose="02020603050405020304" pitchFamily="18" charset="0"/>
              </a:rPr>
              <a:t>= 0 </a:t>
            </a:r>
            <a:r>
              <a:rPr lang="zh-CN" altLang="en-US" b="1" dirty="0">
                <a:latin typeface="Times New Roman" panose="02020603050405020304" pitchFamily="18" charset="0"/>
              </a:rPr>
              <a:t>开始的高度为</a:t>
            </a:r>
            <a:r>
              <a:rPr lang="en-US" altLang="zh-CN" b="1" i="1" dirty="0">
                <a:latin typeface="Times New Roman" panose="02020603050405020304" pitchFamily="18" charset="0"/>
              </a:rPr>
              <a:t>A</a:t>
            </a:r>
            <a:r>
              <a:rPr lang="zh-CN" altLang="en-US" b="1" dirty="0">
                <a:latin typeface="Times New Roman" panose="02020603050405020304" pitchFamily="18" charset="0"/>
              </a:rPr>
              <a:t>的阶跃函数，再叠加一个从 </a:t>
            </a:r>
            <a:r>
              <a:rPr lang="en-US" altLang="zh-CN" b="1" i="1" dirty="0">
                <a:latin typeface="Times New Roman" panose="02020603050405020304" pitchFamily="18" charset="0"/>
              </a:rPr>
              <a:t>t </a:t>
            </a:r>
            <a:r>
              <a:rPr lang="en-US" altLang="zh-CN" b="1" dirty="0">
                <a:latin typeface="Times New Roman" panose="02020603050405020304" pitchFamily="18" charset="0"/>
              </a:rPr>
              <a:t>=</a:t>
            </a:r>
            <a:r>
              <a:rPr lang="en-US" altLang="zh-CN" b="1" i="1" dirty="0">
                <a:latin typeface="Times New Roman" panose="02020603050405020304" pitchFamily="18" charset="0"/>
              </a:rPr>
              <a:t>t</a:t>
            </a:r>
            <a:r>
              <a:rPr lang="en-US" altLang="zh-CN" b="1" baseline="-25000" dirty="0">
                <a:latin typeface="Times New Roman" panose="02020603050405020304" pitchFamily="18" charset="0"/>
              </a:rPr>
              <a:t>0</a:t>
            </a:r>
            <a:r>
              <a:rPr lang="zh-CN" altLang="en-US" b="1" dirty="0">
                <a:latin typeface="Times New Roman" panose="02020603050405020304" pitchFamily="18" charset="0"/>
              </a:rPr>
              <a:t> 开始的高度为</a:t>
            </a:r>
            <a:r>
              <a:rPr lang="en-US" altLang="zh-CN" b="1" i="1" dirty="0">
                <a:latin typeface="Times New Roman" panose="02020603050405020304" pitchFamily="18" charset="0"/>
              </a:rPr>
              <a:t>A</a:t>
            </a:r>
            <a:r>
              <a:rPr lang="zh-CN" altLang="en-US" b="1" dirty="0">
                <a:latin typeface="Times New Roman" panose="02020603050405020304" pitchFamily="18" charset="0"/>
              </a:rPr>
              <a:t>的负的阶跃函数，即</a:t>
            </a:r>
            <a:endParaRPr lang="zh-CN" altLang="en-US" b="1" dirty="0">
              <a:latin typeface="Times New Roman" panose="02020603050405020304" pitchFamily="18" charset="0"/>
            </a:endParaRPr>
          </a:p>
        </p:txBody>
      </p:sp>
      <p:graphicFrame>
        <p:nvGraphicFramePr>
          <p:cNvPr id="243726" name="Object 14"/>
          <p:cNvGraphicFramePr>
            <a:graphicFrameLocks noChangeAspect="1"/>
          </p:cNvGraphicFramePr>
          <p:nvPr/>
        </p:nvGraphicFramePr>
        <p:xfrm>
          <a:off x="838200" y="4114800"/>
          <a:ext cx="4114800" cy="649288"/>
        </p:xfrm>
        <a:graphic>
          <a:graphicData uri="http://schemas.openxmlformats.org/presentationml/2006/ole">
            <mc:AlternateContent xmlns:mc="http://schemas.openxmlformats.org/markup-compatibility/2006">
              <mc:Choice xmlns:v="urn:schemas-microsoft-com:vml" Requires="v">
                <p:oleObj spid="_x0000_s3160" name="" r:id="rId7" imgW="1447800" imgH="228600" progId="Equation.3">
                  <p:embed/>
                </p:oleObj>
              </mc:Choice>
              <mc:Fallback>
                <p:oleObj name="" r:id="rId7" imgW="1447800" imgH="228600" progId="Equation.3">
                  <p:embed/>
                  <p:pic>
                    <p:nvPicPr>
                      <p:cNvPr id="0" name="图片 3159"/>
                      <p:cNvPicPr/>
                      <p:nvPr/>
                    </p:nvPicPr>
                    <p:blipFill>
                      <a:blip r:embed="rId8"/>
                      <a:stretch>
                        <a:fillRect/>
                      </a:stretch>
                    </p:blipFill>
                    <p:spPr>
                      <a:xfrm>
                        <a:off x="838200" y="4114800"/>
                        <a:ext cx="4114800" cy="649288"/>
                      </a:xfrm>
                      <a:prstGeom prst="rect">
                        <a:avLst/>
                      </a:prstGeom>
                      <a:noFill/>
                      <a:ln w="38100">
                        <a:noFill/>
                        <a:miter/>
                      </a:ln>
                    </p:spPr>
                  </p:pic>
                </p:oleObj>
              </mc:Fallback>
            </mc:AlternateContent>
          </a:graphicData>
        </a:graphic>
      </p:graphicFrame>
      <p:sp>
        <p:nvSpPr>
          <p:cNvPr id="243727" name="AutoShape 14"/>
          <p:cNvSpPr/>
          <p:nvPr/>
        </p:nvSpPr>
        <p:spPr>
          <a:xfrm>
            <a:off x="304800" y="4419600"/>
            <a:ext cx="381000" cy="1143000"/>
          </a:xfrm>
          <a:prstGeom prst="curvedRightArrow">
            <a:avLst>
              <a:gd name="adj1" fmla="val 60000"/>
              <a:gd name="adj2" fmla="val 120000"/>
              <a:gd name="adj3" fmla="val 33333"/>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graphicFrame>
        <p:nvGraphicFramePr>
          <p:cNvPr id="243728" name="Object 16"/>
          <p:cNvGraphicFramePr>
            <a:graphicFrameLocks noChangeAspect="1"/>
          </p:cNvGraphicFramePr>
          <p:nvPr/>
        </p:nvGraphicFramePr>
        <p:xfrm>
          <a:off x="1071563" y="4908550"/>
          <a:ext cx="6162675" cy="1765300"/>
        </p:xfrm>
        <a:graphic>
          <a:graphicData uri="http://schemas.openxmlformats.org/presentationml/2006/ole">
            <mc:AlternateContent xmlns:mc="http://schemas.openxmlformats.org/markup-compatibility/2006">
              <mc:Choice xmlns:v="urn:schemas-microsoft-com:vml" Requires="v">
                <p:oleObj spid="_x0000_s3156" name="" r:id="rId9" imgW="2527300" imgH="723900" progId="Equation.DSMT4">
                  <p:embed/>
                </p:oleObj>
              </mc:Choice>
              <mc:Fallback>
                <p:oleObj name="" r:id="rId9" imgW="2527300" imgH="723900" progId="Equation.DSMT4">
                  <p:embed/>
                  <p:pic>
                    <p:nvPicPr>
                      <p:cNvPr id="0" name="图片 3155"/>
                      <p:cNvPicPr/>
                      <p:nvPr/>
                    </p:nvPicPr>
                    <p:blipFill>
                      <a:blip r:embed="rId10"/>
                      <a:stretch>
                        <a:fillRect/>
                      </a:stretch>
                    </p:blipFill>
                    <p:spPr>
                      <a:xfrm>
                        <a:off x="1071563" y="4908550"/>
                        <a:ext cx="6162675" cy="1765300"/>
                      </a:xfrm>
                      <a:prstGeom prst="rect">
                        <a:avLst/>
                      </a:prstGeom>
                      <a:noFill/>
                      <a:ln w="38100">
                        <a:noFill/>
                        <a:miter/>
                      </a:ln>
                    </p:spPr>
                  </p:pic>
                </p:oleObj>
              </mc:Fallback>
            </mc:AlternateContent>
          </a:graphicData>
        </a:graphic>
      </p:graphicFrame>
      <p:sp>
        <p:nvSpPr>
          <p:cNvPr id="169994" name="灯片编号占位符 3"/>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rgbClr val="003399"/>
                </a:solidFill>
              </a:rPr>
            </a:fld>
            <a:endParaRPr lang="en-US" altLang="zh-CN" sz="1400" b="1" dirty="0">
              <a:solidFill>
                <a:srgbClr val="0033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43722"/>
                                        </p:tgtEl>
                                        <p:attrNameLst>
                                          <p:attrName>style.visibility</p:attrName>
                                        </p:attrNameLst>
                                      </p:cBhvr>
                                      <p:to>
                                        <p:strVal val="visible"/>
                                      </p:to>
                                    </p:set>
                                    <p:animEffect transition="in" filter="dissolve">
                                      <p:cBhvr>
                                        <p:cTn id="12" dur="500"/>
                                        <p:tgtEl>
                                          <p:spTgt spid="243722"/>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65899"/>
                                        </p:tgtEl>
                                        <p:attrNameLst>
                                          <p:attrName>style.visibility</p:attrName>
                                        </p:attrNameLst>
                                      </p:cBhvr>
                                      <p:to>
                                        <p:strVal val="visible"/>
                                      </p:to>
                                    </p:set>
                                    <p:animEffect transition="in" filter="fade">
                                      <p:cBhvr>
                                        <p:cTn id="16" dur="500"/>
                                        <p:tgtEl>
                                          <p:spTgt spid="165899"/>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243726"/>
                                        </p:tgtEl>
                                        <p:attrNameLst>
                                          <p:attrName>style.visibility</p:attrName>
                                        </p:attrNameLst>
                                      </p:cBhvr>
                                      <p:to>
                                        <p:strVal val="visible"/>
                                      </p:to>
                                    </p:set>
                                    <p:animEffect transition="in" filter="slide(fromBottom)">
                                      <p:cBhvr>
                                        <p:cTn id="21" dur="500"/>
                                        <p:tgtEl>
                                          <p:spTgt spid="243726"/>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243727"/>
                                        </p:tgtEl>
                                        <p:attrNameLst>
                                          <p:attrName>style.visibility</p:attrName>
                                        </p:attrNameLst>
                                      </p:cBhvr>
                                      <p:to>
                                        <p:strVal val="visible"/>
                                      </p:to>
                                    </p:set>
                                    <p:animEffect transition="in" filter="dissolve">
                                      <p:cBhvr>
                                        <p:cTn id="26" dur="500"/>
                                        <p:tgtEl>
                                          <p:spTgt spid="243727"/>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243728"/>
                                        </p:tgtEl>
                                        <p:attrNameLst>
                                          <p:attrName>style.visibility</p:attrName>
                                        </p:attrNameLst>
                                      </p:cBhvr>
                                      <p:to>
                                        <p:strVal val="visible"/>
                                      </p:to>
                                    </p:set>
                                    <p:animEffect transition="in" filter="slide(fromBottom)">
                                      <p:cBhvr>
                                        <p:cTn id="31" dur="500"/>
                                        <p:tgtEl>
                                          <p:spTgt spid="2437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22" grpId="0"/>
      <p:bldP spid="165899" grpId="0"/>
      <p:bldP spid="24372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1010" name="灯片编号占位符 3"/>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grpSp>
        <p:nvGrpSpPr>
          <p:cNvPr id="2" name="Group 3"/>
          <p:cNvGrpSpPr/>
          <p:nvPr/>
        </p:nvGrpSpPr>
        <p:grpSpPr>
          <a:xfrm>
            <a:off x="228600" y="392113"/>
            <a:ext cx="7553325" cy="2460625"/>
            <a:chOff x="0" y="0"/>
            <a:chExt cx="4758" cy="1550"/>
          </a:xfrm>
        </p:grpSpPr>
        <p:sp>
          <p:nvSpPr>
            <p:cNvPr id="171027" name="Text Box 3"/>
            <p:cNvSpPr txBox="1"/>
            <p:nvPr/>
          </p:nvSpPr>
          <p:spPr>
            <a:xfrm>
              <a:off x="0" y="182"/>
              <a:ext cx="1647"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en-US" altLang="zh-CN" b="1" dirty="0">
                  <a:solidFill>
                    <a:schemeClr val="tx1"/>
                  </a:solidFill>
                  <a:latin typeface="Times New Roman" panose="02020603050405020304" pitchFamily="18" charset="0"/>
                </a:rPr>
                <a:t>  </a:t>
              </a:r>
              <a:r>
                <a:rPr lang="zh-CN" altLang="en-US" b="1" dirty="0">
                  <a:latin typeface="Times New Roman" panose="02020603050405020304" pitchFamily="18" charset="0"/>
                </a:rPr>
                <a:t>脉冲函数：</a:t>
              </a:r>
              <a:r>
                <a:rPr lang="zh-CN" altLang="en-US" b="1" dirty="0">
                  <a:solidFill>
                    <a:schemeClr val="tx1"/>
                  </a:solidFill>
                  <a:latin typeface="Times New Roman" panose="02020603050405020304" pitchFamily="18" charset="0"/>
                </a:rPr>
                <a:t>                                                                               </a:t>
              </a:r>
              <a:endParaRPr lang="zh-CN" altLang="en-US" b="1" dirty="0">
                <a:solidFill>
                  <a:schemeClr val="tx1"/>
                </a:solidFill>
                <a:latin typeface="Times New Roman" panose="02020603050405020304" pitchFamily="18" charset="0"/>
              </a:endParaRPr>
            </a:p>
          </p:txBody>
        </p:sp>
        <p:graphicFrame>
          <p:nvGraphicFramePr>
            <p:cNvPr id="171028" name="Object 5"/>
            <p:cNvGraphicFramePr>
              <a:graphicFrameLocks noChangeAspect="1"/>
            </p:cNvGraphicFramePr>
            <p:nvPr/>
          </p:nvGraphicFramePr>
          <p:xfrm>
            <a:off x="1399" y="0"/>
            <a:ext cx="1565" cy="1214"/>
          </p:xfrm>
          <a:graphic>
            <a:graphicData uri="http://schemas.openxmlformats.org/presentationml/2006/ole">
              <mc:AlternateContent xmlns:mc="http://schemas.openxmlformats.org/markup-compatibility/2006">
                <mc:Choice xmlns:v="urn:schemas-microsoft-com:vml" Requires="v">
                  <p:oleObj spid="_x0000_s3167" name="" r:id="rId1" imgW="850265" imgH="660400" progId="Equation.3">
                    <p:embed/>
                  </p:oleObj>
                </mc:Choice>
                <mc:Fallback>
                  <p:oleObj name="" r:id="rId1" imgW="850265" imgH="660400" progId="Equation.3">
                    <p:embed/>
                    <p:pic>
                      <p:nvPicPr>
                        <p:cNvPr id="0" name="图片 3166"/>
                        <p:cNvPicPr/>
                        <p:nvPr/>
                      </p:nvPicPr>
                      <p:blipFill>
                        <a:blip r:embed="rId2"/>
                        <a:stretch>
                          <a:fillRect/>
                        </a:stretch>
                      </p:blipFill>
                      <p:spPr>
                        <a:xfrm>
                          <a:off x="1399" y="0"/>
                          <a:ext cx="1565" cy="1214"/>
                        </a:xfrm>
                        <a:prstGeom prst="rect">
                          <a:avLst/>
                        </a:prstGeom>
                        <a:noFill/>
                        <a:ln w="38100">
                          <a:noFill/>
                          <a:miter/>
                        </a:ln>
                      </p:spPr>
                    </p:pic>
                  </p:oleObj>
                </mc:Fallback>
              </mc:AlternateContent>
            </a:graphicData>
          </a:graphic>
        </p:graphicFrame>
        <p:sp>
          <p:nvSpPr>
            <p:cNvPr id="171029" name="Text Box 5"/>
            <p:cNvSpPr txBox="1"/>
            <p:nvPr/>
          </p:nvSpPr>
          <p:spPr>
            <a:xfrm>
              <a:off x="96" y="1185"/>
              <a:ext cx="2688"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求</a:t>
              </a:r>
              <a:r>
                <a:rPr lang="en-US" altLang="zh-CN" b="1" i="1" dirty="0">
                  <a:latin typeface="Times New Roman" panose="02020603050405020304" pitchFamily="18" charset="0"/>
                </a:rPr>
                <a:t>f </a:t>
              </a:r>
              <a:r>
                <a:rPr lang="en-US" altLang="zh-CN" b="1" dirty="0">
                  <a:latin typeface="Times New Roman" panose="02020603050405020304" pitchFamily="18" charset="0"/>
                </a:rPr>
                <a:t>(</a:t>
              </a:r>
              <a:r>
                <a:rPr lang="en-US" altLang="zh-CN" b="1" i="1" dirty="0">
                  <a:latin typeface="Times New Roman" panose="02020603050405020304" pitchFamily="18" charset="0"/>
                </a:rPr>
                <a:t>t</a:t>
              </a:r>
              <a:r>
                <a:rPr lang="en-US" altLang="zh-CN" b="1" dirty="0">
                  <a:latin typeface="Times New Roman" panose="02020603050405020304" pitchFamily="18" charset="0"/>
                </a:rPr>
                <a:t>)</a:t>
              </a:r>
              <a:r>
                <a:rPr lang="zh-CN" altLang="en-US" b="1" dirty="0">
                  <a:latin typeface="Times New Roman" panose="02020603050405020304" pitchFamily="18" charset="0"/>
                </a:rPr>
                <a:t>的拉普拉斯变换</a:t>
              </a:r>
              <a:endParaRPr lang="zh-CN" altLang="en-US" b="1" dirty="0">
                <a:latin typeface="Times New Roman" panose="02020603050405020304" pitchFamily="18" charset="0"/>
              </a:endParaRPr>
            </a:p>
          </p:txBody>
        </p:sp>
        <p:graphicFrame>
          <p:nvGraphicFramePr>
            <p:cNvPr id="171030" name="Object 7"/>
            <p:cNvGraphicFramePr>
              <a:graphicFrameLocks noChangeAspect="1"/>
            </p:cNvGraphicFramePr>
            <p:nvPr/>
          </p:nvGraphicFramePr>
          <p:xfrm>
            <a:off x="3240" y="198"/>
            <a:ext cx="1176" cy="392"/>
          </p:xfrm>
          <a:graphic>
            <a:graphicData uri="http://schemas.openxmlformats.org/presentationml/2006/ole">
              <mc:AlternateContent xmlns:mc="http://schemas.openxmlformats.org/markup-compatibility/2006">
                <mc:Choice xmlns:v="urn:schemas-microsoft-com:vml" Requires="v">
                  <p:oleObj spid="_x0000_s3165" name="" r:id="rId3" imgW="685800" imgH="228600" progId="Equation.3">
                    <p:embed/>
                  </p:oleObj>
                </mc:Choice>
                <mc:Fallback>
                  <p:oleObj name="" r:id="rId3" imgW="685800" imgH="228600" progId="Equation.3">
                    <p:embed/>
                    <p:pic>
                      <p:nvPicPr>
                        <p:cNvPr id="0" name="图片 3164"/>
                        <p:cNvPicPr/>
                        <p:nvPr/>
                      </p:nvPicPr>
                      <p:blipFill>
                        <a:blip r:embed="rId4"/>
                        <a:stretch>
                          <a:fillRect/>
                        </a:stretch>
                      </p:blipFill>
                      <p:spPr>
                        <a:xfrm>
                          <a:off x="3240" y="198"/>
                          <a:ext cx="1176" cy="392"/>
                        </a:xfrm>
                        <a:prstGeom prst="rect">
                          <a:avLst/>
                        </a:prstGeom>
                        <a:noFill/>
                        <a:ln w="38100">
                          <a:noFill/>
                          <a:miter/>
                        </a:ln>
                      </p:spPr>
                    </p:pic>
                  </p:oleObj>
                </mc:Fallback>
              </mc:AlternateContent>
            </a:graphicData>
          </a:graphic>
        </p:graphicFrame>
        <p:graphicFrame>
          <p:nvGraphicFramePr>
            <p:cNvPr id="171031" name="Object 8"/>
            <p:cNvGraphicFramePr>
              <a:graphicFrameLocks noChangeAspect="1"/>
            </p:cNvGraphicFramePr>
            <p:nvPr/>
          </p:nvGraphicFramePr>
          <p:xfrm>
            <a:off x="3240" y="772"/>
            <a:ext cx="1518" cy="373"/>
          </p:xfrm>
          <a:graphic>
            <a:graphicData uri="http://schemas.openxmlformats.org/presentationml/2006/ole">
              <mc:AlternateContent xmlns:mc="http://schemas.openxmlformats.org/markup-compatibility/2006">
                <mc:Choice xmlns:v="urn:schemas-microsoft-com:vml" Requires="v">
                  <p:oleObj spid="_x0000_s3168" name="" r:id="rId5" imgW="825500" imgH="203200" progId="Equation.DSMT4">
                    <p:embed/>
                  </p:oleObj>
                </mc:Choice>
                <mc:Fallback>
                  <p:oleObj name="" r:id="rId5" imgW="825500" imgH="203200" progId="Equation.DSMT4">
                    <p:embed/>
                    <p:pic>
                      <p:nvPicPr>
                        <p:cNvPr id="0" name="图片 3167"/>
                        <p:cNvPicPr/>
                        <p:nvPr/>
                      </p:nvPicPr>
                      <p:blipFill>
                        <a:blip r:embed="rId6"/>
                        <a:stretch>
                          <a:fillRect/>
                        </a:stretch>
                      </p:blipFill>
                      <p:spPr>
                        <a:xfrm>
                          <a:off x="3240" y="772"/>
                          <a:ext cx="1518" cy="373"/>
                        </a:xfrm>
                        <a:prstGeom prst="rect">
                          <a:avLst/>
                        </a:prstGeom>
                        <a:noFill/>
                        <a:ln w="38100">
                          <a:noFill/>
                          <a:miter/>
                        </a:ln>
                      </p:spPr>
                    </p:pic>
                  </p:oleObj>
                </mc:Fallback>
              </mc:AlternateContent>
            </a:graphicData>
          </a:graphic>
        </p:graphicFrame>
      </p:grpSp>
      <p:sp>
        <p:nvSpPr>
          <p:cNvPr id="171012" name="Text Box 8"/>
          <p:cNvSpPr txBox="1"/>
          <p:nvPr/>
        </p:nvSpPr>
        <p:spPr>
          <a:xfrm>
            <a:off x="76200" y="-25400"/>
            <a:ext cx="7016750" cy="641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sz="3600" b="1" dirty="0">
                <a:latin typeface="Times New Roman" panose="02020603050405020304" pitchFamily="18" charset="0"/>
              </a:rPr>
              <a:t>例</a:t>
            </a:r>
            <a:r>
              <a:rPr lang="en-US" altLang="zh-CN" sz="3600" b="1" dirty="0">
                <a:latin typeface="Times New Roman" panose="02020603050405020304" pitchFamily="18" charset="0"/>
              </a:rPr>
              <a:t>14  </a:t>
            </a:r>
            <a:r>
              <a:rPr lang="zh-CN" altLang="en-US" sz="3600" b="1" dirty="0">
                <a:latin typeface="Times New Roman" panose="02020603050405020304" pitchFamily="18" charset="0"/>
              </a:rPr>
              <a:t>脉冲函数 </a:t>
            </a:r>
            <a:r>
              <a:rPr lang="en-US" altLang="zh-CN" sz="3600" dirty="0">
                <a:latin typeface="Times New Roman" panose="02020603050405020304" pitchFamily="18" charset="0"/>
              </a:rPr>
              <a:t>(</a:t>
            </a:r>
            <a:r>
              <a:rPr lang="zh-CN" altLang="en-US" sz="3600" dirty="0">
                <a:latin typeface="Times New Roman" panose="02020603050405020304" pitchFamily="18" charset="0"/>
              </a:rPr>
              <a:t>P</a:t>
            </a:r>
            <a:r>
              <a:rPr lang="en-US" altLang="zh-CN" sz="3600" dirty="0">
                <a:latin typeface="Times New Roman" panose="02020603050405020304" pitchFamily="18" charset="0"/>
              </a:rPr>
              <a:t>ulse function)</a:t>
            </a:r>
            <a:endParaRPr lang="zh-CN" altLang="en-US" sz="3600" dirty="0">
              <a:latin typeface="Times New Roman" panose="02020603050405020304" pitchFamily="18" charset="0"/>
            </a:endParaRPr>
          </a:p>
        </p:txBody>
      </p:sp>
      <p:sp>
        <p:nvSpPr>
          <p:cNvPr id="244746" name="Text Box 9"/>
          <p:cNvSpPr txBox="1"/>
          <p:nvPr/>
        </p:nvSpPr>
        <p:spPr>
          <a:xfrm>
            <a:off x="228600" y="2743200"/>
            <a:ext cx="1103313"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solidFill>
                  <a:srgbClr val="000099"/>
                </a:solidFill>
                <a:latin typeface="Times New Roman" panose="02020603050405020304" pitchFamily="18" charset="0"/>
              </a:rPr>
              <a:t>解：</a:t>
            </a:r>
            <a:endParaRPr lang="zh-CN" altLang="en-US" b="1" dirty="0">
              <a:solidFill>
                <a:srgbClr val="000099"/>
              </a:solidFill>
              <a:latin typeface="Times New Roman" panose="02020603050405020304" pitchFamily="18" charset="0"/>
            </a:endParaRPr>
          </a:p>
        </p:txBody>
      </p:sp>
      <p:graphicFrame>
        <p:nvGraphicFramePr>
          <p:cNvPr id="244747" name="Object 11"/>
          <p:cNvGraphicFramePr>
            <a:graphicFrameLocks noChangeAspect="1"/>
          </p:cNvGraphicFramePr>
          <p:nvPr/>
        </p:nvGraphicFramePr>
        <p:xfrm>
          <a:off x="1487488" y="2306638"/>
          <a:ext cx="7015162" cy="1649412"/>
        </p:xfrm>
        <a:graphic>
          <a:graphicData uri="http://schemas.openxmlformats.org/presentationml/2006/ole">
            <mc:AlternateContent xmlns:mc="http://schemas.openxmlformats.org/markup-compatibility/2006">
              <mc:Choice xmlns:v="urn:schemas-microsoft-com:vml" Requires="v">
                <p:oleObj spid="_x0000_s3170" name="" r:id="rId7" imgW="3187700" imgH="749300" progId="Equation.DSMT4">
                  <p:embed/>
                </p:oleObj>
              </mc:Choice>
              <mc:Fallback>
                <p:oleObj name="" r:id="rId7" imgW="3187700" imgH="749300" progId="Equation.DSMT4">
                  <p:embed/>
                  <p:pic>
                    <p:nvPicPr>
                      <p:cNvPr id="0" name="图片 3169"/>
                      <p:cNvPicPr/>
                      <p:nvPr/>
                    </p:nvPicPr>
                    <p:blipFill>
                      <a:blip r:embed="rId8"/>
                      <a:stretch>
                        <a:fillRect/>
                      </a:stretch>
                    </p:blipFill>
                    <p:spPr>
                      <a:xfrm>
                        <a:off x="1487488" y="2306638"/>
                        <a:ext cx="7015162" cy="1649412"/>
                      </a:xfrm>
                      <a:prstGeom prst="rect">
                        <a:avLst/>
                      </a:prstGeom>
                      <a:noFill/>
                      <a:ln w="38100">
                        <a:noFill/>
                        <a:miter/>
                      </a:ln>
                    </p:spPr>
                  </p:pic>
                </p:oleObj>
              </mc:Fallback>
            </mc:AlternateContent>
          </a:graphicData>
        </a:graphic>
      </p:graphicFrame>
      <p:sp>
        <p:nvSpPr>
          <p:cNvPr id="244748" name="AutoShape 11"/>
          <p:cNvSpPr/>
          <p:nvPr/>
        </p:nvSpPr>
        <p:spPr>
          <a:xfrm>
            <a:off x="4343400" y="4114800"/>
            <a:ext cx="4724400" cy="1143000"/>
          </a:xfrm>
          <a:prstGeom prst="wedgeRectCallout">
            <a:avLst>
              <a:gd name="adj1" fmla="val 42977"/>
              <a:gd name="adj2" fmla="val -119167"/>
            </a:avLst>
          </a:prstGeom>
          <a:solidFill>
            <a:srgbClr val="CCFFFF"/>
          </a:solidFill>
          <a:ln w="28575" cap="flat" cmpd="sng">
            <a:solidFill>
              <a:srgbClr val="C0C0C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 typeface="Arial" panose="020B0604020202020204" pitchFamily="34" charset="0"/>
              <a:buNone/>
            </a:pPr>
            <a:r>
              <a:rPr lang="zh-CN" altLang="en-US" b="1" dirty="0">
                <a:latin typeface="Times New Roman" panose="02020603050405020304" pitchFamily="18" charset="0"/>
              </a:rPr>
              <a:t>脉冲函数的拉普拉斯变换等于在那个脉冲下的面积</a:t>
            </a:r>
            <a:endParaRPr lang="zh-CN" altLang="en-US" b="1" dirty="0">
              <a:latin typeface="Times New Roman" panose="02020603050405020304" pitchFamily="18" charset="0"/>
            </a:endParaRPr>
          </a:p>
        </p:txBody>
      </p:sp>
      <p:grpSp>
        <p:nvGrpSpPr>
          <p:cNvPr id="3" name="Group 13"/>
          <p:cNvGrpSpPr/>
          <p:nvPr/>
        </p:nvGrpSpPr>
        <p:grpSpPr>
          <a:xfrm>
            <a:off x="228600" y="3978275"/>
            <a:ext cx="8305800" cy="1660525"/>
            <a:chOff x="0" y="0"/>
            <a:chExt cx="5232" cy="1046"/>
          </a:xfrm>
        </p:grpSpPr>
        <p:sp>
          <p:nvSpPr>
            <p:cNvPr id="171024" name="Text Box 13"/>
            <p:cNvSpPr txBox="1"/>
            <p:nvPr/>
          </p:nvSpPr>
          <p:spPr>
            <a:xfrm>
              <a:off x="0" y="0"/>
              <a:ext cx="5232" cy="98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lnSpc>
                  <a:spcPct val="80000"/>
                </a:lnSpc>
                <a:spcBef>
                  <a:spcPct val="50000"/>
                </a:spcBef>
                <a:buClrTx/>
                <a:buSzTx/>
                <a:buFont typeface="Arial" panose="020B0604020202020204" pitchFamily="34" charset="0"/>
                <a:buNone/>
              </a:pPr>
              <a:r>
                <a:rPr lang="zh-CN" altLang="en-US" b="1" dirty="0">
                  <a:latin typeface="Times New Roman" panose="02020603050405020304" pitchFamily="18" charset="0"/>
                </a:rPr>
                <a:t>定义：面积等于</a:t>
              </a:r>
              <a:r>
                <a:rPr lang="en-US" altLang="zh-CN" b="1" dirty="0">
                  <a:latin typeface="Times New Roman" panose="02020603050405020304" pitchFamily="18" charset="0"/>
                </a:rPr>
                <a:t>1</a:t>
              </a:r>
              <a:r>
                <a:rPr lang="zh-CN" altLang="en-US" b="1" dirty="0">
                  <a:latin typeface="Times New Roman" panose="02020603050405020304" pitchFamily="18" charset="0"/>
                </a:rPr>
                <a:t>的脉冲函数叫做单位脉冲函</a:t>
              </a:r>
              <a:endParaRPr lang="zh-CN" altLang="en-US" b="1" dirty="0">
                <a:latin typeface="Times New Roman" panose="02020603050405020304" pitchFamily="18" charset="0"/>
              </a:endParaRPr>
            </a:p>
            <a:p>
              <a:pPr marL="0" lvl="0" indent="0" eaLnBrk="1" hangingPunct="1">
                <a:lnSpc>
                  <a:spcPct val="60000"/>
                </a:lnSpc>
                <a:spcBef>
                  <a:spcPct val="50000"/>
                </a:spcBef>
                <a:buClrTx/>
                <a:buSzTx/>
                <a:buFont typeface="Arial" panose="020B0604020202020204" pitchFamily="34" charset="0"/>
                <a:buNone/>
              </a:pPr>
              <a:r>
                <a:rPr lang="zh-CN" altLang="en-US" b="1" dirty="0">
                  <a:latin typeface="Times New Roman" panose="02020603050405020304" pitchFamily="18" charset="0"/>
                </a:rPr>
                <a:t>            数。在          处的单位脉冲函数通常用</a:t>
              </a:r>
              <a:endParaRPr lang="zh-CN" altLang="en-US" b="1" dirty="0">
                <a:latin typeface="Times New Roman" panose="02020603050405020304" pitchFamily="18" charset="0"/>
              </a:endParaRPr>
            </a:p>
            <a:p>
              <a:pPr marL="0" lvl="0" indent="0" eaLnBrk="1" hangingPunct="1">
                <a:lnSpc>
                  <a:spcPct val="60000"/>
                </a:lnSpc>
                <a:spcBef>
                  <a:spcPct val="50000"/>
                </a:spcBef>
                <a:buClrTx/>
                <a:buSzTx/>
                <a:buFont typeface="Arial" panose="020B0604020202020204" pitchFamily="34" charset="0"/>
                <a:buNone/>
              </a:pPr>
              <a:r>
                <a:rPr lang="zh-CN" altLang="en-US" b="1" dirty="0">
                  <a:latin typeface="Times New Roman" panose="02020603050405020304" pitchFamily="18" charset="0"/>
                </a:rPr>
                <a:t>                           来表示，并满足下列条件：</a:t>
              </a:r>
              <a:endParaRPr lang="zh-CN" altLang="en-US" b="1" dirty="0">
                <a:latin typeface="Times New Roman" panose="02020603050405020304" pitchFamily="18" charset="0"/>
              </a:endParaRPr>
            </a:p>
          </p:txBody>
        </p:sp>
        <p:graphicFrame>
          <p:nvGraphicFramePr>
            <p:cNvPr id="171025" name="Object 15"/>
            <p:cNvGraphicFramePr>
              <a:graphicFrameLocks noChangeAspect="1"/>
            </p:cNvGraphicFramePr>
            <p:nvPr/>
          </p:nvGraphicFramePr>
          <p:xfrm>
            <a:off x="1632" y="288"/>
            <a:ext cx="624" cy="416"/>
          </p:xfrm>
          <a:graphic>
            <a:graphicData uri="http://schemas.openxmlformats.org/presentationml/2006/ole">
              <mc:AlternateContent xmlns:mc="http://schemas.openxmlformats.org/markup-compatibility/2006">
                <mc:Choice xmlns:v="urn:schemas-microsoft-com:vml" Requires="v">
                  <p:oleObj spid="_x0000_s3174" name="" r:id="rId9" imgW="342900" imgH="228600" progId="Equation.3">
                    <p:embed/>
                  </p:oleObj>
                </mc:Choice>
                <mc:Fallback>
                  <p:oleObj name="" r:id="rId9" imgW="342900" imgH="228600" progId="Equation.3">
                    <p:embed/>
                    <p:pic>
                      <p:nvPicPr>
                        <p:cNvPr id="0" name="图片 3173"/>
                        <p:cNvPicPr/>
                        <p:nvPr/>
                      </p:nvPicPr>
                      <p:blipFill>
                        <a:blip r:embed="rId10"/>
                        <a:stretch>
                          <a:fillRect/>
                        </a:stretch>
                      </p:blipFill>
                      <p:spPr>
                        <a:xfrm>
                          <a:off x="1632" y="288"/>
                          <a:ext cx="624" cy="416"/>
                        </a:xfrm>
                        <a:prstGeom prst="rect">
                          <a:avLst/>
                        </a:prstGeom>
                        <a:noFill/>
                        <a:ln w="38100">
                          <a:noFill/>
                          <a:miter/>
                        </a:ln>
                      </p:spPr>
                    </p:pic>
                  </p:oleObj>
                </mc:Fallback>
              </mc:AlternateContent>
            </a:graphicData>
          </a:graphic>
        </p:graphicFrame>
        <p:graphicFrame>
          <p:nvGraphicFramePr>
            <p:cNvPr id="171026" name="Object 16"/>
            <p:cNvGraphicFramePr>
              <a:graphicFrameLocks noChangeAspect="1"/>
            </p:cNvGraphicFramePr>
            <p:nvPr/>
          </p:nvGraphicFramePr>
          <p:xfrm>
            <a:off x="816" y="624"/>
            <a:ext cx="984" cy="422"/>
          </p:xfrm>
          <a:graphic>
            <a:graphicData uri="http://schemas.openxmlformats.org/presentationml/2006/ole">
              <mc:AlternateContent xmlns:mc="http://schemas.openxmlformats.org/markup-compatibility/2006">
                <mc:Choice xmlns:v="urn:schemas-microsoft-com:vml" Requires="v">
                  <p:oleObj spid="_x0000_s3172" name="" r:id="rId11" imgW="533400" imgH="228600" progId="Equation.3">
                    <p:embed/>
                  </p:oleObj>
                </mc:Choice>
                <mc:Fallback>
                  <p:oleObj name="" r:id="rId11" imgW="533400" imgH="228600" progId="Equation.3">
                    <p:embed/>
                    <p:pic>
                      <p:nvPicPr>
                        <p:cNvPr id="0" name="图片 3171"/>
                        <p:cNvPicPr/>
                        <p:nvPr/>
                      </p:nvPicPr>
                      <p:blipFill>
                        <a:blip r:embed="rId12"/>
                        <a:stretch>
                          <a:fillRect/>
                        </a:stretch>
                      </p:blipFill>
                      <p:spPr>
                        <a:xfrm>
                          <a:off x="816" y="624"/>
                          <a:ext cx="984" cy="422"/>
                        </a:xfrm>
                        <a:prstGeom prst="rect">
                          <a:avLst/>
                        </a:prstGeom>
                        <a:noFill/>
                        <a:ln w="38100">
                          <a:noFill/>
                          <a:miter/>
                        </a:ln>
                      </p:spPr>
                    </p:pic>
                  </p:oleObj>
                </mc:Fallback>
              </mc:AlternateContent>
            </a:graphicData>
          </a:graphic>
        </p:graphicFrame>
      </p:grpSp>
      <p:grpSp>
        <p:nvGrpSpPr>
          <p:cNvPr id="4" name="Group 17"/>
          <p:cNvGrpSpPr>
            <a:grpSpLocks noChangeAspect="1"/>
          </p:cNvGrpSpPr>
          <p:nvPr/>
        </p:nvGrpSpPr>
        <p:grpSpPr>
          <a:xfrm>
            <a:off x="304800" y="5486400"/>
            <a:ext cx="7391400" cy="1295400"/>
            <a:chOff x="0" y="0"/>
            <a:chExt cx="4656" cy="816"/>
          </a:xfrm>
        </p:grpSpPr>
        <p:graphicFrame>
          <p:nvGraphicFramePr>
            <p:cNvPr id="171019" name="Object 18"/>
            <p:cNvGraphicFramePr>
              <a:graphicFrameLocks noChangeAspect="1"/>
            </p:cNvGraphicFramePr>
            <p:nvPr/>
          </p:nvGraphicFramePr>
          <p:xfrm>
            <a:off x="48" y="24"/>
            <a:ext cx="1296" cy="389"/>
          </p:xfrm>
          <a:graphic>
            <a:graphicData uri="http://schemas.openxmlformats.org/presentationml/2006/ole">
              <mc:AlternateContent xmlns:mc="http://schemas.openxmlformats.org/markup-compatibility/2006">
                <mc:Choice xmlns:v="urn:schemas-microsoft-com:vml" Requires="v">
                  <p:oleObj spid="_x0000_s3169" name="" r:id="rId13" imgW="761365" imgH="228600" progId="Equation.3">
                    <p:embed/>
                  </p:oleObj>
                </mc:Choice>
                <mc:Fallback>
                  <p:oleObj name="" r:id="rId13" imgW="761365" imgH="228600" progId="Equation.3">
                    <p:embed/>
                    <p:pic>
                      <p:nvPicPr>
                        <p:cNvPr id="0" name="图片 3168"/>
                        <p:cNvPicPr/>
                        <p:nvPr/>
                      </p:nvPicPr>
                      <p:blipFill>
                        <a:blip r:embed="rId14"/>
                        <a:stretch>
                          <a:fillRect/>
                        </a:stretch>
                      </p:blipFill>
                      <p:spPr>
                        <a:xfrm>
                          <a:off x="48" y="24"/>
                          <a:ext cx="1296" cy="389"/>
                        </a:xfrm>
                        <a:prstGeom prst="rect">
                          <a:avLst/>
                        </a:prstGeom>
                        <a:noFill/>
                        <a:ln w="38100">
                          <a:noFill/>
                          <a:miter/>
                        </a:ln>
                      </p:spPr>
                    </p:pic>
                  </p:oleObj>
                </mc:Fallback>
              </mc:AlternateContent>
            </a:graphicData>
          </a:graphic>
        </p:graphicFrame>
        <p:graphicFrame>
          <p:nvGraphicFramePr>
            <p:cNvPr id="171020" name="Object 19"/>
            <p:cNvGraphicFramePr>
              <a:graphicFrameLocks noChangeAspect="1"/>
            </p:cNvGraphicFramePr>
            <p:nvPr/>
          </p:nvGraphicFramePr>
          <p:xfrm>
            <a:off x="0" y="405"/>
            <a:ext cx="1440" cy="411"/>
          </p:xfrm>
          <a:graphic>
            <a:graphicData uri="http://schemas.openxmlformats.org/presentationml/2006/ole">
              <mc:AlternateContent xmlns:mc="http://schemas.openxmlformats.org/markup-compatibility/2006">
                <mc:Choice xmlns:v="urn:schemas-microsoft-com:vml" Requires="v">
                  <p:oleObj spid="_x0000_s3171" name="" r:id="rId15" imgW="800100" imgH="228600" progId="Equation.3">
                    <p:embed/>
                  </p:oleObj>
                </mc:Choice>
                <mc:Fallback>
                  <p:oleObj name="" r:id="rId15" imgW="800100" imgH="228600" progId="Equation.3">
                    <p:embed/>
                    <p:pic>
                      <p:nvPicPr>
                        <p:cNvPr id="0" name="图片 3170"/>
                        <p:cNvPicPr/>
                        <p:nvPr/>
                      </p:nvPicPr>
                      <p:blipFill>
                        <a:blip r:embed="rId16"/>
                        <a:stretch>
                          <a:fillRect/>
                        </a:stretch>
                      </p:blipFill>
                      <p:spPr>
                        <a:xfrm>
                          <a:off x="0" y="405"/>
                          <a:ext cx="1440" cy="411"/>
                        </a:xfrm>
                        <a:prstGeom prst="rect">
                          <a:avLst/>
                        </a:prstGeom>
                        <a:noFill/>
                        <a:ln w="38100">
                          <a:noFill/>
                          <a:miter/>
                        </a:ln>
                      </p:spPr>
                    </p:pic>
                  </p:oleObj>
                </mc:Fallback>
              </mc:AlternateContent>
            </a:graphicData>
          </a:graphic>
        </p:graphicFrame>
        <p:graphicFrame>
          <p:nvGraphicFramePr>
            <p:cNvPr id="171021" name="Object 20"/>
            <p:cNvGraphicFramePr>
              <a:graphicFrameLocks noChangeAspect="1"/>
            </p:cNvGraphicFramePr>
            <p:nvPr/>
          </p:nvGraphicFramePr>
          <p:xfrm>
            <a:off x="1536" y="0"/>
            <a:ext cx="816" cy="408"/>
          </p:xfrm>
          <a:graphic>
            <a:graphicData uri="http://schemas.openxmlformats.org/presentationml/2006/ole">
              <mc:AlternateContent xmlns:mc="http://schemas.openxmlformats.org/markup-compatibility/2006">
                <mc:Choice xmlns:v="urn:schemas-microsoft-com:vml" Requires="v">
                  <p:oleObj spid="_x0000_s3173" name="" r:id="rId17" imgW="457200" imgH="228600" progId="Equation.3">
                    <p:embed/>
                  </p:oleObj>
                </mc:Choice>
                <mc:Fallback>
                  <p:oleObj name="" r:id="rId17" imgW="457200" imgH="228600" progId="Equation.3">
                    <p:embed/>
                    <p:pic>
                      <p:nvPicPr>
                        <p:cNvPr id="0" name="图片 3172"/>
                        <p:cNvPicPr/>
                        <p:nvPr/>
                      </p:nvPicPr>
                      <p:blipFill>
                        <a:blip r:embed="rId18"/>
                        <a:stretch>
                          <a:fillRect/>
                        </a:stretch>
                      </p:blipFill>
                      <p:spPr>
                        <a:xfrm>
                          <a:off x="1536" y="0"/>
                          <a:ext cx="816" cy="408"/>
                        </a:xfrm>
                        <a:prstGeom prst="rect">
                          <a:avLst/>
                        </a:prstGeom>
                        <a:noFill/>
                        <a:ln w="38100">
                          <a:noFill/>
                          <a:miter/>
                        </a:ln>
                      </p:spPr>
                    </p:pic>
                  </p:oleObj>
                </mc:Fallback>
              </mc:AlternateContent>
            </a:graphicData>
          </a:graphic>
        </p:graphicFrame>
        <p:graphicFrame>
          <p:nvGraphicFramePr>
            <p:cNvPr id="171022" name="Object 21"/>
            <p:cNvGraphicFramePr>
              <a:graphicFrameLocks noChangeAspect="1"/>
            </p:cNvGraphicFramePr>
            <p:nvPr/>
          </p:nvGraphicFramePr>
          <p:xfrm>
            <a:off x="1536" y="408"/>
            <a:ext cx="816" cy="408"/>
          </p:xfrm>
          <a:graphic>
            <a:graphicData uri="http://schemas.openxmlformats.org/presentationml/2006/ole">
              <mc:AlternateContent xmlns:mc="http://schemas.openxmlformats.org/markup-compatibility/2006">
                <mc:Choice xmlns:v="urn:schemas-microsoft-com:vml" Requires="v">
                  <p:oleObj spid="_x0000_s3164" name="" r:id="rId19" imgW="457200" imgH="228600" progId="Equation.3">
                    <p:embed/>
                  </p:oleObj>
                </mc:Choice>
                <mc:Fallback>
                  <p:oleObj name="" r:id="rId19" imgW="457200" imgH="228600" progId="Equation.3">
                    <p:embed/>
                    <p:pic>
                      <p:nvPicPr>
                        <p:cNvPr id="0" name="图片 3163"/>
                        <p:cNvPicPr/>
                        <p:nvPr/>
                      </p:nvPicPr>
                      <p:blipFill>
                        <a:blip r:embed="rId20"/>
                        <a:stretch>
                          <a:fillRect/>
                        </a:stretch>
                      </p:blipFill>
                      <p:spPr>
                        <a:xfrm>
                          <a:off x="1536" y="408"/>
                          <a:ext cx="816" cy="408"/>
                        </a:xfrm>
                        <a:prstGeom prst="rect">
                          <a:avLst/>
                        </a:prstGeom>
                        <a:noFill/>
                        <a:ln w="38100">
                          <a:noFill/>
                          <a:miter/>
                        </a:ln>
                      </p:spPr>
                    </p:pic>
                  </p:oleObj>
                </mc:Fallback>
              </mc:AlternateContent>
            </a:graphicData>
          </a:graphic>
        </p:graphicFrame>
        <p:graphicFrame>
          <p:nvGraphicFramePr>
            <p:cNvPr id="171023" name="Object 22"/>
            <p:cNvGraphicFramePr>
              <a:graphicFrameLocks noChangeAspect="1"/>
            </p:cNvGraphicFramePr>
            <p:nvPr/>
          </p:nvGraphicFramePr>
          <p:xfrm>
            <a:off x="2832" y="96"/>
            <a:ext cx="1824" cy="564"/>
          </p:xfrm>
          <a:graphic>
            <a:graphicData uri="http://schemas.openxmlformats.org/presentationml/2006/ole">
              <mc:AlternateContent xmlns:mc="http://schemas.openxmlformats.org/markup-compatibility/2006">
                <mc:Choice xmlns:v="urn:schemas-microsoft-com:vml" Requires="v">
                  <p:oleObj spid="_x0000_s3166" name="" r:id="rId21" imgW="1066800" imgH="330200" progId="Equation.3">
                    <p:embed/>
                  </p:oleObj>
                </mc:Choice>
                <mc:Fallback>
                  <p:oleObj name="" r:id="rId21" imgW="1066800" imgH="330200" progId="Equation.3">
                    <p:embed/>
                    <p:pic>
                      <p:nvPicPr>
                        <p:cNvPr id="0" name="图片 3165"/>
                        <p:cNvPicPr/>
                        <p:nvPr/>
                      </p:nvPicPr>
                      <p:blipFill>
                        <a:blip r:embed="rId22"/>
                        <a:stretch>
                          <a:fillRect/>
                        </a:stretch>
                      </p:blipFill>
                      <p:spPr>
                        <a:xfrm>
                          <a:off x="2832" y="96"/>
                          <a:ext cx="1824" cy="564"/>
                        </a:xfrm>
                        <a:prstGeom prst="rect">
                          <a:avLst/>
                        </a:prstGeom>
                        <a:noFill/>
                        <a:ln w="38100">
                          <a:noFill/>
                          <a:miter/>
                        </a:ln>
                      </p:spPr>
                    </p:pic>
                  </p:oleObj>
                </mc:Fallback>
              </mc:AlternateContent>
            </a:graphicData>
          </a:graphic>
        </p:graphicFrame>
      </p:grpSp>
      <p:sp>
        <p:nvSpPr>
          <p:cNvPr id="171018" name="灯片编号占位符 4"/>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rgbClr val="003399"/>
                </a:solidFill>
              </a:rPr>
            </a:fld>
            <a:endParaRPr lang="en-US" altLang="zh-CN" sz="1400" b="1" dirty="0">
              <a:solidFill>
                <a:srgbClr val="0033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44746"/>
                                        </p:tgtEl>
                                        <p:attrNameLst>
                                          <p:attrName>style.visibility</p:attrName>
                                        </p:attrNameLst>
                                      </p:cBhvr>
                                      <p:to>
                                        <p:strVal val="visible"/>
                                      </p:to>
                                    </p:set>
                                    <p:animEffect transition="in" filter="dissolve">
                                      <p:cBhvr>
                                        <p:cTn id="12" dur="500"/>
                                        <p:tgtEl>
                                          <p:spTgt spid="24474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44747"/>
                                        </p:tgtEl>
                                        <p:attrNameLst>
                                          <p:attrName>style.visibility</p:attrName>
                                        </p:attrNameLst>
                                      </p:cBhvr>
                                      <p:to>
                                        <p:strVal val="visible"/>
                                      </p:to>
                                    </p:set>
                                    <p:animEffect transition="in" filter="dissolve">
                                      <p:cBhvr>
                                        <p:cTn id="17" dur="500"/>
                                        <p:tgtEl>
                                          <p:spTgt spid="24474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44748"/>
                                        </p:tgtEl>
                                        <p:attrNameLst>
                                          <p:attrName>style.visibility</p:attrName>
                                        </p:attrNameLst>
                                      </p:cBhvr>
                                      <p:to>
                                        <p:strVal val="visible"/>
                                      </p:to>
                                    </p:set>
                                    <p:animEffect transition="in" filter="barn(outVertical)">
                                      <p:cBhvr>
                                        <p:cTn id="22" dur="500"/>
                                        <p:tgtEl>
                                          <p:spTgt spid="244748"/>
                                        </p:tgtEl>
                                      </p:cBhvr>
                                    </p:animEffect>
                                  </p:childTnLst>
                                  <p:subTnLst>
                                    <p:set>
                                      <p:cBhvr override="childStyle">
                                        <p:cTn dur="1" fill="hold" display="0" masterRel="nextClick" afterEffect="1"/>
                                        <p:tgtEl>
                                          <p:spTgt spid="244748"/>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ox(in)">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dissolve">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746" grpId="0"/>
      <p:bldP spid="24474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2034" name="灯片编号占位符 3"/>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sp>
        <p:nvSpPr>
          <p:cNvPr id="172035" name="Rectangle 2"/>
          <p:cNvSpPr/>
          <p:nvPr/>
        </p:nvSpPr>
        <p:spPr>
          <a:xfrm>
            <a:off x="250825" y="82550"/>
            <a:ext cx="8497888" cy="609600"/>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r>
              <a:rPr lang="zh-CN" altLang="en-US" sz="4000" b="1" dirty="0">
                <a:latin typeface="Times New Roman" panose="02020603050405020304" pitchFamily="18" charset="0"/>
              </a:rPr>
              <a:t>微分定理</a:t>
            </a:r>
            <a:r>
              <a:rPr lang="en-US" altLang="zh-CN" sz="4000" dirty="0">
                <a:latin typeface="Times New Roman" panose="02020603050405020304" pitchFamily="18" charset="0"/>
                <a:cs typeface="Times New Roman" panose="02020603050405020304" pitchFamily="18" charset="0"/>
              </a:rPr>
              <a:t>(</a:t>
            </a:r>
            <a:r>
              <a:rPr lang="zh-CN" altLang="en-US" sz="4000" dirty="0">
                <a:latin typeface="Times New Roman" panose="02020603050405020304" pitchFamily="18" charset="0"/>
              </a:rPr>
              <a:t>D</a:t>
            </a:r>
            <a:r>
              <a:rPr lang="en-US" altLang="zh-CN" sz="4000" dirty="0">
                <a:latin typeface="Times New Roman" panose="02020603050405020304" pitchFamily="18" charset="0"/>
                <a:cs typeface="Times New Roman" panose="02020603050405020304" pitchFamily="18" charset="0"/>
              </a:rPr>
              <a:t>ifferentiation theorem)</a:t>
            </a:r>
            <a:endParaRPr lang="zh-CN" altLang="en-US" sz="4000" dirty="0">
              <a:latin typeface="Times New Roman" panose="02020603050405020304" pitchFamily="18" charset="0"/>
              <a:ea typeface="Times New Roman" panose="02020603050405020304" pitchFamily="18" charset="0"/>
            </a:endParaRPr>
          </a:p>
        </p:txBody>
      </p:sp>
      <p:grpSp>
        <p:nvGrpSpPr>
          <p:cNvPr id="2" name="Group 4"/>
          <p:cNvGrpSpPr/>
          <p:nvPr/>
        </p:nvGrpSpPr>
        <p:grpSpPr>
          <a:xfrm>
            <a:off x="304800" y="609600"/>
            <a:ext cx="7162800" cy="1997075"/>
            <a:chOff x="0" y="0"/>
            <a:chExt cx="4512" cy="1258"/>
          </a:xfrm>
        </p:grpSpPr>
        <p:sp>
          <p:nvSpPr>
            <p:cNvPr id="172049" name="Text Box 4"/>
            <p:cNvSpPr txBox="1"/>
            <p:nvPr/>
          </p:nvSpPr>
          <p:spPr>
            <a:xfrm>
              <a:off x="0" y="0"/>
              <a:ext cx="4512"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函数 </a:t>
              </a:r>
              <a:r>
                <a:rPr lang="en-US" altLang="zh-CN" b="1" i="1" dirty="0">
                  <a:latin typeface="Times New Roman" panose="02020603050405020304" pitchFamily="18" charset="0"/>
                </a:rPr>
                <a:t>f </a:t>
              </a:r>
              <a:r>
                <a:rPr lang="en-US" altLang="zh-CN" b="1" dirty="0">
                  <a:latin typeface="Times New Roman" panose="02020603050405020304" pitchFamily="18" charset="0"/>
                </a:rPr>
                <a:t>(</a:t>
              </a:r>
              <a:r>
                <a:rPr lang="en-US" altLang="zh-CN" b="1" i="1" dirty="0">
                  <a:latin typeface="Times New Roman" panose="02020603050405020304" pitchFamily="18" charset="0"/>
                </a:rPr>
                <a:t>t</a:t>
              </a:r>
              <a:r>
                <a:rPr lang="en-US" altLang="zh-CN" b="1" dirty="0">
                  <a:latin typeface="Times New Roman" panose="02020603050405020304" pitchFamily="18" charset="0"/>
                </a:rPr>
                <a:t>)</a:t>
              </a:r>
              <a:r>
                <a:rPr lang="zh-CN" altLang="en-US" b="1" dirty="0">
                  <a:latin typeface="Times New Roman" panose="02020603050405020304" pitchFamily="18" charset="0"/>
                </a:rPr>
                <a:t>的导数的拉普拉斯变换为</a:t>
              </a:r>
              <a:endParaRPr lang="zh-CN" altLang="en-US" b="1" dirty="0">
                <a:latin typeface="Times New Roman" panose="02020603050405020304" pitchFamily="18" charset="0"/>
              </a:endParaRPr>
            </a:p>
          </p:txBody>
        </p:sp>
        <p:graphicFrame>
          <p:nvGraphicFramePr>
            <p:cNvPr id="172050" name="Object 6"/>
            <p:cNvGraphicFramePr>
              <a:graphicFrameLocks noChangeAspect="1"/>
            </p:cNvGraphicFramePr>
            <p:nvPr/>
          </p:nvGraphicFramePr>
          <p:xfrm>
            <a:off x="1153" y="317"/>
            <a:ext cx="2440" cy="621"/>
          </p:xfrm>
          <a:graphic>
            <a:graphicData uri="http://schemas.openxmlformats.org/presentationml/2006/ole">
              <mc:AlternateContent xmlns:mc="http://schemas.openxmlformats.org/markup-compatibility/2006">
                <mc:Choice xmlns:v="urn:schemas-microsoft-com:vml" Requires="v">
                  <p:oleObj spid="_x0000_s3177" name="" r:id="rId1" imgW="1625600" imgH="431800" progId="Equation.3">
                    <p:embed/>
                  </p:oleObj>
                </mc:Choice>
                <mc:Fallback>
                  <p:oleObj name="" r:id="rId1" imgW="1625600" imgH="431800" progId="Equation.3">
                    <p:embed/>
                    <p:pic>
                      <p:nvPicPr>
                        <p:cNvPr id="0" name="图片 3176"/>
                        <p:cNvPicPr/>
                        <p:nvPr/>
                      </p:nvPicPr>
                      <p:blipFill>
                        <a:blip r:embed="rId2"/>
                        <a:stretch>
                          <a:fillRect/>
                        </a:stretch>
                      </p:blipFill>
                      <p:spPr>
                        <a:xfrm>
                          <a:off x="1153" y="317"/>
                          <a:ext cx="2440" cy="621"/>
                        </a:xfrm>
                        <a:prstGeom prst="rect">
                          <a:avLst/>
                        </a:prstGeom>
                        <a:noFill/>
                        <a:ln w="38100">
                          <a:noFill/>
                          <a:miter/>
                        </a:ln>
                      </p:spPr>
                    </p:pic>
                  </p:oleObj>
                </mc:Fallback>
              </mc:AlternateContent>
            </a:graphicData>
          </a:graphic>
        </p:graphicFrame>
        <p:sp>
          <p:nvSpPr>
            <p:cNvPr id="172051" name="Text Box 6"/>
            <p:cNvSpPr txBox="1"/>
            <p:nvPr/>
          </p:nvSpPr>
          <p:spPr>
            <a:xfrm>
              <a:off x="0" y="893"/>
              <a:ext cx="4457"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式中 </a:t>
              </a:r>
              <a:r>
                <a:rPr lang="en-US" altLang="zh-CN" b="1" i="1" dirty="0">
                  <a:latin typeface="Times New Roman" panose="02020603050405020304" pitchFamily="18" charset="0"/>
                </a:rPr>
                <a:t>f </a:t>
              </a:r>
              <a:r>
                <a:rPr lang="en-US" altLang="zh-CN" b="1" dirty="0">
                  <a:latin typeface="Times New Roman" panose="02020603050405020304" pitchFamily="18" charset="0"/>
                </a:rPr>
                <a:t>(0) </a:t>
              </a:r>
              <a:r>
                <a:rPr lang="zh-CN" altLang="en-US" b="1" dirty="0">
                  <a:latin typeface="Times New Roman" panose="02020603050405020304" pitchFamily="18" charset="0"/>
                </a:rPr>
                <a:t>是 </a:t>
              </a:r>
              <a:r>
                <a:rPr lang="en-US" altLang="zh-CN" b="1" i="1" dirty="0">
                  <a:latin typeface="Times New Roman" panose="02020603050405020304" pitchFamily="18" charset="0"/>
                </a:rPr>
                <a:t>f </a:t>
              </a:r>
              <a:r>
                <a:rPr lang="en-US" altLang="zh-CN" b="1" dirty="0">
                  <a:latin typeface="Times New Roman" panose="02020603050405020304" pitchFamily="18" charset="0"/>
                </a:rPr>
                <a:t>(</a:t>
              </a:r>
              <a:r>
                <a:rPr lang="en-US" altLang="zh-CN" b="1" i="1" dirty="0">
                  <a:latin typeface="Times New Roman" panose="02020603050405020304" pitchFamily="18" charset="0"/>
                </a:rPr>
                <a:t>t</a:t>
              </a:r>
              <a:r>
                <a:rPr lang="en-US" altLang="zh-CN" b="1" dirty="0">
                  <a:latin typeface="Times New Roman" panose="02020603050405020304" pitchFamily="18" charset="0"/>
                </a:rPr>
                <a:t>) </a:t>
              </a:r>
              <a:r>
                <a:rPr lang="zh-CN" altLang="en-US" b="1" dirty="0">
                  <a:latin typeface="Times New Roman" panose="02020603050405020304" pitchFamily="18" charset="0"/>
                </a:rPr>
                <a:t>在</a:t>
              </a:r>
              <a:r>
                <a:rPr lang="en-US" altLang="zh-CN" b="1" i="1" dirty="0">
                  <a:latin typeface="Times New Roman" panose="02020603050405020304" pitchFamily="18" charset="0"/>
                </a:rPr>
                <a:t>t </a:t>
              </a:r>
              <a:r>
                <a:rPr lang="en-US" altLang="zh-CN" b="1" dirty="0">
                  <a:latin typeface="Times New Roman" panose="02020603050405020304" pitchFamily="18" charset="0"/>
                </a:rPr>
                <a:t>= 0</a:t>
              </a:r>
              <a:r>
                <a:rPr lang="zh-CN" altLang="en-US" b="1" dirty="0">
                  <a:latin typeface="Times New Roman" panose="02020603050405020304" pitchFamily="18" charset="0"/>
                </a:rPr>
                <a:t>处的初始值。</a:t>
              </a:r>
              <a:endParaRPr lang="zh-CN" altLang="en-US" b="1" dirty="0">
                <a:latin typeface="Times New Roman" panose="02020603050405020304" pitchFamily="18" charset="0"/>
              </a:endParaRPr>
            </a:p>
          </p:txBody>
        </p:sp>
      </p:grpSp>
      <p:sp>
        <p:nvSpPr>
          <p:cNvPr id="245768" name="Text Box 7"/>
          <p:cNvSpPr txBox="1"/>
          <p:nvPr/>
        </p:nvSpPr>
        <p:spPr>
          <a:xfrm>
            <a:off x="76200" y="4678363"/>
            <a:ext cx="1543050"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证明：</a:t>
            </a:r>
            <a:endParaRPr lang="zh-CN" altLang="en-US" b="1" dirty="0">
              <a:latin typeface="Times New Roman" panose="02020603050405020304" pitchFamily="18" charset="0"/>
            </a:endParaRPr>
          </a:p>
        </p:txBody>
      </p:sp>
      <p:graphicFrame>
        <p:nvGraphicFramePr>
          <p:cNvPr id="245769" name="Object 9"/>
          <p:cNvGraphicFramePr>
            <a:graphicFrameLocks noChangeAspect="1"/>
          </p:cNvGraphicFramePr>
          <p:nvPr/>
        </p:nvGraphicFramePr>
        <p:xfrm>
          <a:off x="1371600" y="4495800"/>
          <a:ext cx="6858000" cy="1058863"/>
        </p:xfrm>
        <a:graphic>
          <a:graphicData uri="http://schemas.openxmlformats.org/presentationml/2006/ole">
            <mc:AlternateContent xmlns:mc="http://schemas.openxmlformats.org/markup-compatibility/2006">
              <mc:Choice xmlns:v="urn:schemas-microsoft-com:vml" Requires="v">
                <p:oleObj spid="_x0000_s3175" name="" r:id="rId3" imgW="2959100" imgH="457200" progId="Equation.3">
                  <p:embed/>
                </p:oleObj>
              </mc:Choice>
              <mc:Fallback>
                <p:oleObj name="" r:id="rId3" imgW="2959100" imgH="457200" progId="Equation.3">
                  <p:embed/>
                  <p:pic>
                    <p:nvPicPr>
                      <p:cNvPr id="0" name="图片 3174"/>
                      <p:cNvPicPr/>
                      <p:nvPr/>
                    </p:nvPicPr>
                    <p:blipFill>
                      <a:blip r:embed="rId4"/>
                      <a:stretch>
                        <a:fillRect/>
                      </a:stretch>
                    </p:blipFill>
                    <p:spPr>
                      <a:xfrm>
                        <a:off x="1371600" y="4495800"/>
                        <a:ext cx="6858000" cy="1058863"/>
                      </a:xfrm>
                      <a:prstGeom prst="rect">
                        <a:avLst/>
                      </a:prstGeom>
                      <a:noFill/>
                      <a:ln w="38100">
                        <a:noFill/>
                        <a:miter/>
                      </a:ln>
                    </p:spPr>
                  </p:pic>
                </p:oleObj>
              </mc:Fallback>
            </mc:AlternateContent>
          </a:graphicData>
        </a:graphic>
      </p:graphicFrame>
      <p:graphicFrame>
        <p:nvGraphicFramePr>
          <p:cNvPr id="245770" name="Object 10"/>
          <p:cNvGraphicFramePr>
            <a:graphicFrameLocks noChangeAspect="1"/>
          </p:cNvGraphicFramePr>
          <p:nvPr/>
        </p:nvGraphicFramePr>
        <p:xfrm>
          <a:off x="228600" y="5670550"/>
          <a:ext cx="4114800" cy="1035050"/>
        </p:xfrm>
        <a:graphic>
          <a:graphicData uri="http://schemas.openxmlformats.org/presentationml/2006/ole">
            <mc:AlternateContent xmlns:mc="http://schemas.openxmlformats.org/markup-compatibility/2006">
              <mc:Choice xmlns:v="urn:schemas-microsoft-com:vml" Requires="v">
                <p:oleObj spid="_x0000_s3176" name="" r:id="rId5" imgW="1714500" imgH="431800" progId="Equation.3">
                  <p:embed/>
                </p:oleObj>
              </mc:Choice>
              <mc:Fallback>
                <p:oleObj name="" r:id="rId5" imgW="1714500" imgH="431800" progId="Equation.3">
                  <p:embed/>
                  <p:pic>
                    <p:nvPicPr>
                      <p:cNvPr id="0" name="图片 3175"/>
                      <p:cNvPicPr/>
                      <p:nvPr/>
                    </p:nvPicPr>
                    <p:blipFill>
                      <a:blip r:embed="rId6"/>
                      <a:stretch>
                        <a:fillRect/>
                      </a:stretch>
                    </p:blipFill>
                    <p:spPr>
                      <a:xfrm>
                        <a:off x="228600" y="5670550"/>
                        <a:ext cx="4114800" cy="1035050"/>
                      </a:xfrm>
                      <a:prstGeom prst="rect">
                        <a:avLst/>
                      </a:prstGeom>
                      <a:noFill/>
                      <a:ln w="38100">
                        <a:noFill/>
                        <a:miter/>
                      </a:ln>
                    </p:spPr>
                  </p:pic>
                </p:oleObj>
              </mc:Fallback>
            </mc:AlternateContent>
          </a:graphicData>
        </a:graphic>
      </p:graphicFrame>
      <p:graphicFrame>
        <p:nvGraphicFramePr>
          <p:cNvPr id="245771" name="Object 11"/>
          <p:cNvGraphicFramePr>
            <a:graphicFrameLocks noChangeAspect="1"/>
          </p:cNvGraphicFramePr>
          <p:nvPr/>
        </p:nvGraphicFramePr>
        <p:xfrm>
          <a:off x="4876800" y="5653088"/>
          <a:ext cx="3962400" cy="1052512"/>
        </p:xfrm>
        <a:graphic>
          <a:graphicData uri="http://schemas.openxmlformats.org/presentationml/2006/ole">
            <mc:AlternateContent xmlns:mc="http://schemas.openxmlformats.org/markup-compatibility/2006">
              <mc:Choice xmlns:v="urn:schemas-microsoft-com:vml" Requires="v">
                <p:oleObj spid="_x0000_s3178" name="" r:id="rId7" imgW="1625600" imgH="431800" progId="Equation.3">
                  <p:embed/>
                </p:oleObj>
              </mc:Choice>
              <mc:Fallback>
                <p:oleObj name="" r:id="rId7" imgW="1625600" imgH="431800" progId="Equation.3">
                  <p:embed/>
                  <p:pic>
                    <p:nvPicPr>
                      <p:cNvPr id="0" name="图片 3177"/>
                      <p:cNvPicPr/>
                      <p:nvPr/>
                    </p:nvPicPr>
                    <p:blipFill>
                      <a:blip r:embed="rId8"/>
                      <a:stretch>
                        <a:fillRect/>
                      </a:stretch>
                    </p:blipFill>
                    <p:spPr>
                      <a:xfrm>
                        <a:off x="4876800" y="5653088"/>
                        <a:ext cx="3962400" cy="1052512"/>
                      </a:xfrm>
                      <a:prstGeom prst="rect">
                        <a:avLst/>
                      </a:prstGeom>
                      <a:noFill/>
                      <a:ln w="38100">
                        <a:noFill/>
                        <a:miter/>
                      </a:ln>
                    </p:spPr>
                  </p:pic>
                </p:oleObj>
              </mc:Fallback>
            </mc:AlternateContent>
          </a:graphicData>
        </a:graphic>
      </p:graphicFrame>
      <p:grpSp>
        <p:nvGrpSpPr>
          <p:cNvPr id="3" name="Group 12"/>
          <p:cNvGrpSpPr/>
          <p:nvPr/>
        </p:nvGrpSpPr>
        <p:grpSpPr>
          <a:xfrm>
            <a:off x="76200" y="2541588"/>
            <a:ext cx="9067800" cy="1116012"/>
            <a:chOff x="0" y="0"/>
            <a:chExt cx="5712" cy="703"/>
          </a:xfrm>
        </p:grpSpPr>
        <p:sp>
          <p:nvSpPr>
            <p:cNvPr id="172047" name="Text Box 12"/>
            <p:cNvSpPr txBox="1"/>
            <p:nvPr/>
          </p:nvSpPr>
          <p:spPr>
            <a:xfrm>
              <a:off x="0" y="0"/>
              <a:ext cx="5712" cy="70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注意：如果</a:t>
              </a:r>
              <a:r>
                <a:rPr lang="en-US" altLang="zh-CN" b="1" i="1" dirty="0">
                  <a:latin typeface="Times New Roman" panose="02020603050405020304" pitchFamily="18" charset="0"/>
                </a:rPr>
                <a:t>f </a:t>
              </a:r>
              <a:r>
                <a:rPr lang="en-US" altLang="zh-CN" b="1" dirty="0">
                  <a:latin typeface="Times New Roman" panose="02020603050405020304" pitchFamily="18" charset="0"/>
                </a:rPr>
                <a:t>(</a:t>
              </a:r>
              <a:r>
                <a:rPr lang="en-US" altLang="zh-CN" b="1" i="1" dirty="0">
                  <a:latin typeface="Times New Roman" panose="02020603050405020304" pitchFamily="18" charset="0"/>
                </a:rPr>
                <a:t>t</a:t>
              </a:r>
              <a:r>
                <a:rPr lang="en-US" altLang="zh-CN" b="1" dirty="0">
                  <a:latin typeface="Times New Roman" panose="02020603050405020304" pitchFamily="18" charset="0"/>
                </a:rPr>
                <a:t>)</a:t>
              </a:r>
              <a:r>
                <a:rPr lang="zh-CN" altLang="en-US" b="1" dirty="0">
                  <a:latin typeface="Times New Roman" panose="02020603050405020304" pitchFamily="18" charset="0"/>
                </a:rPr>
                <a:t>在</a:t>
              </a:r>
              <a:r>
                <a:rPr lang="en-US" altLang="zh-CN" b="1" i="1" dirty="0">
                  <a:latin typeface="Times New Roman" panose="02020603050405020304" pitchFamily="18" charset="0"/>
                </a:rPr>
                <a:t>t</a:t>
              </a:r>
              <a:r>
                <a:rPr lang="en-US" altLang="zh-CN" b="1" dirty="0">
                  <a:latin typeface="Times New Roman" panose="02020603050405020304" pitchFamily="18" charset="0"/>
                </a:rPr>
                <a:t> = 0</a:t>
              </a:r>
              <a:r>
                <a:rPr lang="zh-CN" altLang="en-US" b="1" dirty="0">
                  <a:latin typeface="Times New Roman" panose="02020603050405020304" pitchFamily="18" charset="0"/>
                </a:rPr>
                <a:t>处                          ，则需要</a:t>
              </a:r>
              <a:endParaRPr lang="zh-CN" altLang="en-US" b="1" dirty="0">
                <a:latin typeface="Times New Roman" panose="02020603050405020304" pitchFamily="18" charset="0"/>
              </a:endParaRPr>
            </a:p>
            <a:p>
              <a:pPr marL="0" lvl="0" indent="0" eaLnBrk="1" hangingPunct="1">
                <a:lnSpc>
                  <a:spcPct val="60000"/>
                </a:lnSpc>
                <a:spcBef>
                  <a:spcPct val="50000"/>
                </a:spcBef>
                <a:buClrTx/>
                <a:buSzTx/>
                <a:buFont typeface="Arial" panose="020B0604020202020204" pitchFamily="34" charset="0"/>
                <a:buNone/>
              </a:pPr>
              <a:r>
                <a:rPr lang="zh-CN" altLang="en-US" b="1" dirty="0">
                  <a:latin typeface="Times New Roman" panose="02020603050405020304" pitchFamily="18" charset="0"/>
                </a:rPr>
                <a:t>            对上述方程进行修正，结果为：</a:t>
              </a:r>
              <a:endParaRPr lang="zh-CN" altLang="en-US" b="1" dirty="0">
                <a:latin typeface="Times New Roman" panose="02020603050405020304" pitchFamily="18" charset="0"/>
              </a:endParaRPr>
            </a:p>
          </p:txBody>
        </p:sp>
        <p:graphicFrame>
          <p:nvGraphicFramePr>
            <p:cNvPr id="172048" name="Object 14"/>
            <p:cNvGraphicFramePr>
              <a:graphicFrameLocks noChangeAspect="1"/>
            </p:cNvGraphicFramePr>
            <p:nvPr/>
          </p:nvGraphicFramePr>
          <p:xfrm>
            <a:off x="2726" y="7"/>
            <a:ext cx="1602" cy="342"/>
          </p:xfrm>
          <a:graphic>
            <a:graphicData uri="http://schemas.openxmlformats.org/presentationml/2006/ole">
              <mc:AlternateContent xmlns:mc="http://schemas.openxmlformats.org/markup-compatibility/2006">
                <mc:Choice xmlns:v="urn:schemas-microsoft-com:vml" Requires="v">
                  <p:oleObj spid="_x0000_s3182" name="" r:id="rId9" imgW="951865" imgH="203200" progId="Equation.3">
                    <p:embed/>
                  </p:oleObj>
                </mc:Choice>
                <mc:Fallback>
                  <p:oleObj name="" r:id="rId9" imgW="951865" imgH="203200" progId="Equation.3">
                    <p:embed/>
                    <p:pic>
                      <p:nvPicPr>
                        <p:cNvPr id="0" name="图片 3181"/>
                        <p:cNvPicPr/>
                        <p:nvPr/>
                      </p:nvPicPr>
                      <p:blipFill>
                        <a:blip r:embed="rId10"/>
                        <a:stretch>
                          <a:fillRect/>
                        </a:stretch>
                      </p:blipFill>
                      <p:spPr>
                        <a:xfrm>
                          <a:off x="2726" y="7"/>
                          <a:ext cx="1602" cy="342"/>
                        </a:xfrm>
                        <a:prstGeom prst="rect">
                          <a:avLst/>
                        </a:prstGeom>
                        <a:noFill/>
                        <a:ln w="38100">
                          <a:noFill/>
                          <a:miter/>
                        </a:ln>
                      </p:spPr>
                    </p:pic>
                  </p:oleObj>
                </mc:Fallback>
              </mc:AlternateContent>
            </a:graphicData>
          </a:graphic>
        </p:graphicFrame>
      </p:grpSp>
      <p:graphicFrame>
        <p:nvGraphicFramePr>
          <p:cNvPr id="245775" name="Object 15"/>
          <p:cNvGraphicFramePr>
            <a:graphicFrameLocks noChangeAspect="1"/>
          </p:cNvGraphicFramePr>
          <p:nvPr/>
        </p:nvGraphicFramePr>
        <p:xfrm>
          <a:off x="152400" y="3581400"/>
          <a:ext cx="4191000" cy="1009650"/>
        </p:xfrm>
        <a:graphic>
          <a:graphicData uri="http://schemas.openxmlformats.org/presentationml/2006/ole">
            <mc:AlternateContent xmlns:mc="http://schemas.openxmlformats.org/markup-compatibility/2006">
              <mc:Choice xmlns:v="urn:schemas-microsoft-com:vml" Requires="v">
                <p:oleObj spid="_x0000_s3180" name="" r:id="rId11" imgW="1790700" imgH="431800" progId="Equation.3">
                  <p:embed/>
                </p:oleObj>
              </mc:Choice>
              <mc:Fallback>
                <p:oleObj name="" r:id="rId11" imgW="1790700" imgH="431800" progId="Equation.3">
                  <p:embed/>
                  <p:pic>
                    <p:nvPicPr>
                      <p:cNvPr id="0" name="图片 3179"/>
                      <p:cNvPicPr/>
                      <p:nvPr/>
                    </p:nvPicPr>
                    <p:blipFill>
                      <a:blip r:embed="rId12"/>
                      <a:stretch>
                        <a:fillRect/>
                      </a:stretch>
                    </p:blipFill>
                    <p:spPr>
                      <a:xfrm>
                        <a:off x="152400" y="3581400"/>
                        <a:ext cx="4191000" cy="1009650"/>
                      </a:xfrm>
                      <a:prstGeom prst="rect">
                        <a:avLst/>
                      </a:prstGeom>
                      <a:noFill/>
                      <a:ln w="38100">
                        <a:noFill/>
                        <a:miter/>
                      </a:ln>
                    </p:spPr>
                  </p:pic>
                </p:oleObj>
              </mc:Fallback>
            </mc:AlternateContent>
          </a:graphicData>
        </a:graphic>
      </p:graphicFrame>
      <p:graphicFrame>
        <p:nvGraphicFramePr>
          <p:cNvPr id="245776" name="Object 16"/>
          <p:cNvGraphicFramePr>
            <a:graphicFrameLocks noChangeAspect="1"/>
          </p:cNvGraphicFramePr>
          <p:nvPr/>
        </p:nvGraphicFramePr>
        <p:xfrm>
          <a:off x="4754563" y="3562350"/>
          <a:ext cx="4160837" cy="1009650"/>
        </p:xfrm>
        <a:graphic>
          <a:graphicData uri="http://schemas.openxmlformats.org/presentationml/2006/ole">
            <mc:AlternateContent xmlns:mc="http://schemas.openxmlformats.org/markup-compatibility/2006">
              <mc:Choice xmlns:v="urn:schemas-microsoft-com:vml" Requires="v">
                <p:oleObj spid="_x0000_s3179" name="" r:id="rId13" imgW="1777365" imgH="431800" progId="Equation.3">
                  <p:embed/>
                </p:oleObj>
              </mc:Choice>
              <mc:Fallback>
                <p:oleObj name="" r:id="rId13" imgW="1777365" imgH="431800" progId="Equation.3">
                  <p:embed/>
                  <p:pic>
                    <p:nvPicPr>
                      <p:cNvPr id="0" name="图片 3178"/>
                      <p:cNvPicPr/>
                      <p:nvPr/>
                    </p:nvPicPr>
                    <p:blipFill>
                      <a:blip r:embed="rId14"/>
                      <a:stretch>
                        <a:fillRect/>
                      </a:stretch>
                    </p:blipFill>
                    <p:spPr>
                      <a:xfrm>
                        <a:off x="4754563" y="3562350"/>
                        <a:ext cx="4160837" cy="1009650"/>
                      </a:xfrm>
                      <a:prstGeom prst="rect">
                        <a:avLst/>
                      </a:prstGeom>
                      <a:noFill/>
                      <a:ln w="38100">
                        <a:noFill/>
                        <a:miter/>
                      </a:ln>
                    </p:spPr>
                  </p:pic>
                </p:oleObj>
              </mc:Fallback>
            </mc:AlternateContent>
          </a:graphicData>
        </a:graphic>
      </p:graphicFrame>
      <p:sp>
        <p:nvSpPr>
          <p:cNvPr id="245777" name="AutoShape 16"/>
          <p:cNvSpPr/>
          <p:nvPr/>
        </p:nvSpPr>
        <p:spPr>
          <a:xfrm rot="10800000">
            <a:off x="381000" y="5286375"/>
            <a:ext cx="914400" cy="657225"/>
          </a:xfrm>
          <a:custGeom>
            <a:avLst/>
            <a:gdLst>
              <a:gd name="txL" fmla="*/ 0 w 21600"/>
              <a:gd name="txT" fmla="*/ 14400 h 21600"/>
              <a:gd name="txR" fmla="*/ 18514 w 21600"/>
              <a:gd name="txB" fmla="*/ 21600 h 21600"/>
            </a:gdLst>
            <a:ahLst/>
            <a:cxnLst>
              <a:cxn ang="0">
                <a:pos x="2147483646" y="0"/>
              </a:cxn>
              <a:cxn ang="0">
                <a:pos x="2147483646" y="2147483646"/>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Lst>
            <a:rect l="txL" t="txT" r="txR" b="txB"/>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lnTo>
                  <a:pt x="15429" y="0"/>
                </a:lnTo>
                <a:close/>
              </a:path>
            </a:pathLst>
          </a:custGeom>
          <a:solidFill>
            <a:schemeClr val="accent1">
              <a:alpha val="100000"/>
            </a:schemeClr>
          </a:solid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245778" name="AutoShape 17"/>
          <p:cNvSpPr/>
          <p:nvPr/>
        </p:nvSpPr>
        <p:spPr>
          <a:xfrm>
            <a:off x="4343400" y="6019800"/>
            <a:ext cx="533400" cy="304800"/>
          </a:xfrm>
          <a:prstGeom prst="rightArrow">
            <a:avLst>
              <a:gd name="adj1" fmla="val 50000"/>
              <a:gd name="adj2" fmla="val 43750"/>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sp>
        <p:nvSpPr>
          <p:cNvPr id="172046" name="灯片编号占位符 3"/>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rgbClr val="003399"/>
                </a:solidFill>
              </a:rPr>
            </a:fld>
            <a:endParaRPr lang="en-US" altLang="zh-CN" sz="1400" b="1" dirty="0">
              <a:solidFill>
                <a:srgbClr val="0033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245775"/>
                                        </p:tgtEl>
                                        <p:attrNameLst>
                                          <p:attrName>style.visibility</p:attrName>
                                        </p:attrNameLst>
                                      </p:cBhvr>
                                      <p:to>
                                        <p:strVal val="visible"/>
                                      </p:to>
                                    </p:set>
                                    <p:animEffect transition="in" filter="slide(fromBottom)">
                                      <p:cBhvr>
                                        <p:cTn id="17" dur="500"/>
                                        <p:tgtEl>
                                          <p:spTgt spid="245775"/>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245776"/>
                                        </p:tgtEl>
                                        <p:attrNameLst>
                                          <p:attrName>style.visibility</p:attrName>
                                        </p:attrNameLst>
                                      </p:cBhvr>
                                      <p:to>
                                        <p:strVal val="visible"/>
                                      </p:to>
                                    </p:set>
                                    <p:animEffect transition="in" filter="slide(fromBottom)">
                                      <p:cBhvr>
                                        <p:cTn id="22" dur="500"/>
                                        <p:tgtEl>
                                          <p:spTgt spid="24577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4576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45769"/>
                                        </p:tgtEl>
                                        <p:attrNameLst>
                                          <p:attrName>style.visibility</p:attrName>
                                        </p:attrNameLst>
                                      </p:cBhvr>
                                      <p:to>
                                        <p:strVal val="visible"/>
                                      </p:to>
                                    </p:set>
                                    <p:animEffect transition="in" filter="dissolve">
                                      <p:cBhvr>
                                        <p:cTn id="31" dur="500"/>
                                        <p:tgtEl>
                                          <p:spTgt spid="245769"/>
                                        </p:tgtEl>
                                      </p:cBhvr>
                                    </p:animEffect>
                                  </p:childTnLst>
                                </p:cTn>
                              </p:par>
                            </p:childTnLst>
                          </p:cTn>
                        </p:par>
                      </p:childTnLst>
                    </p:cTn>
                  </p:par>
                  <p:par>
                    <p:cTn id="32" fill="hold">
                      <p:stCondLst>
                        <p:cond delay="indefinite"/>
                      </p:stCondLst>
                      <p:childTnLst>
                        <p:par>
                          <p:cTn id="33" fill="hold">
                            <p:stCondLst>
                              <p:cond delay="0"/>
                            </p:stCondLst>
                            <p:childTnLst>
                              <p:par>
                                <p:cTn id="34" presetID="17" presetClass="entr" presetSubtype="1" fill="hold" nodeType="clickEffect">
                                  <p:stCondLst>
                                    <p:cond delay="0"/>
                                  </p:stCondLst>
                                  <p:childTnLst>
                                    <p:set>
                                      <p:cBhvr>
                                        <p:cTn id="35" dur="1" fill="hold">
                                          <p:stCondLst>
                                            <p:cond delay="0"/>
                                          </p:stCondLst>
                                        </p:cTn>
                                        <p:tgtEl>
                                          <p:spTgt spid="245777"/>
                                        </p:tgtEl>
                                        <p:attrNameLst>
                                          <p:attrName>style.visibility</p:attrName>
                                        </p:attrNameLst>
                                      </p:cBhvr>
                                      <p:to>
                                        <p:strVal val="visible"/>
                                      </p:to>
                                    </p:set>
                                    <p:anim calcmode="lin" valueType="num">
                                      <p:cBhvr>
                                        <p:cTn id="36" dur="500" fill="hold"/>
                                        <p:tgtEl>
                                          <p:spTgt spid="245777"/>
                                        </p:tgtEl>
                                        <p:attrNameLst>
                                          <p:attrName>ppt_x</p:attrName>
                                        </p:attrNameLst>
                                      </p:cBhvr>
                                      <p:tavLst>
                                        <p:tav tm="0">
                                          <p:val>
                                            <p:strVal val="#ppt_x"/>
                                          </p:val>
                                        </p:tav>
                                        <p:tav tm="100000">
                                          <p:val>
                                            <p:strVal val="#ppt_x"/>
                                          </p:val>
                                        </p:tav>
                                      </p:tavLst>
                                    </p:anim>
                                    <p:anim calcmode="lin" valueType="num">
                                      <p:cBhvr>
                                        <p:cTn id="37" dur="500" fill="hold"/>
                                        <p:tgtEl>
                                          <p:spTgt spid="245777"/>
                                        </p:tgtEl>
                                        <p:attrNameLst>
                                          <p:attrName>ppt_y</p:attrName>
                                        </p:attrNameLst>
                                      </p:cBhvr>
                                      <p:tavLst>
                                        <p:tav tm="0">
                                          <p:val>
                                            <p:strVal val="#ppt_y-#ppt_h/2"/>
                                          </p:val>
                                        </p:tav>
                                        <p:tav tm="100000">
                                          <p:val>
                                            <p:strVal val="#ppt_y"/>
                                          </p:val>
                                        </p:tav>
                                      </p:tavLst>
                                    </p:anim>
                                    <p:anim calcmode="lin" valueType="num">
                                      <p:cBhvr>
                                        <p:cTn id="38" dur="500" fill="hold"/>
                                        <p:tgtEl>
                                          <p:spTgt spid="245777"/>
                                        </p:tgtEl>
                                        <p:attrNameLst>
                                          <p:attrName>ppt_w</p:attrName>
                                        </p:attrNameLst>
                                      </p:cBhvr>
                                      <p:tavLst>
                                        <p:tav tm="0">
                                          <p:val>
                                            <p:strVal val="#ppt_w"/>
                                          </p:val>
                                        </p:tav>
                                        <p:tav tm="100000">
                                          <p:val>
                                            <p:strVal val="#ppt_w"/>
                                          </p:val>
                                        </p:tav>
                                      </p:tavLst>
                                    </p:anim>
                                    <p:anim calcmode="lin" valueType="num">
                                      <p:cBhvr>
                                        <p:cTn id="39" dur="500" fill="hold"/>
                                        <p:tgtEl>
                                          <p:spTgt spid="245777"/>
                                        </p:tgtEl>
                                        <p:attrNameLst>
                                          <p:attrName>ppt_h</p:attrName>
                                        </p:attrNameLst>
                                      </p:cBhvr>
                                      <p:tavLst>
                                        <p:tav tm="0">
                                          <p:val>
                                            <p:fltVal val="0.000000"/>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245770"/>
                                        </p:tgtEl>
                                        <p:attrNameLst>
                                          <p:attrName>style.visibility</p:attrName>
                                        </p:attrNameLst>
                                      </p:cBhvr>
                                      <p:to>
                                        <p:strVal val="visible"/>
                                      </p:to>
                                    </p:set>
                                    <p:animEffect transition="in" filter="dissolve">
                                      <p:cBhvr>
                                        <p:cTn id="44" dur="500"/>
                                        <p:tgtEl>
                                          <p:spTgt spid="245770"/>
                                        </p:tgtEl>
                                      </p:cBhvr>
                                    </p:animEffect>
                                  </p:childTnLst>
                                </p:cTn>
                              </p:par>
                            </p:childTnLst>
                          </p:cTn>
                        </p:par>
                      </p:childTnLst>
                    </p:cTn>
                  </p:par>
                  <p:par>
                    <p:cTn id="45" fill="hold">
                      <p:stCondLst>
                        <p:cond delay="indefinite"/>
                      </p:stCondLst>
                      <p:childTnLst>
                        <p:par>
                          <p:cTn id="46" fill="hold">
                            <p:stCondLst>
                              <p:cond delay="0"/>
                            </p:stCondLst>
                            <p:childTnLst>
                              <p:par>
                                <p:cTn id="47" presetID="17" presetClass="entr" presetSubtype="8" fill="hold" grpId="0" nodeType="clickEffect">
                                  <p:stCondLst>
                                    <p:cond delay="0"/>
                                  </p:stCondLst>
                                  <p:childTnLst>
                                    <p:set>
                                      <p:cBhvr>
                                        <p:cTn id="48" dur="1" fill="hold">
                                          <p:stCondLst>
                                            <p:cond delay="0"/>
                                          </p:stCondLst>
                                        </p:cTn>
                                        <p:tgtEl>
                                          <p:spTgt spid="245778"/>
                                        </p:tgtEl>
                                        <p:attrNameLst>
                                          <p:attrName>style.visibility</p:attrName>
                                        </p:attrNameLst>
                                      </p:cBhvr>
                                      <p:to>
                                        <p:strVal val="visible"/>
                                      </p:to>
                                    </p:set>
                                    <p:anim calcmode="lin" valueType="num">
                                      <p:cBhvr>
                                        <p:cTn id="49" dur="500" fill="hold"/>
                                        <p:tgtEl>
                                          <p:spTgt spid="245778"/>
                                        </p:tgtEl>
                                        <p:attrNameLst>
                                          <p:attrName>ppt_x</p:attrName>
                                        </p:attrNameLst>
                                      </p:cBhvr>
                                      <p:tavLst>
                                        <p:tav tm="0">
                                          <p:val>
                                            <p:strVal val="#ppt_x-#ppt_w/2"/>
                                          </p:val>
                                        </p:tav>
                                        <p:tav tm="100000">
                                          <p:val>
                                            <p:strVal val="#ppt_x"/>
                                          </p:val>
                                        </p:tav>
                                      </p:tavLst>
                                    </p:anim>
                                    <p:anim calcmode="lin" valueType="num">
                                      <p:cBhvr>
                                        <p:cTn id="50" dur="500" fill="hold"/>
                                        <p:tgtEl>
                                          <p:spTgt spid="245778"/>
                                        </p:tgtEl>
                                        <p:attrNameLst>
                                          <p:attrName>ppt_y</p:attrName>
                                        </p:attrNameLst>
                                      </p:cBhvr>
                                      <p:tavLst>
                                        <p:tav tm="0">
                                          <p:val>
                                            <p:strVal val="#ppt_y"/>
                                          </p:val>
                                        </p:tav>
                                        <p:tav tm="100000">
                                          <p:val>
                                            <p:strVal val="#ppt_y"/>
                                          </p:val>
                                        </p:tav>
                                      </p:tavLst>
                                    </p:anim>
                                    <p:anim calcmode="lin" valueType="num">
                                      <p:cBhvr>
                                        <p:cTn id="51" dur="500" fill="hold"/>
                                        <p:tgtEl>
                                          <p:spTgt spid="245778"/>
                                        </p:tgtEl>
                                        <p:attrNameLst>
                                          <p:attrName>ppt_w</p:attrName>
                                        </p:attrNameLst>
                                      </p:cBhvr>
                                      <p:tavLst>
                                        <p:tav tm="0">
                                          <p:val>
                                            <p:fltVal val="0.000000"/>
                                          </p:val>
                                        </p:tav>
                                        <p:tav tm="100000">
                                          <p:val>
                                            <p:strVal val="#ppt_w"/>
                                          </p:val>
                                        </p:tav>
                                      </p:tavLst>
                                    </p:anim>
                                    <p:anim calcmode="lin" valueType="num">
                                      <p:cBhvr>
                                        <p:cTn id="52" dur="500" fill="hold"/>
                                        <p:tgtEl>
                                          <p:spTgt spid="245778"/>
                                        </p:tgtEl>
                                        <p:attrNameLst>
                                          <p:attrName>ppt_h</p:attrName>
                                        </p:attrNameLst>
                                      </p:cBhvr>
                                      <p:tavLst>
                                        <p:tav tm="0">
                                          <p:val>
                                            <p:strVal val="#ppt_h"/>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245771"/>
                                        </p:tgtEl>
                                        <p:attrNameLst>
                                          <p:attrName>style.visibility</p:attrName>
                                        </p:attrNameLst>
                                      </p:cBhvr>
                                      <p:to>
                                        <p:strVal val="visible"/>
                                      </p:to>
                                    </p:set>
                                    <p:animEffect transition="in" filter="dissolve">
                                      <p:cBhvr>
                                        <p:cTn id="57" dur="500"/>
                                        <p:tgtEl>
                                          <p:spTgt spid="245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68" grpId="0"/>
      <p:bldP spid="24577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3058" name="灯片编号占位符 3"/>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sp>
        <p:nvSpPr>
          <p:cNvPr id="173059" name="Text Box 2"/>
          <p:cNvSpPr txBox="1"/>
          <p:nvPr/>
        </p:nvSpPr>
        <p:spPr>
          <a:xfrm>
            <a:off x="76200" y="44450"/>
            <a:ext cx="8528050" cy="641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sz="3600" b="1" dirty="0">
                <a:latin typeface="Times New Roman" panose="02020603050405020304" pitchFamily="18" charset="0"/>
              </a:rPr>
              <a:t>例</a:t>
            </a:r>
            <a:r>
              <a:rPr lang="en-US" altLang="zh-CN" sz="3600" b="1" dirty="0">
                <a:latin typeface="Times New Roman" panose="02020603050405020304" pitchFamily="18" charset="0"/>
              </a:rPr>
              <a:t>15  </a:t>
            </a:r>
            <a:r>
              <a:rPr lang="zh-CN" altLang="en-US" sz="3600" b="1" dirty="0">
                <a:latin typeface="Times New Roman" panose="02020603050405020304" pitchFamily="18" charset="0"/>
              </a:rPr>
              <a:t>余弦函数 </a:t>
            </a:r>
            <a:r>
              <a:rPr lang="en-US" altLang="zh-CN" sz="3600" dirty="0">
                <a:latin typeface="Times New Roman" panose="02020603050405020304" pitchFamily="18" charset="0"/>
              </a:rPr>
              <a:t>(Cosine function)</a:t>
            </a:r>
            <a:endParaRPr lang="zh-CN" altLang="en-US" sz="3600" dirty="0">
              <a:latin typeface="Times New Roman" panose="02020603050405020304" pitchFamily="18" charset="0"/>
            </a:endParaRPr>
          </a:p>
        </p:txBody>
      </p:sp>
      <p:grpSp>
        <p:nvGrpSpPr>
          <p:cNvPr id="2" name="Group 4"/>
          <p:cNvGrpSpPr/>
          <p:nvPr/>
        </p:nvGrpSpPr>
        <p:grpSpPr>
          <a:xfrm>
            <a:off x="0" y="598488"/>
            <a:ext cx="8382000" cy="1687512"/>
            <a:chOff x="0" y="0"/>
            <a:chExt cx="5280" cy="1063"/>
          </a:xfrm>
        </p:grpSpPr>
        <p:sp>
          <p:nvSpPr>
            <p:cNvPr id="173071" name="Text Box 4"/>
            <p:cNvSpPr txBox="1"/>
            <p:nvPr/>
          </p:nvSpPr>
          <p:spPr>
            <a:xfrm>
              <a:off x="0" y="26"/>
              <a:ext cx="4464" cy="70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lnSpc>
                  <a:spcPct val="80000"/>
                </a:lnSpc>
                <a:spcBef>
                  <a:spcPct val="50000"/>
                </a:spcBef>
                <a:buClrTx/>
                <a:buSzTx/>
                <a:buFont typeface="Arial" panose="020B0604020202020204" pitchFamily="34" charset="0"/>
                <a:buNone/>
              </a:pPr>
              <a:r>
                <a:rPr lang="en-US" altLang="zh-CN" b="1" dirty="0">
                  <a:solidFill>
                    <a:schemeClr val="tx1"/>
                  </a:solidFill>
                  <a:latin typeface="Times New Roman" panose="02020603050405020304" pitchFamily="18" charset="0"/>
                </a:rPr>
                <a:t> </a:t>
              </a:r>
              <a:r>
                <a:rPr lang="zh-CN" altLang="en-US" b="1" dirty="0">
                  <a:latin typeface="Times New Roman" panose="02020603050405020304" pitchFamily="18" charset="0"/>
                </a:rPr>
                <a:t>余弦函数：                            </a:t>
              </a:r>
              <a:r>
                <a:rPr lang="en-US" altLang="zh-CN" b="1" dirty="0">
                  <a:solidFill>
                    <a:srgbClr val="000000"/>
                  </a:solidFill>
                  <a:latin typeface="Times New Roman" panose="02020603050405020304" pitchFamily="18" charset="0"/>
                </a:rPr>
                <a:t>(</a:t>
              </a:r>
              <a:r>
                <a:rPr lang="en-US" altLang="zh-CN" b="1" i="1" dirty="0">
                  <a:solidFill>
                    <a:srgbClr val="000000"/>
                  </a:solidFill>
                  <a:latin typeface="Times New Roman" panose="02020603050405020304" pitchFamily="18" charset="0"/>
                </a:rPr>
                <a:t>t</a:t>
              </a:r>
              <a:r>
                <a:rPr lang="en-US" altLang="zh-CN" b="1" dirty="0">
                  <a:solidFill>
                    <a:srgbClr val="000000"/>
                  </a:solidFill>
                  <a:latin typeface="Times New Roman" panose="02020603050405020304" pitchFamily="18" charset="0"/>
                </a:rPr>
                <a:t>&lt;0)</a:t>
              </a:r>
              <a:endParaRPr lang="en-US" altLang="zh-CN" b="1" dirty="0">
                <a:solidFill>
                  <a:srgbClr val="000000"/>
                </a:solidFill>
                <a:latin typeface="Times New Roman" panose="02020603050405020304" pitchFamily="18" charset="0"/>
              </a:endParaRPr>
            </a:p>
            <a:p>
              <a:pPr marL="0" lvl="0" indent="0" eaLnBrk="1" hangingPunct="1">
                <a:lnSpc>
                  <a:spcPct val="80000"/>
                </a:lnSpc>
                <a:spcBef>
                  <a:spcPct val="50000"/>
                </a:spcBef>
                <a:buClrTx/>
                <a:buSzTx/>
                <a:buFont typeface="Arial" panose="020B0604020202020204" pitchFamily="34" charset="0"/>
                <a:buNone/>
              </a:pPr>
              <a:r>
                <a:rPr lang="en-US" altLang="zh-CN" b="1" dirty="0">
                  <a:latin typeface="Times New Roman" panose="02020603050405020304" pitchFamily="18" charset="0"/>
                </a:rPr>
                <a:t>                                                 </a:t>
              </a:r>
              <a:r>
                <a:rPr lang="en-US" altLang="zh-CN" b="1" dirty="0">
                  <a:solidFill>
                    <a:srgbClr val="000000"/>
                  </a:solidFill>
                  <a:latin typeface="Times New Roman" panose="02020603050405020304" pitchFamily="18" charset="0"/>
                </a:rPr>
                <a:t>(</a:t>
              </a:r>
              <a:r>
                <a:rPr lang="en-US" altLang="zh-CN" b="1" i="1" dirty="0">
                  <a:solidFill>
                    <a:srgbClr val="000000"/>
                  </a:solidFill>
                  <a:latin typeface="Times New Roman" panose="02020603050405020304" pitchFamily="18" charset="0"/>
                </a:rPr>
                <a:t>t</a:t>
              </a:r>
              <a:r>
                <a:rPr lang="en-US" altLang="zh-CN" b="1" i="1" dirty="0">
                  <a:solidFill>
                    <a:srgbClr val="000000"/>
                  </a:solidFill>
                  <a:latin typeface="Times New Roman" panose="02020603050405020304" pitchFamily="18" charset="0"/>
                  <a:sym typeface="Symbol" panose="05050102010706020507" pitchFamily="18" charset="2"/>
                </a:rPr>
                <a:t></a:t>
              </a:r>
              <a:r>
                <a:rPr lang="en-US" altLang="zh-CN" b="1" i="1" dirty="0">
                  <a:solidFill>
                    <a:srgbClr val="000000"/>
                  </a:solidFill>
                  <a:latin typeface="Times New Roman" panose="02020603050405020304" pitchFamily="18" charset="0"/>
                </a:rPr>
                <a:t> </a:t>
              </a:r>
              <a:r>
                <a:rPr lang="en-US" altLang="zh-CN" b="1" dirty="0">
                  <a:solidFill>
                    <a:srgbClr val="000000"/>
                  </a:solidFill>
                  <a:latin typeface="Times New Roman" panose="02020603050405020304" pitchFamily="18" charset="0"/>
                </a:rPr>
                <a:t>0)</a:t>
              </a:r>
              <a:endParaRPr lang="en-US" altLang="zh-CN" b="1" dirty="0">
                <a:solidFill>
                  <a:srgbClr val="000000"/>
                </a:solidFill>
                <a:latin typeface="Times New Roman" panose="02020603050405020304" pitchFamily="18" charset="0"/>
              </a:endParaRPr>
            </a:p>
          </p:txBody>
        </p:sp>
        <p:graphicFrame>
          <p:nvGraphicFramePr>
            <p:cNvPr id="173072" name="Object 6"/>
            <p:cNvGraphicFramePr>
              <a:graphicFrameLocks noChangeAspect="1"/>
            </p:cNvGraphicFramePr>
            <p:nvPr/>
          </p:nvGraphicFramePr>
          <p:xfrm>
            <a:off x="1344" y="0"/>
            <a:ext cx="1728" cy="794"/>
          </p:xfrm>
          <a:graphic>
            <a:graphicData uri="http://schemas.openxmlformats.org/presentationml/2006/ole">
              <mc:AlternateContent xmlns:mc="http://schemas.openxmlformats.org/markup-compatibility/2006">
                <mc:Choice xmlns:v="urn:schemas-microsoft-com:vml" Requires="v">
                  <p:oleObj spid="_x0000_s3181" name="" r:id="rId1" imgW="939165" imgH="431800" progId="Equation.3">
                    <p:embed/>
                  </p:oleObj>
                </mc:Choice>
                <mc:Fallback>
                  <p:oleObj name="" r:id="rId1" imgW="939165" imgH="431800" progId="Equation.3">
                    <p:embed/>
                    <p:pic>
                      <p:nvPicPr>
                        <p:cNvPr id="0" name="图片 3180"/>
                        <p:cNvPicPr/>
                        <p:nvPr/>
                      </p:nvPicPr>
                      <p:blipFill>
                        <a:blip r:embed="rId2"/>
                        <a:stretch>
                          <a:fillRect/>
                        </a:stretch>
                      </p:blipFill>
                      <p:spPr>
                        <a:xfrm>
                          <a:off x="1344" y="0"/>
                          <a:ext cx="1728" cy="794"/>
                        </a:xfrm>
                        <a:prstGeom prst="rect">
                          <a:avLst/>
                        </a:prstGeom>
                        <a:noFill/>
                        <a:ln w="38100">
                          <a:noFill/>
                          <a:miter/>
                        </a:ln>
                      </p:spPr>
                    </p:pic>
                  </p:oleObj>
                </mc:Fallback>
              </mc:AlternateContent>
            </a:graphicData>
          </a:graphic>
        </p:graphicFrame>
        <p:sp>
          <p:nvSpPr>
            <p:cNvPr id="173073" name="Text Box 6"/>
            <p:cNvSpPr txBox="1"/>
            <p:nvPr/>
          </p:nvSpPr>
          <p:spPr>
            <a:xfrm>
              <a:off x="48" y="698"/>
              <a:ext cx="5232"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式中</a:t>
              </a:r>
              <a:r>
                <a:rPr lang="en-US" altLang="zh-CN" b="1" i="1" dirty="0">
                  <a:latin typeface="Times New Roman" panose="02020603050405020304" pitchFamily="18" charset="0"/>
                </a:rPr>
                <a:t>A</a:t>
              </a:r>
              <a:r>
                <a:rPr lang="zh-CN" altLang="en-US" b="1" dirty="0">
                  <a:latin typeface="Times New Roman" panose="02020603050405020304" pitchFamily="18" charset="0"/>
                </a:rPr>
                <a:t>和</a:t>
              </a:r>
              <a:r>
                <a:rPr lang="zh-CN" altLang="en-US" b="1" i="1" dirty="0">
                  <a:latin typeface="Times New Roman" panose="02020603050405020304" pitchFamily="18" charset="0"/>
                  <a:sym typeface="Symbol" panose="05050102010706020507" pitchFamily="18" charset="2"/>
                </a:rPr>
                <a:t></a:t>
              </a:r>
              <a:r>
                <a:rPr lang="zh-CN" altLang="en-US" b="1" dirty="0">
                  <a:latin typeface="Times New Roman" panose="02020603050405020304" pitchFamily="18" charset="0"/>
                </a:rPr>
                <a:t>是一个常数，求</a:t>
              </a:r>
              <a:r>
                <a:rPr lang="en-US" altLang="zh-CN" b="1" i="1" dirty="0">
                  <a:latin typeface="Times New Roman" panose="02020603050405020304" pitchFamily="18" charset="0"/>
                </a:rPr>
                <a:t>g</a:t>
              </a:r>
              <a:r>
                <a:rPr lang="en-US" altLang="zh-CN" b="1" dirty="0">
                  <a:latin typeface="Times New Roman" panose="02020603050405020304" pitchFamily="18" charset="0"/>
                </a:rPr>
                <a:t>(</a:t>
              </a:r>
              <a:r>
                <a:rPr lang="en-US" altLang="zh-CN" b="1" i="1" dirty="0">
                  <a:latin typeface="Times New Roman" panose="02020603050405020304" pitchFamily="18" charset="0"/>
                </a:rPr>
                <a:t>t</a:t>
              </a:r>
              <a:r>
                <a:rPr lang="en-US" altLang="zh-CN" b="1" dirty="0">
                  <a:latin typeface="Times New Roman" panose="02020603050405020304" pitchFamily="18" charset="0"/>
                </a:rPr>
                <a:t>)</a:t>
              </a:r>
              <a:r>
                <a:rPr lang="zh-CN" altLang="en-US" b="1" dirty="0">
                  <a:latin typeface="Times New Roman" panose="02020603050405020304" pitchFamily="18" charset="0"/>
                </a:rPr>
                <a:t>的拉普拉斯变换</a:t>
              </a:r>
              <a:endParaRPr lang="zh-CN" altLang="en-US" b="1" dirty="0">
                <a:latin typeface="Times New Roman" panose="02020603050405020304" pitchFamily="18" charset="0"/>
              </a:endParaRPr>
            </a:p>
          </p:txBody>
        </p:sp>
      </p:grpSp>
      <p:grpSp>
        <p:nvGrpSpPr>
          <p:cNvPr id="3" name="Group 8"/>
          <p:cNvGrpSpPr/>
          <p:nvPr/>
        </p:nvGrpSpPr>
        <p:grpSpPr>
          <a:xfrm>
            <a:off x="76200" y="2163763"/>
            <a:ext cx="7848600" cy="1306512"/>
            <a:chOff x="0" y="0"/>
            <a:chExt cx="4944" cy="823"/>
          </a:xfrm>
        </p:grpSpPr>
        <p:sp>
          <p:nvSpPr>
            <p:cNvPr id="173068" name="Text Box 8"/>
            <p:cNvSpPr txBox="1"/>
            <p:nvPr/>
          </p:nvSpPr>
          <p:spPr>
            <a:xfrm>
              <a:off x="0" y="0"/>
              <a:ext cx="655"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解：</a:t>
              </a:r>
              <a:endParaRPr lang="zh-CN" altLang="en-US" b="1" dirty="0">
                <a:latin typeface="Times New Roman" panose="02020603050405020304" pitchFamily="18" charset="0"/>
              </a:endParaRPr>
            </a:p>
          </p:txBody>
        </p:sp>
        <p:sp>
          <p:nvSpPr>
            <p:cNvPr id="173069" name="Text Box 9"/>
            <p:cNvSpPr txBox="1"/>
            <p:nvPr/>
          </p:nvSpPr>
          <p:spPr>
            <a:xfrm>
              <a:off x="480" y="67"/>
              <a:ext cx="4464" cy="70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lnSpc>
                  <a:spcPct val="80000"/>
                </a:lnSpc>
                <a:spcBef>
                  <a:spcPct val="50000"/>
                </a:spcBef>
                <a:buClrTx/>
                <a:buSzTx/>
                <a:buFont typeface="Arial" panose="020B0604020202020204" pitchFamily="34" charset="0"/>
                <a:buNone/>
              </a:pPr>
              <a:r>
                <a:rPr lang="en-US" altLang="zh-CN" b="1" dirty="0">
                  <a:solidFill>
                    <a:schemeClr val="tx1"/>
                  </a:solidFill>
                  <a:latin typeface="Times New Roman" panose="02020603050405020304" pitchFamily="18" charset="0"/>
                </a:rPr>
                <a:t> </a:t>
              </a:r>
              <a:r>
                <a:rPr lang="zh-CN" altLang="en-US" b="1" dirty="0">
                  <a:latin typeface="Times New Roman" panose="02020603050405020304" pitchFamily="18" charset="0"/>
                </a:rPr>
                <a:t>假定正弦函数：</a:t>
              </a:r>
              <a:r>
                <a:rPr lang="zh-CN" altLang="en-US" b="1" dirty="0">
                  <a:solidFill>
                    <a:schemeClr val="tx1"/>
                  </a:solidFill>
                  <a:latin typeface="Times New Roman" panose="02020603050405020304" pitchFamily="18" charset="0"/>
                </a:rPr>
                <a:t>                            </a:t>
              </a:r>
              <a:r>
                <a:rPr lang="en-US" altLang="zh-CN" b="1" dirty="0">
                  <a:solidFill>
                    <a:srgbClr val="000000"/>
                  </a:solidFill>
                  <a:latin typeface="Times New Roman" panose="02020603050405020304" pitchFamily="18" charset="0"/>
                </a:rPr>
                <a:t>(</a:t>
              </a:r>
              <a:r>
                <a:rPr lang="en-US" altLang="zh-CN" b="1" i="1" dirty="0">
                  <a:solidFill>
                    <a:srgbClr val="000000"/>
                  </a:solidFill>
                  <a:latin typeface="Times New Roman" panose="02020603050405020304" pitchFamily="18" charset="0"/>
                </a:rPr>
                <a:t>t</a:t>
              </a:r>
              <a:r>
                <a:rPr lang="en-US" altLang="zh-CN" b="1" dirty="0">
                  <a:solidFill>
                    <a:srgbClr val="000000"/>
                  </a:solidFill>
                  <a:latin typeface="Times New Roman" panose="02020603050405020304" pitchFamily="18" charset="0"/>
                </a:rPr>
                <a:t>&lt;0)</a:t>
              </a:r>
              <a:endParaRPr lang="en-US" altLang="zh-CN" b="1" dirty="0">
                <a:solidFill>
                  <a:srgbClr val="000000"/>
                </a:solidFill>
                <a:latin typeface="Times New Roman" panose="02020603050405020304" pitchFamily="18" charset="0"/>
              </a:endParaRPr>
            </a:p>
            <a:p>
              <a:pPr marL="0" lvl="0" indent="0" eaLnBrk="1" hangingPunct="1">
                <a:lnSpc>
                  <a:spcPct val="80000"/>
                </a:lnSpc>
                <a:spcBef>
                  <a:spcPct val="50000"/>
                </a:spcBef>
                <a:buClrTx/>
                <a:buSzTx/>
                <a:buFont typeface="Arial" panose="020B0604020202020204" pitchFamily="34" charset="0"/>
                <a:buNone/>
              </a:pPr>
              <a:r>
                <a:rPr lang="en-US" altLang="zh-CN" b="1" dirty="0">
                  <a:latin typeface="Times New Roman" panose="02020603050405020304" pitchFamily="18" charset="0"/>
                </a:rPr>
                <a:t>                                                         </a:t>
              </a:r>
              <a:r>
                <a:rPr lang="en-US" altLang="zh-CN" b="1" dirty="0">
                  <a:solidFill>
                    <a:srgbClr val="000000"/>
                  </a:solidFill>
                  <a:latin typeface="Times New Roman" panose="02020603050405020304" pitchFamily="18" charset="0"/>
                </a:rPr>
                <a:t>(</a:t>
              </a:r>
              <a:r>
                <a:rPr lang="en-US" altLang="zh-CN" b="1" i="1" dirty="0">
                  <a:solidFill>
                    <a:srgbClr val="000000"/>
                  </a:solidFill>
                  <a:latin typeface="Times New Roman" panose="02020603050405020304" pitchFamily="18" charset="0"/>
                </a:rPr>
                <a:t>t</a:t>
              </a:r>
              <a:r>
                <a:rPr lang="en-US" altLang="zh-CN" b="1" i="1" dirty="0">
                  <a:solidFill>
                    <a:srgbClr val="000000"/>
                  </a:solidFill>
                  <a:latin typeface="Times New Roman" panose="02020603050405020304" pitchFamily="18" charset="0"/>
                  <a:sym typeface="Symbol" panose="05050102010706020507" pitchFamily="18" charset="2"/>
                </a:rPr>
                <a:t></a:t>
              </a:r>
              <a:r>
                <a:rPr lang="en-US" altLang="zh-CN" b="1" i="1" dirty="0">
                  <a:solidFill>
                    <a:srgbClr val="000000"/>
                  </a:solidFill>
                  <a:latin typeface="Times New Roman" panose="02020603050405020304" pitchFamily="18" charset="0"/>
                </a:rPr>
                <a:t> </a:t>
              </a:r>
              <a:r>
                <a:rPr lang="en-US" altLang="zh-CN" b="1" dirty="0">
                  <a:solidFill>
                    <a:srgbClr val="000000"/>
                  </a:solidFill>
                  <a:latin typeface="Times New Roman" panose="02020603050405020304" pitchFamily="18" charset="0"/>
                </a:rPr>
                <a:t>0)</a:t>
              </a:r>
              <a:endParaRPr lang="en-US" altLang="zh-CN" b="1" dirty="0">
                <a:solidFill>
                  <a:srgbClr val="000000"/>
                </a:solidFill>
                <a:latin typeface="Times New Roman" panose="02020603050405020304" pitchFamily="18" charset="0"/>
              </a:endParaRPr>
            </a:p>
          </p:txBody>
        </p:sp>
        <p:graphicFrame>
          <p:nvGraphicFramePr>
            <p:cNvPr id="173070" name="Object 11"/>
            <p:cNvGraphicFramePr>
              <a:graphicFrameLocks noChangeAspect="1"/>
            </p:cNvGraphicFramePr>
            <p:nvPr/>
          </p:nvGraphicFramePr>
          <p:xfrm>
            <a:off x="2304" y="29"/>
            <a:ext cx="1495" cy="794"/>
          </p:xfrm>
          <a:graphic>
            <a:graphicData uri="http://schemas.openxmlformats.org/presentationml/2006/ole">
              <mc:AlternateContent xmlns:mc="http://schemas.openxmlformats.org/markup-compatibility/2006">
                <mc:Choice xmlns:v="urn:schemas-microsoft-com:vml" Requires="v">
                  <p:oleObj spid="_x0000_s3193" name="" r:id="rId3" imgW="812165" imgH="431800" progId="Equation.3">
                    <p:embed/>
                  </p:oleObj>
                </mc:Choice>
                <mc:Fallback>
                  <p:oleObj name="" r:id="rId3" imgW="812165" imgH="431800" progId="Equation.3">
                    <p:embed/>
                    <p:pic>
                      <p:nvPicPr>
                        <p:cNvPr id="0" name="图片 3192"/>
                        <p:cNvPicPr/>
                        <p:nvPr/>
                      </p:nvPicPr>
                      <p:blipFill>
                        <a:blip r:embed="rId4"/>
                        <a:stretch>
                          <a:fillRect/>
                        </a:stretch>
                      </p:blipFill>
                      <p:spPr>
                        <a:xfrm>
                          <a:off x="2304" y="29"/>
                          <a:ext cx="1495" cy="794"/>
                        </a:xfrm>
                        <a:prstGeom prst="rect">
                          <a:avLst/>
                        </a:prstGeom>
                        <a:noFill/>
                        <a:ln w="38100">
                          <a:noFill/>
                          <a:miter/>
                        </a:ln>
                      </p:spPr>
                    </p:pic>
                  </p:oleObj>
                </mc:Fallback>
              </mc:AlternateContent>
            </a:graphicData>
          </a:graphic>
        </p:graphicFrame>
      </p:grpSp>
      <p:graphicFrame>
        <p:nvGraphicFramePr>
          <p:cNvPr id="246796" name="Object 12"/>
          <p:cNvGraphicFramePr>
            <a:graphicFrameLocks noChangeAspect="1"/>
          </p:cNvGraphicFramePr>
          <p:nvPr/>
        </p:nvGraphicFramePr>
        <p:xfrm>
          <a:off x="1066800" y="3276600"/>
          <a:ext cx="4191000" cy="1039813"/>
        </p:xfrm>
        <a:graphic>
          <a:graphicData uri="http://schemas.openxmlformats.org/presentationml/2006/ole">
            <mc:AlternateContent xmlns:mc="http://schemas.openxmlformats.org/markup-compatibility/2006">
              <mc:Choice xmlns:v="urn:schemas-microsoft-com:vml" Requires="v">
                <p:oleObj spid="_x0000_s3187" name="" r:id="rId5" imgW="1637665" imgH="406400" progId="Equation.3">
                  <p:embed/>
                </p:oleObj>
              </mc:Choice>
              <mc:Fallback>
                <p:oleObj name="" r:id="rId5" imgW="1637665" imgH="406400" progId="Equation.3">
                  <p:embed/>
                  <p:pic>
                    <p:nvPicPr>
                      <p:cNvPr id="0" name="图片 3186"/>
                      <p:cNvPicPr/>
                      <p:nvPr/>
                    </p:nvPicPr>
                    <p:blipFill>
                      <a:blip r:embed="rId6"/>
                      <a:stretch>
                        <a:fillRect/>
                      </a:stretch>
                    </p:blipFill>
                    <p:spPr>
                      <a:xfrm>
                        <a:off x="1066800" y="3276600"/>
                        <a:ext cx="4191000" cy="1039813"/>
                      </a:xfrm>
                      <a:prstGeom prst="rect">
                        <a:avLst/>
                      </a:prstGeom>
                      <a:noFill/>
                      <a:ln w="38100">
                        <a:noFill/>
                        <a:miter/>
                      </a:ln>
                    </p:spPr>
                  </p:pic>
                </p:oleObj>
              </mc:Fallback>
            </mc:AlternateContent>
          </a:graphicData>
        </a:graphic>
      </p:graphicFrame>
      <p:sp>
        <p:nvSpPr>
          <p:cNvPr id="246797" name="AutoShape 12"/>
          <p:cNvSpPr/>
          <p:nvPr/>
        </p:nvSpPr>
        <p:spPr>
          <a:xfrm rot="10800000">
            <a:off x="5410200" y="3352800"/>
            <a:ext cx="838200" cy="762000"/>
          </a:xfrm>
          <a:custGeom>
            <a:avLst/>
            <a:gdLst>
              <a:gd name="txL" fmla="*/ 12427 w 21600"/>
              <a:gd name="txT" fmla="*/ 2912 h 21600"/>
              <a:gd name="txR" fmla="*/ 18227 w 21600"/>
              <a:gd name="txB" fmla="*/ 9246 h 21600"/>
            </a:gdLst>
            <a:ahLst/>
            <a:cxnLst>
              <a:cxn ang="0">
                <a:pos x="2147483646" y="2147483646"/>
              </a:cxn>
              <a:cxn ang="0">
                <a:pos x="2147483646" y="0"/>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1">
              <a:alpha val="100000"/>
            </a:schemeClr>
          </a:solidFill>
          <a:ln w="9525" cap="flat" cmpd="sng">
            <a:solidFill>
              <a:schemeClr val="tx1">
                <a:alpha val="100000"/>
              </a:schemeClr>
            </a:solidFill>
            <a:prstDash val="solid"/>
            <a:round/>
            <a:headEnd type="none" w="med" len="med"/>
            <a:tailEnd type="none" w="med" len="med"/>
          </a:ln>
        </p:spPr>
        <p:txBody>
          <a:bodyPr/>
          <a:p>
            <a:endParaRPr lang="zh-CN" altLang="en-US"/>
          </a:p>
        </p:txBody>
      </p:sp>
      <p:grpSp>
        <p:nvGrpSpPr>
          <p:cNvPr id="4" name="Group 14"/>
          <p:cNvGrpSpPr/>
          <p:nvPr/>
        </p:nvGrpSpPr>
        <p:grpSpPr>
          <a:xfrm>
            <a:off x="76200" y="4221163"/>
            <a:ext cx="7924800" cy="2636837"/>
            <a:chOff x="0" y="0"/>
            <a:chExt cx="4992" cy="1661"/>
          </a:xfrm>
        </p:grpSpPr>
        <p:graphicFrame>
          <p:nvGraphicFramePr>
            <p:cNvPr id="173066" name="Object 15"/>
            <p:cNvGraphicFramePr>
              <a:graphicFrameLocks noChangeAspect="1"/>
            </p:cNvGraphicFramePr>
            <p:nvPr/>
          </p:nvGraphicFramePr>
          <p:xfrm>
            <a:off x="624" y="321"/>
            <a:ext cx="4368" cy="1340"/>
          </p:xfrm>
          <a:graphic>
            <a:graphicData uri="http://schemas.openxmlformats.org/presentationml/2006/ole">
              <mc:AlternateContent xmlns:mc="http://schemas.openxmlformats.org/markup-compatibility/2006">
                <mc:Choice xmlns:v="urn:schemas-microsoft-com:vml" Requires="v">
                  <p:oleObj spid="_x0000_s3189" name="" r:id="rId7" imgW="2895600" imgH="889000" progId="Equation.3">
                    <p:embed/>
                  </p:oleObj>
                </mc:Choice>
                <mc:Fallback>
                  <p:oleObj name="" r:id="rId7" imgW="2895600" imgH="889000" progId="Equation.3">
                    <p:embed/>
                    <p:pic>
                      <p:nvPicPr>
                        <p:cNvPr id="0" name="图片 3188"/>
                        <p:cNvPicPr/>
                        <p:nvPr/>
                      </p:nvPicPr>
                      <p:blipFill>
                        <a:blip r:embed="rId8"/>
                        <a:stretch>
                          <a:fillRect/>
                        </a:stretch>
                      </p:blipFill>
                      <p:spPr>
                        <a:xfrm>
                          <a:off x="624" y="321"/>
                          <a:ext cx="4368" cy="1340"/>
                        </a:xfrm>
                        <a:prstGeom prst="rect">
                          <a:avLst/>
                        </a:prstGeom>
                        <a:noFill/>
                        <a:ln w="38100">
                          <a:noFill/>
                          <a:miter/>
                        </a:ln>
                      </p:spPr>
                    </p:pic>
                  </p:oleObj>
                </mc:Fallback>
              </mc:AlternateContent>
            </a:graphicData>
          </a:graphic>
        </p:graphicFrame>
        <p:sp>
          <p:nvSpPr>
            <p:cNvPr id="173067" name="Text Box 15"/>
            <p:cNvSpPr txBox="1"/>
            <p:nvPr/>
          </p:nvSpPr>
          <p:spPr>
            <a:xfrm>
              <a:off x="0" y="0"/>
              <a:ext cx="3512"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余弦函数拉普拉斯变换为：</a:t>
              </a:r>
              <a:endParaRPr lang="zh-CN" altLang="en-US" b="1" dirty="0">
                <a:latin typeface="Times New Roman" panose="02020603050405020304" pitchFamily="18" charset="0"/>
              </a:endParaRPr>
            </a:p>
          </p:txBody>
        </p:sp>
      </p:grpSp>
      <p:sp>
        <p:nvSpPr>
          <p:cNvPr id="173065" name="灯片编号占位符 4"/>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rgbClr val="003399"/>
                </a:solidFill>
              </a:rPr>
            </a:fld>
            <a:endParaRPr lang="en-US" altLang="zh-CN" sz="1400" b="1" dirty="0">
              <a:solidFill>
                <a:srgbClr val="0033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2" fill="hold" nodeType="clickEffect">
                                  <p:stCondLst>
                                    <p:cond delay="0"/>
                                  </p:stCondLst>
                                  <p:childTnLst>
                                    <p:set>
                                      <p:cBhvr>
                                        <p:cTn id="16" dur="1" fill="hold">
                                          <p:stCondLst>
                                            <p:cond delay="0"/>
                                          </p:stCondLst>
                                        </p:cTn>
                                        <p:tgtEl>
                                          <p:spTgt spid="246797"/>
                                        </p:tgtEl>
                                        <p:attrNameLst>
                                          <p:attrName>style.visibility</p:attrName>
                                        </p:attrNameLst>
                                      </p:cBhvr>
                                      <p:to>
                                        <p:strVal val="visible"/>
                                      </p:to>
                                    </p:set>
                                    <p:animEffect transition="in" filter="slide(fromRight)">
                                      <p:cBhvr>
                                        <p:cTn id="17" dur="500"/>
                                        <p:tgtEl>
                                          <p:spTgt spid="24679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46796"/>
                                        </p:tgtEl>
                                        <p:attrNameLst>
                                          <p:attrName>style.visibility</p:attrName>
                                        </p:attrNameLst>
                                      </p:cBhvr>
                                      <p:to>
                                        <p:strVal val="visible"/>
                                      </p:to>
                                    </p:set>
                                    <p:animEffect transition="in" filter="dissolve">
                                      <p:cBhvr>
                                        <p:cTn id="22" dur="500"/>
                                        <p:tgtEl>
                                          <p:spTgt spid="24679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dissolv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82" name="灯片编号占位符 3"/>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sp>
        <p:nvSpPr>
          <p:cNvPr id="174083" name="Rectangle 2"/>
          <p:cNvSpPr/>
          <p:nvPr/>
        </p:nvSpPr>
        <p:spPr>
          <a:xfrm>
            <a:off x="468313" y="0"/>
            <a:ext cx="8135937" cy="533400"/>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r>
              <a:rPr lang="zh-CN" altLang="en-US" sz="4000" b="1" dirty="0">
                <a:latin typeface="Times New Roman" panose="02020603050405020304" pitchFamily="18" charset="0"/>
              </a:rPr>
              <a:t>终值定理</a:t>
            </a:r>
            <a:r>
              <a:rPr lang="en-US" altLang="zh-CN" sz="4000" dirty="0">
                <a:latin typeface="Times New Roman" panose="02020603050405020304" pitchFamily="18" charset="0"/>
                <a:cs typeface="Times New Roman" panose="02020603050405020304" pitchFamily="18" charset="0"/>
              </a:rPr>
              <a:t>(</a:t>
            </a:r>
            <a:r>
              <a:rPr lang="zh-CN" altLang="en-US" sz="4000" dirty="0">
                <a:latin typeface="Times New Roman" panose="02020603050405020304" pitchFamily="18" charset="0"/>
              </a:rPr>
              <a:t>F</a:t>
            </a:r>
            <a:r>
              <a:rPr lang="en-US" altLang="zh-CN" sz="4000" dirty="0">
                <a:latin typeface="Times New Roman" panose="02020603050405020304" pitchFamily="18" charset="0"/>
                <a:cs typeface="Times New Roman" panose="02020603050405020304" pitchFamily="18" charset="0"/>
              </a:rPr>
              <a:t>inal-value</a:t>
            </a:r>
            <a:r>
              <a:rPr lang="en-US" altLang="zh-CN" sz="4000" dirty="0"/>
              <a:t> </a:t>
            </a:r>
            <a:r>
              <a:rPr lang="en-US" altLang="zh-CN" sz="4000" dirty="0">
                <a:latin typeface="Times New Roman" panose="02020603050405020304" pitchFamily="18" charset="0"/>
                <a:cs typeface="Times New Roman" panose="02020603050405020304" pitchFamily="18" charset="0"/>
              </a:rPr>
              <a:t>theorem)</a:t>
            </a:r>
            <a:endParaRPr lang="zh-CN" altLang="en-US" sz="4000" dirty="0">
              <a:latin typeface="Times New Roman" panose="02020603050405020304" pitchFamily="18" charset="0"/>
            </a:endParaRPr>
          </a:p>
        </p:txBody>
      </p:sp>
      <p:grpSp>
        <p:nvGrpSpPr>
          <p:cNvPr id="2" name="Group 4"/>
          <p:cNvGrpSpPr/>
          <p:nvPr/>
        </p:nvGrpSpPr>
        <p:grpSpPr>
          <a:xfrm>
            <a:off x="152400" y="533400"/>
            <a:ext cx="8839200" cy="2819400"/>
            <a:chOff x="0" y="0"/>
            <a:chExt cx="5568" cy="1776"/>
          </a:xfrm>
        </p:grpSpPr>
        <p:sp>
          <p:nvSpPr>
            <p:cNvPr id="174101" name="Text Box 4"/>
            <p:cNvSpPr txBox="1"/>
            <p:nvPr/>
          </p:nvSpPr>
          <p:spPr>
            <a:xfrm>
              <a:off x="0" y="0"/>
              <a:ext cx="5568" cy="1299"/>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r>
                <a:rPr lang="zh-CN" altLang="en-US" b="1" dirty="0">
                  <a:latin typeface="Times New Roman" panose="02020603050405020304" pitchFamily="18" charset="0"/>
                </a:rPr>
                <a:t>假设</a:t>
              </a:r>
              <a:r>
                <a:rPr lang="zh-CN" altLang="en-US" b="1" i="1" dirty="0">
                  <a:latin typeface="Times New Roman" panose="02020603050405020304" pitchFamily="18" charset="0"/>
                </a:rPr>
                <a:t>      </a:t>
              </a:r>
              <a:r>
                <a:rPr lang="zh-CN" altLang="en-US" b="1" dirty="0">
                  <a:latin typeface="Times New Roman" panose="02020603050405020304" pitchFamily="18" charset="0"/>
                </a:rPr>
                <a:t>和             可以进行拉普拉斯变换，        存在，并且除在原点处唯一的极点外，        在包含      轴的右半</a:t>
              </a:r>
              <a:r>
                <a:rPr lang="en-US" altLang="zh-CN" b="1" i="1" dirty="0">
                  <a:latin typeface="Times New Roman" panose="02020603050405020304" pitchFamily="18" charset="0"/>
                </a:rPr>
                <a:t>s</a:t>
              </a:r>
              <a:r>
                <a:rPr lang="zh-CN" altLang="en-US" b="1" dirty="0">
                  <a:latin typeface="Times New Roman" panose="02020603050405020304" pitchFamily="18" charset="0"/>
                </a:rPr>
                <a:t>平面内是解析的</a:t>
              </a:r>
              <a:r>
                <a:rPr lang="zh-CN" altLang="en-US" b="1" dirty="0">
                  <a:latin typeface="宋体" panose="02010600030101010101" pitchFamily="2" charset="-122"/>
                </a:rPr>
                <a:t>（</a:t>
              </a:r>
              <a:r>
                <a:rPr lang="zh-CN" altLang="en-US" b="1" dirty="0">
                  <a:latin typeface="Times New Roman" panose="02020603050405020304" pitchFamily="18" charset="0"/>
                </a:rPr>
                <a:t>意味着当        时       趋近于一个确定值</a:t>
              </a:r>
              <a:r>
                <a:rPr lang="zh-CN" altLang="en-US" b="1" dirty="0">
                  <a:latin typeface="宋体" panose="02010600030101010101" pitchFamily="2" charset="-122"/>
                </a:rPr>
                <a:t>）</a:t>
              </a:r>
              <a:r>
                <a:rPr lang="zh-CN" altLang="en-US" b="1" dirty="0">
                  <a:latin typeface="Times New Roman" panose="02020603050405020304" pitchFamily="18" charset="0"/>
                </a:rPr>
                <a:t>，于是</a:t>
              </a:r>
              <a:endParaRPr lang="zh-CN" altLang="en-US" b="1" dirty="0">
                <a:latin typeface="Times New Roman" panose="02020603050405020304" pitchFamily="18" charset="0"/>
              </a:endParaRPr>
            </a:p>
          </p:txBody>
        </p:sp>
        <p:graphicFrame>
          <p:nvGraphicFramePr>
            <p:cNvPr id="174102" name="Object 6"/>
            <p:cNvGraphicFramePr>
              <a:graphicFrameLocks noChangeAspect="1"/>
            </p:cNvGraphicFramePr>
            <p:nvPr/>
          </p:nvGraphicFramePr>
          <p:xfrm>
            <a:off x="1208" y="16"/>
            <a:ext cx="872" cy="337"/>
          </p:xfrm>
          <a:graphic>
            <a:graphicData uri="http://schemas.openxmlformats.org/presentationml/2006/ole">
              <mc:AlternateContent xmlns:mc="http://schemas.openxmlformats.org/markup-compatibility/2006">
                <mc:Choice xmlns:v="urn:schemas-microsoft-com:vml" Requires="v">
                  <p:oleObj spid="_x0000_s3183" name="" r:id="rId1" imgW="558800" imgH="215900" progId="Equation.3">
                    <p:embed/>
                  </p:oleObj>
                </mc:Choice>
                <mc:Fallback>
                  <p:oleObj name="" r:id="rId1" imgW="558800" imgH="215900" progId="Equation.3">
                    <p:embed/>
                    <p:pic>
                      <p:nvPicPr>
                        <p:cNvPr id="0" name="图片 3182"/>
                        <p:cNvPicPr/>
                        <p:nvPr/>
                      </p:nvPicPr>
                      <p:blipFill>
                        <a:blip r:embed="rId2"/>
                        <a:stretch>
                          <a:fillRect/>
                        </a:stretch>
                      </p:blipFill>
                      <p:spPr>
                        <a:xfrm>
                          <a:off x="1208" y="16"/>
                          <a:ext cx="872" cy="337"/>
                        </a:xfrm>
                        <a:prstGeom prst="rect">
                          <a:avLst/>
                        </a:prstGeom>
                        <a:noFill/>
                        <a:ln w="38100">
                          <a:noFill/>
                          <a:miter/>
                        </a:ln>
                      </p:spPr>
                    </p:pic>
                  </p:oleObj>
                </mc:Fallback>
              </mc:AlternateContent>
            </a:graphicData>
          </a:graphic>
        </p:graphicFrame>
        <p:graphicFrame>
          <p:nvGraphicFramePr>
            <p:cNvPr id="174103" name="Object 7"/>
            <p:cNvGraphicFramePr>
              <a:graphicFrameLocks noChangeAspect="1"/>
            </p:cNvGraphicFramePr>
            <p:nvPr/>
          </p:nvGraphicFramePr>
          <p:xfrm>
            <a:off x="4776" y="8"/>
            <a:ext cx="700" cy="374"/>
          </p:xfrm>
          <a:graphic>
            <a:graphicData uri="http://schemas.openxmlformats.org/presentationml/2006/ole">
              <mc:AlternateContent xmlns:mc="http://schemas.openxmlformats.org/markup-compatibility/2006">
                <mc:Choice xmlns:v="urn:schemas-microsoft-com:vml" Requires="v">
                  <p:oleObj spid="_x0000_s3191" name="" r:id="rId3" imgW="546100" imgH="292100" progId="Equation.3">
                    <p:embed/>
                  </p:oleObj>
                </mc:Choice>
                <mc:Fallback>
                  <p:oleObj name="" r:id="rId3" imgW="546100" imgH="292100" progId="Equation.3">
                    <p:embed/>
                    <p:pic>
                      <p:nvPicPr>
                        <p:cNvPr id="0" name="图片 3190"/>
                        <p:cNvPicPr/>
                        <p:nvPr/>
                      </p:nvPicPr>
                      <p:blipFill>
                        <a:blip r:embed="rId4"/>
                        <a:stretch>
                          <a:fillRect/>
                        </a:stretch>
                      </p:blipFill>
                      <p:spPr>
                        <a:xfrm>
                          <a:off x="4776" y="8"/>
                          <a:ext cx="700" cy="374"/>
                        </a:xfrm>
                        <a:prstGeom prst="rect">
                          <a:avLst/>
                        </a:prstGeom>
                        <a:noFill/>
                        <a:ln w="38100">
                          <a:noFill/>
                          <a:miter/>
                        </a:ln>
                      </p:spPr>
                    </p:pic>
                  </p:oleObj>
                </mc:Fallback>
              </mc:AlternateContent>
            </a:graphicData>
          </a:graphic>
        </p:graphicFrame>
        <p:graphicFrame>
          <p:nvGraphicFramePr>
            <p:cNvPr id="174104" name="Object 8"/>
            <p:cNvGraphicFramePr>
              <a:graphicFrameLocks noChangeAspect="1"/>
            </p:cNvGraphicFramePr>
            <p:nvPr/>
          </p:nvGraphicFramePr>
          <p:xfrm>
            <a:off x="4368" y="352"/>
            <a:ext cx="604" cy="312"/>
          </p:xfrm>
          <a:graphic>
            <a:graphicData uri="http://schemas.openxmlformats.org/presentationml/2006/ole">
              <mc:AlternateContent xmlns:mc="http://schemas.openxmlformats.org/markup-compatibility/2006">
                <mc:Choice xmlns:v="urn:schemas-microsoft-com:vml" Requires="v">
                  <p:oleObj spid="_x0000_s3185" name="" r:id="rId5" imgW="393700" imgH="203200" progId="Equation.3">
                    <p:embed/>
                  </p:oleObj>
                </mc:Choice>
                <mc:Fallback>
                  <p:oleObj name="" r:id="rId5" imgW="393700" imgH="203200" progId="Equation.3">
                    <p:embed/>
                    <p:pic>
                      <p:nvPicPr>
                        <p:cNvPr id="0" name="图片 3184"/>
                        <p:cNvPicPr/>
                        <p:nvPr/>
                      </p:nvPicPr>
                      <p:blipFill>
                        <a:blip r:embed="rId6"/>
                        <a:stretch>
                          <a:fillRect/>
                        </a:stretch>
                      </p:blipFill>
                      <p:spPr>
                        <a:xfrm>
                          <a:off x="4368" y="352"/>
                          <a:ext cx="604" cy="312"/>
                        </a:xfrm>
                        <a:prstGeom prst="rect">
                          <a:avLst/>
                        </a:prstGeom>
                        <a:noFill/>
                        <a:ln w="38100">
                          <a:noFill/>
                          <a:miter/>
                        </a:ln>
                      </p:spPr>
                    </p:pic>
                  </p:oleObj>
                </mc:Fallback>
              </mc:AlternateContent>
            </a:graphicData>
          </a:graphic>
        </p:graphicFrame>
        <p:graphicFrame>
          <p:nvGraphicFramePr>
            <p:cNvPr id="174105" name="Object 9"/>
            <p:cNvGraphicFramePr>
              <a:graphicFrameLocks noChangeAspect="1"/>
            </p:cNvGraphicFramePr>
            <p:nvPr/>
          </p:nvGraphicFramePr>
          <p:xfrm>
            <a:off x="288" y="640"/>
            <a:ext cx="412" cy="324"/>
          </p:xfrm>
          <a:graphic>
            <a:graphicData uri="http://schemas.openxmlformats.org/presentationml/2006/ole">
              <mc:AlternateContent xmlns:mc="http://schemas.openxmlformats.org/markup-compatibility/2006">
                <mc:Choice xmlns:v="urn:schemas-microsoft-com:vml" Requires="v">
                  <p:oleObj spid="_x0000_s3186" name="" r:id="rId7" imgW="241300" imgH="190500" progId="Equation.3">
                    <p:embed/>
                  </p:oleObj>
                </mc:Choice>
                <mc:Fallback>
                  <p:oleObj name="" r:id="rId7" imgW="241300" imgH="190500" progId="Equation.3">
                    <p:embed/>
                    <p:pic>
                      <p:nvPicPr>
                        <p:cNvPr id="0" name="图片 3185"/>
                        <p:cNvPicPr/>
                        <p:nvPr/>
                      </p:nvPicPr>
                      <p:blipFill>
                        <a:blip r:embed="rId8"/>
                        <a:stretch>
                          <a:fillRect/>
                        </a:stretch>
                      </p:blipFill>
                      <p:spPr>
                        <a:xfrm>
                          <a:off x="288" y="640"/>
                          <a:ext cx="412" cy="324"/>
                        </a:xfrm>
                        <a:prstGeom prst="rect">
                          <a:avLst/>
                        </a:prstGeom>
                        <a:noFill/>
                        <a:ln w="38100">
                          <a:noFill/>
                          <a:miter/>
                        </a:ln>
                      </p:spPr>
                    </p:pic>
                  </p:oleObj>
                </mc:Fallback>
              </mc:AlternateContent>
            </a:graphicData>
          </a:graphic>
        </p:graphicFrame>
        <p:graphicFrame>
          <p:nvGraphicFramePr>
            <p:cNvPr id="174106" name="Object 10"/>
            <p:cNvGraphicFramePr>
              <a:graphicFrameLocks noChangeAspect="1"/>
            </p:cNvGraphicFramePr>
            <p:nvPr/>
          </p:nvGraphicFramePr>
          <p:xfrm>
            <a:off x="4901" y="691"/>
            <a:ext cx="624" cy="260"/>
          </p:xfrm>
          <a:graphic>
            <a:graphicData uri="http://schemas.openxmlformats.org/presentationml/2006/ole">
              <mc:AlternateContent xmlns:mc="http://schemas.openxmlformats.org/markup-compatibility/2006">
                <mc:Choice xmlns:v="urn:schemas-microsoft-com:vml" Requires="v">
                  <p:oleObj spid="_x0000_s3190" name="" r:id="rId9" imgW="419100" imgH="152400" progId="Equation.3">
                    <p:embed/>
                  </p:oleObj>
                </mc:Choice>
                <mc:Fallback>
                  <p:oleObj name="" r:id="rId9" imgW="419100" imgH="152400" progId="Equation.3">
                    <p:embed/>
                    <p:pic>
                      <p:nvPicPr>
                        <p:cNvPr id="0" name="图片 3189"/>
                        <p:cNvPicPr/>
                        <p:nvPr/>
                      </p:nvPicPr>
                      <p:blipFill>
                        <a:blip r:embed="rId10"/>
                        <a:stretch>
                          <a:fillRect/>
                        </a:stretch>
                      </p:blipFill>
                      <p:spPr>
                        <a:xfrm>
                          <a:off x="4901" y="691"/>
                          <a:ext cx="624" cy="260"/>
                        </a:xfrm>
                        <a:prstGeom prst="rect">
                          <a:avLst/>
                        </a:prstGeom>
                        <a:noFill/>
                        <a:ln w="38100">
                          <a:noFill/>
                          <a:miter/>
                        </a:ln>
                      </p:spPr>
                    </p:pic>
                  </p:oleObj>
                </mc:Fallback>
              </mc:AlternateContent>
            </a:graphicData>
          </a:graphic>
        </p:graphicFrame>
        <p:graphicFrame>
          <p:nvGraphicFramePr>
            <p:cNvPr id="174107" name="Object 11"/>
            <p:cNvGraphicFramePr>
              <a:graphicFrameLocks noChangeAspect="1"/>
            </p:cNvGraphicFramePr>
            <p:nvPr/>
          </p:nvGraphicFramePr>
          <p:xfrm>
            <a:off x="1248" y="1263"/>
            <a:ext cx="2208" cy="513"/>
          </p:xfrm>
          <a:graphic>
            <a:graphicData uri="http://schemas.openxmlformats.org/presentationml/2006/ole">
              <mc:AlternateContent xmlns:mc="http://schemas.openxmlformats.org/markup-compatibility/2006">
                <mc:Choice xmlns:v="urn:schemas-microsoft-com:vml" Requires="v">
                  <p:oleObj spid="_x0000_s3192" name="" r:id="rId11" imgW="1257300" imgH="292100" progId="Equation.3">
                    <p:embed/>
                  </p:oleObj>
                </mc:Choice>
                <mc:Fallback>
                  <p:oleObj name="" r:id="rId11" imgW="1257300" imgH="292100" progId="Equation.3">
                    <p:embed/>
                    <p:pic>
                      <p:nvPicPr>
                        <p:cNvPr id="0" name="图片 3191"/>
                        <p:cNvPicPr/>
                        <p:nvPr/>
                      </p:nvPicPr>
                      <p:blipFill>
                        <a:blip r:embed="rId12"/>
                        <a:stretch>
                          <a:fillRect/>
                        </a:stretch>
                      </p:blipFill>
                      <p:spPr>
                        <a:xfrm>
                          <a:off x="1248" y="1263"/>
                          <a:ext cx="2208" cy="513"/>
                        </a:xfrm>
                        <a:prstGeom prst="rect">
                          <a:avLst/>
                        </a:prstGeom>
                        <a:noFill/>
                        <a:ln w="38100">
                          <a:noFill/>
                          <a:miter/>
                        </a:ln>
                      </p:spPr>
                    </p:pic>
                  </p:oleObj>
                </mc:Fallback>
              </mc:AlternateContent>
            </a:graphicData>
          </a:graphic>
        </p:graphicFrame>
        <p:graphicFrame>
          <p:nvGraphicFramePr>
            <p:cNvPr id="174108" name="Object 12"/>
            <p:cNvGraphicFramePr>
              <a:graphicFrameLocks noChangeAspect="1"/>
            </p:cNvGraphicFramePr>
            <p:nvPr/>
          </p:nvGraphicFramePr>
          <p:xfrm>
            <a:off x="520" y="24"/>
            <a:ext cx="480" cy="320"/>
          </p:xfrm>
          <a:graphic>
            <a:graphicData uri="http://schemas.openxmlformats.org/presentationml/2006/ole">
              <mc:AlternateContent xmlns:mc="http://schemas.openxmlformats.org/markup-compatibility/2006">
                <mc:Choice xmlns:v="urn:schemas-microsoft-com:vml" Requires="v">
                  <p:oleObj spid="_x0000_s3188" name="" r:id="rId13" imgW="304800" imgH="203200" progId="Equation.3">
                    <p:embed/>
                  </p:oleObj>
                </mc:Choice>
                <mc:Fallback>
                  <p:oleObj name="" r:id="rId13" imgW="304800" imgH="203200" progId="Equation.3">
                    <p:embed/>
                    <p:pic>
                      <p:nvPicPr>
                        <p:cNvPr id="0" name="图片 3187"/>
                        <p:cNvPicPr/>
                        <p:nvPr/>
                      </p:nvPicPr>
                      <p:blipFill>
                        <a:blip r:embed="rId14"/>
                        <a:stretch>
                          <a:fillRect/>
                        </a:stretch>
                      </p:blipFill>
                      <p:spPr>
                        <a:xfrm>
                          <a:off x="520" y="24"/>
                          <a:ext cx="480" cy="320"/>
                        </a:xfrm>
                        <a:prstGeom prst="rect">
                          <a:avLst/>
                        </a:prstGeom>
                        <a:noFill/>
                        <a:ln w="38100">
                          <a:noFill/>
                          <a:miter/>
                        </a:ln>
                      </p:spPr>
                    </p:pic>
                  </p:oleObj>
                </mc:Fallback>
              </mc:AlternateContent>
            </a:graphicData>
          </a:graphic>
        </p:graphicFrame>
        <p:graphicFrame>
          <p:nvGraphicFramePr>
            <p:cNvPr id="174109" name="Object 13"/>
            <p:cNvGraphicFramePr>
              <a:graphicFrameLocks noChangeAspect="1"/>
            </p:cNvGraphicFramePr>
            <p:nvPr/>
          </p:nvGraphicFramePr>
          <p:xfrm>
            <a:off x="288" y="944"/>
            <a:ext cx="480" cy="320"/>
          </p:xfrm>
          <a:graphic>
            <a:graphicData uri="http://schemas.openxmlformats.org/presentationml/2006/ole">
              <mc:AlternateContent xmlns:mc="http://schemas.openxmlformats.org/markup-compatibility/2006">
                <mc:Choice xmlns:v="urn:schemas-microsoft-com:vml" Requires="v">
                  <p:oleObj spid="_x0000_s3184" name="" r:id="rId15" imgW="304800" imgH="203200" progId="Equation.3">
                    <p:embed/>
                  </p:oleObj>
                </mc:Choice>
                <mc:Fallback>
                  <p:oleObj name="" r:id="rId15" imgW="304800" imgH="203200" progId="Equation.3">
                    <p:embed/>
                    <p:pic>
                      <p:nvPicPr>
                        <p:cNvPr id="0" name="图片 3183"/>
                        <p:cNvPicPr/>
                        <p:nvPr/>
                      </p:nvPicPr>
                      <p:blipFill>
                        <a:blip r:embed="rId14"/>
                        <a:stretch>
                          <a:fillRect/>
                        </a:stretch>
                      </p:blipFill>
                      <p:spPr>
                        <a:xfrm>
                          <a:off x="288" y="944"/>
                          <a:ext cx="480" cy="320"/>
                        </a:xfrm>
                        <a:prstGeom prst="rect">
                          <a:avLst/>
                        </a:prstGeom>
                        <a:noFill/>
                        <a:ln w="38100">
                          <a:noFill/>
                          <a:miter/>
                        </a:ln>
                      </p:spPr>
                    </p:pic>
                  </p:oleObj>
                </mc:Fallback>
              </mc:AlternateContent>
            </a:graphicData>
          </a:graphic>
        </p:graphicFrame>
      </p:grpSp>
      <p:grpSp>
        <p:nvGrpSpPr>
          <p:cNvPr id="3" name="Group 14"/>
          <p:cNvGrpSpPr/>
          <p:nvPr/>
        </p:nvGrpSpPr>
        <p:grpSpPr>
          <a:xfrm>
            <a:off x="76200" y="3200400"/>
            <a:ext cx="8839200" cy="1417638"/>
            <a:chOff x="0" y="0"/>
            <a:chExt cx="5568" cy="893"/>
          </a:xfrm>
        </p:grpSpPr>
        <p:sp>
          <p:nvSpPr>
            <p:cNvPr id="174098" name="Text Box 14"/>
            <p:cNvSpPr txBox="1"/>
            <p:nvPr/>
          </p:nvSpPr>
          <p:spPr>
            <a:xfrm>
              <a:off x="0" y="0"/>
              <a:ext cx="5568" cy="7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证明：令在       的导数的拉普拉斯变换式中的</a:t>
              </a:r>
              <a:r>
                <a:rPr lang="en-US" altLang="zh-CN" b="1" i="1" dirty="0">
                  <a:latin typeface="Times New Roman" panose="02020603050405020304" pitchFamily="18" charset="0"/>
                </a:rPr>
                <a:t>s</a:t>
              </a:r>
              <a:r>
                <a:rPr lang="zh-CN" altLang="en-US" b="1" dirty="0">
                  <a:latin typeface="Times New Roman" panose="02020603050405020304" pitchFamily="18" charset="0"/>
                </a:rPr>
                <a:t>趋</a:t>
              </a:r>
              <a:endParaRPr lang="zh-CN" altLang="en-US" b="1" dirty="0">
                <a:latin typeface="Times New Roman" panose="02020603050405020304" pitchFamily="18" charset="0"/>
              </a:endParaRPr>
            </a:p>
            <a:p>
              <a:pPr marL="0" lvl="0" indent="0" eaLnBrk="1" hangingPunct="1">
                <a:lnSpc>
                  <a:spcPct val="80000"/>
                </a:lnSpc>
                <a:spcBef>
                  <a:spcPct val="50000"/>
                </a:spcBef>
                <a:buClrTx/>
                <a:buSzTx/>
                <a:buFont typeface="Arial" panose="020B0604020202020204" pitchFamily="34" charset="0"/>
                <a:buNone/>
              </a:pPr>
              <a:r>
                <a:rPr lang="zh-CN" altLang="en-US" b="1" dirty="0">
                  <a:latin typeface="Times New Roman" panose="02020603050405020304" pitchFamily="18" charset="0"/>
                </a:rPr>
                <a:t>            近于零，即 </a:t>
              </a:r>
              <a:endParaRPr lang="zh-CN" altLang="en-US" b="1" dirty="0">
                <a:latin typeface="Times New Roman" panose="02020603050405020304" pitchFamily="18" charset="0"/>
              </a:endParaRPr>
            </a:p>
          </p:txBody>
        </p:sp>
        <p:graphicFrame>
          <p:nvGraphicFramePr>
            <p:cNvPr id="174099" name="Object 16"/>
            <p:cNvGraphicFramePr>
              <a:graphicFrameLocks noChangeAspect="1"/>
            </p:cNvGraphicFramePr>
            <p:nvPr/>
          </p:nvGraphicFramePr>
          <p:xfrm>
            <a:off x="1296" y="29"/>
            <a:ext cx="480" cy="320"/>
          </p:xfrm>
          <a:graphic>
            <a:graphicData uri="http://schemas.openxmlformats.org/presentationml/2006/ole">
              <mc:AlternateContent xmlns:mc="http://schemas.openxmlformats.org/markup-compatibility/2006">
                <mc:Choice xmlns:v="urn:schemas-microsoft-com:vml" Requires="v">
                  <p:oleObj spid="_x0000_s3203" name="" r:id="rId16" imgW="304800" imgH="203200" progId="Equation.3">
                    <p:embed/>
                  </p:oleObj>
                </mc:Choice>
                <mc:Fallback>
                  <p:oleObj name="" r:id="rId16" imgW="304800" imgH="203200" progId="Equation.3">
                    <p:embed/>
                    <p:pic>
                      <p:nvPicPr>
                        <p:cNvPr id="0" name="图片 3202"/>
                        <p:cNvPicPr/>
                        <p:nvPr/>
                      </p:nvPicPr>
                      <p:blipFill>
                        <a:blip r:embed="rId14"/>
                        <a:stretch>
                          <a:fillRect/>
                        </a:stretch>
                      </p:blipFill>
                      <p:spPr>
                        <a:xfrm>
                          <a:off x="1296" y="29"/>
                          <a:ext cx="480" cy="320"/>
                        </a:xfrm>
                        <a:prstGeom prst="rect">
                          <a:avLst/>
                        </a:prstGeom>
                        <a:noFill/>
                        <a:ln w="38100">
                          <a:noFill/>
                          <a:miter/>
                        </a:ln>
                      </p:spPr>
                    </p:pic>
                  </p:oleObj>
                </mc:Fallback>
              </mc:AlternateContent>
            </a:graphicData>
          </a:graphic>
        </p:graphicFrame>
        <p:graphicFrame>
          <p:nvGraphicFramePr>
            <p:cNvPr id="174100" name="Object 17"/>
            <p:cNvGraphicFramePr>
              <a:graphicFrameLocks noChangeAspect="1"/>
            </p:cNvGraphicFramePr>
            <p:nvPr/>
          </p:nvGraphicFramePr>
          <p:xfrm>
            <a:off x="2112" y="314"/>
            <a:ext cx="3408" cy="579"/>
          </p:xfrm>
          <a:graphic>
            <a:graphicData uri="http://schemas.openxmlformats.org/presentationml/2006/ole">
              <mc:AlternateContent xmlns:mc="http://schemas.openxmlformats.org/markup-compatibility/2006">
                <mc:Choice xmlns:v="urn:schemas-microsoft-com:vml" Requires="v">
                  <p:oleObj spid="_x0000_s3194" name="" r:id="rId17" imgW="2540000" imgH="431800" progId="Equation.3">
                    <p:embed/>
                  </p:oleObj>
                </mc:Choice>
                <mc:Fallback>
                  <p:oleObj name="" r:id="rId17" imgW="2540000" imgH="431800" progId="Equation.3">
                    <p:embed/>
                    <p:pic>
                      <p:nvPicPr>
                        <p:cNvPr id="0" name="图片 3193"/>
                        <p:cNvPicPr/>
                        <p:nvPr/>
                      </p:nvPicPr>
                      <p:blipFill>
                        <a:blip r:embed="rId18"/>
                        <a:stretch>
                          <a:fillRect/>
                        </a:stretch>
                      </p:blipFill>
                      <p:spPr>
                        <a:xfrm>
                          <a:off x="2112" y="314"/>
                          <a:ext cx="3408" cy="579"/>
                        </a:xfrm>
                        <a:prstGeom prst="rect">
                          <a:avLst/>
                        </a:prstGeom>
                        <a:noFill/>
                        <a:ln w="38100">
                          <a:noFill/>
                          <a:miter/>
                        </a:ln>
                      </p:spPr>
                    </p:pic>
                  </p:oleObj>
                </mc:Fallback>
              </mc:AlternateContent>
            </a:graphicData>
          </a:graphic>
        </p:graphicFrame>
      </p:grpSp>
      <p:graphicFrame>
        <p:nvGraphicFramePr>
          <p:cNvPr id="247826" name="Object 18"/>
          <p:cNvGraphicFramePr>
            <a:graphicFrameLocks noChangeAspect="1"/>
          </p:cNvGraphicFramePr>
          <p:nvPr/>
        </p:nvGraphicFramePr>
        <p:xfrm>
          <a:off x="2938463" y="4483100"/>
          <a:ext cx="5595937" cy="1673225"/>
        </p:xfrm>
        <a:graphic>
          <a:graphicData uri="http://schemas.openxmlformats.org/presentationml/2006/ole">
            <mc:AlternateContent xmlns:mc="http://schemas.openxmlformats.org/markup-compatibility/2006">
              <mc:Choice xmlns:v="urn:schemas-microsoft-com:vml" Requires="v">
                <p:oleObj spid="_x0000_s3200" name="" r:id="rId19" imgW="2463800" imgH="736600" progId="Equation.3">
                  <p:embed/>
                </p:oleObj>
              </mc:Choice>
              <mc:Fallback>
                <p:oleObj name="" r:id="rId19" imgW="2463800" imgH="736600" progId="Equation.3">
                  <p:embed/>
                  <p:pic>
                    <p:nvPicPr>
                      <p:cNvPr id="0" name="图片 3199"/>
                      <p:cNvPicPr/>
                      <p:nvPr/>
                    </p:nvPicPr>
                    <p:blipFill>
                      <a:blip r:embed="rId20"/>
                      <a:stretch>
                        <a:fillRect/>
                      </a:stretch>
                    </p:blipFill>
                    <p:spPr>
                      <a:xfrm>
                        <a:off x="2938463" y="4483100"/>
                        <a:ext cx="5595937" cy="1673225"/>
                      </a:xfrm>
                      <a:prstGeom prst="rect">
                        <a:avLst/>
                      </a:prstGeom>
                      <a:noFill/>
                      <a:ln w="38100">
                        <a:noFill/>
                        <a:miter/>
                      </a:ln>
                    </p:spPr>
                  </p:pic>
                </p:oleObj>
              </mc:Fallback>
            </mc:AlternateContent>
          </a:graphicData>
        </a:graphic>
      </p:graphicFrame>
      <p:graphicFrame>
        <p:nvGraphicFramePr>
          <p:cNvPr id="247827" name="Object 19"/>
          <p:cNvGraphicFramePr>
            <a:graphicFrameLocks noChangeAspect="1"/>
          </p:cNvGraphicFramePr>
          <p:nvPr/>
        </p:nvGraphicFramePr>
        <p:xfrm>
          <a:off x="304800" y="6116638"/>
          <a:ext cx="3962400" cy="665162"/>
        </p:xfrm>
        <a:graphic>
          <a:graphicData uri="http://schemas.openxmlformats.org/presentationml/2006/ole">
            <mc:AlternateContent xmlns:mc="http://schemas.openxmlformats.org/markup-compatibility/2006">
              <mc:Choice xmlns:v="urn:schemas-microsoft-com:vml" Requires="v">
                <p:oleObj spid="_x0000_s3195" name="" r:id="rId21" imgW="1739900" imgH="292100" progId="Equation.3">
                  <p:embed/>
                </p:oleObj>
              </mc:Choice>
              <mc:Fallback>
                <p:oleObj name="" r:id="rId21" imgW="1739900" imgH="292100" progId="Equation.3">
                  <p:embed/>
                  <p:pic>
                    <p:nvPicPr>
                      <p:cNvPr id="0" name="图片 3194"/>
                      <p:cNvPicPr/>
                      <p:nvPr/>
                    </p:nvPicPr>
                    <p:blipFill>
                      <a:blip r:embed="rId22"/>
                      <a:stretch>
                        <a:fillRect/>
                      </a:stretch>
                    </p:blipFill>
                    <p:spPr>
                      <a:xfrm>
                        <a:off x="304800" y="6116638"/>
                        <a:ext cx="3962400" cy="665162"/>
                      </a:xfrm>
                      <a:prstGeom prst="rect">
                        <a:avLst/>
                      </a:prstGeom>
                      <a:noFill/>
                      <a:ln w="38100">
                        <a:noFill/>
                        <a:miter/>
                      </a:ln>
                    </p:spPr>
                  </p:pic>
                </p:oleObj>
              </mc:Fallback>
            </mc:AlternateContent>
          </a:graphicData>
        </a:graphic>
      </p:graphicFrame>
      <p:graphicFrame>
        <p:nvGraphicFramePr>
          <p:cNvPr id="247828" name="Object 20"/>
          <p:cNvGraphicFramePr>
            <a:graphicFrameLocks noChangeAspect="1"/>
          </p:cNvGraphicFramePr>
          <p:nvPr/>
        </p:nvGraphicFramePr>
        <p:xfrm>
          <a:off x="228600" y="4649788"/>
          <a:ext cx="2176463" cy="836612"/>
        </p:xfrm>
        <a:graphic>
          <a:graphicData uri="http://schemas.openxmlformats.org/presentationml/2006/ole">
            <mc:AlternateContent xmlns:mc="http://schemas.openxmlformats.org/markup-compatibility/2006">
              <mc:Choice xmlns:v="urn:schemas-microsoft-com:vml" Requires="v">
                <p:oleObj spid="_x0000_s3204" name="" r:id="rId23" imgW="824865" imgH="317500" progId="Equation.3">
                  <p:embed/>
                </p:oleObj>
              </mc:Choice>
              <mc:Fallback>
                <p:oleObj name="" r:id="rId23" imgW="824865" imgH="317500" progId="Equation.3">
                  <p:embed/>
                  <p:pic>
                    <p:nvPicPr>
                      <p:cNvPr id="0" name="图片 3203"/>
                      <p:cNvPicPr/>
                      <p:nvPr/>
                    </p:nvPicPr>
                    <p:blipFill>
                      <a:blip r:embed="rId24"/>
                      <a:stretch>
                        <a:fillRect/>
                      </a:stretch>
                    </p:blipFill>
                    <p:spPr>
                      <a:xfrm>
                        <a:off x="228600" y="4649788"/>
                        <a:ext cx="2176463" cy="836612"/>
                      </a:xfrm>
                      <a:prstGeom prst="rect">
                        <a:avLst/>
                      </a:prstGeom>
                      <a:noFill/>
                      <a:ln w="38100">
                        <a:noFill/>
                        <a:miter/>
                      </a:ln>
                    </p:spPr>
                  </p:pic>
                </p:oleObj>
              </mc:Fallback>
            </mc:AlternateContent>
          </a:graphicData>
        </a:graphic>
      </p:graphicFrame>
      <p:sp>
        <p:nvSpPr>
          <p:cNvPr id="247829" name="AutoShape 20"/>
          <p:cNvSpPr/>
          <p:nvPr/>
        </p:nvSpPr>
        <p:spPr>
          <a:xfrm rot="10800000">
            <a:off x="4800600" y="5791200"/>
            <a:ext cx="1295400" cy="914400"/>
          </a:xfrm>
          <a:custGeom>
            <a:avLst/>
            <a:gdLst>
              <a:gd name="txL" fmla="*/ 12427 w 21600"/>
              <a:gd name="txT" fmla="*/ 2912 h 21600"/>
              <a:gd name="txR" fmla="*/ 18227 w 21600"/>
              <a:gd name="txB" fmla="*/ 9246 h 21600"/>
            </a:gdLst>
            <a:ahLst/>
            <a:cxnLst>
              <a:cxn ang="0">
                <a:pos x="2147483646" y="2147483646"/>
              </a:cxn>
              <a:cxn ang="0">
                <a:pos x="2147483646" y="0"/>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1">
              <a:alpha val="100000"/>
            </a:schemeClr>
          </a:solidFill>
          <a:ln w="9525" cap="flat" cmpd="sng">
            <a:solidFill>
              <a:schemeClr val="tx1">
                <a:alpha val="100000"/>
              </a:schemeClr>
            </a:solidFill>
            <a:prstDash val="solid"/>
            <a:round/>
            <a:headEnd type="none" w="med" len="med"/>
            <a:tailEnd type="none" w="med" len="med"/>
          </a:ln>
        </p:spPr>
        <p:txBody>
          <a:bodyPr/>
          <a:p>
            <a:endParaRPr lang="zh-CN" altLang="en-US"/>
          </a:p>
        </p:txBody>
      </p:sp>
      <p:grpSp>
        <p:nvGrpSpPr>
          <p:cNvPr id="4" name="Group 22"/>
          <p:cNvGrpSpPr/>
          <p:nvPr/>
        </p:nvGrpSpPr>
        <p:grpSpPr>
          <a:xfrm>
            <a:off x="185738" y="793750"/>
            <a:ext cx="8534400" cy="5105400"/>
            <a:chOff x="0" y="0"/>
            <a:chExt cx="5376" cy="3216"/>
          </a:xfrm>
        </p:grpSpPr>
        <p:sp>
          <p:nvSpPr>
            <p:cNvPr id="174092" name="AutoShape 22"/>
            <p:cNvSpPr/>
            <p:nvPr/>
          </p:nvSpPr>
          <p:spPr>
            <a:xfrm>
              <a:off x="0" y="0"/>
              <a:ext cx="5376" cy="3216"/>
            </a:xfrm>
            <a:prstGeom prst="horizontalScroll">
              <a:avLst>
                <a:gd name="adj" fmla="val 12500"/>
              </a:avLst>
            </a:prstGeom>
            <a:solidFill>
              <a:srgbClr val="CCFFFF"/>
            </a:solidFill>
            <a:ln w="28575" cap="flat" cmpd="sng">
              <a:solidFill>
                <a:srgbClr val="C0C0C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lnSpc>
                  <a:spcPct val="120000"/>
                </a:lnSpc>
                <a:spcBef>
                  <a:spcPct val="0"/>
                </a:spcBef>
                <a:buClrTx/>
                <a:buSzTx/>
                <a:buFont typeface="Arial" panose="020B0604020202020204" pitchFamily="34" charset="0"/>
                <a:buNone/>
              </a:pPr>
              <a:r>
                <a:rPr lang="zh-CN" altLang="en-US" b="1" dirty="0">
                  <a:latin typeface="Times New Roman" panose="02020603050405020304" pitchFamily="18" charset="0"/>
                </a:rPr>
                <a:t>注意：当 </a:t>
              </a:r>
              <a:r>
                <a:rPr lang="en-US" altLang="zh-CN" b="1" i="1" dirty="0">
                  <a:latin typeface="Times New Roman" panose="02020603050405020304" pitchFamily="18" charset="0"/>
                </a:rPr>
                <a:t>f </a:t>
              </a:r>
              <a:r>
                <a:rPr lang="en-US" altLang="zh-CN" b="1" dirty="0">
                  <a:latin typeface="Times New Roman" panose="02020603050405020304" pitchFamily="18" charset="0"/>
                </a:rPr>
                <a:t>(</a:t>
              </a:r>
              <a:r>
                <a:rPr lang="en-US" altLang="zh-CN" b="1" i="1" dirty="0">
                  <a:latin typeface="Times New Roman" panose="02020603050405020304" pitchFamily="18" charset="0"/>
                </a:rPr>
                <a:t>t</a:t>
              </a:r>
              <a:r>
                <a:rPr lang="en-US" altLang="zh-CN" b="1" dirty="0">
                  <a:latin typeface="Times New Roman" panose="02020603050405020304" pitchFamily="18" charset="0"/>
                </a:rPr>
                <a:t>) </a:t>
              </a:r>
              <a:r>
                <a:rPr lang="zh-CN" altLang="en-US" b="1" dirty="0">
                  <a:latin typeface="Times New Roman" panose="02020603050405020304" pitchFamily="18" charset="0"/>
                </a:rPr>
                <a:t>是正弦函数           时，        在</a:t>
              </a:r>
              <a:endParaRPr lang="zh-CN" altLang="en-US" b="1" dirty="0">
                <a:latin typeface="Times New Roman" panose="02020603050405020304" pitchFamily="18" charset="0"/>
              </a:endParaRPr>
            </a:p>
            <a:p>
              <a:pPr marL="0" lvl="0" indent="0" eaLnBrk="1" hangingPunct="1">
                <a:lnSpc>
                  <a:spcPct val="120000"/>
                </a:lnSpc>
                <a:spcBef>
                  <a:spcPct val="0"/>
                </a:spcBef>
                <a:buClrTx/>
                <a:buSzTx/>
                <a:buFont typeface="Arial" panose="020B0604020202020204" pitchFamily="34" charset="0"/>
                <a:buNone/>
              </a:pPr>
              <a:r>
                <a:rPr lang="zh-CN" altLang="en-US" b="1" dirty="0">
                  <a:latin typeface="Times New Roman" panose="02020603050405020304" pitchFamily="18" charset="0"/>
                </a:rPr>
                <a:t>                            处有极点，并且              不</a:t>
              </a:r>
              <a:endParaRPr lang="zh-CN" altLang="en-US" b="1" dirty="0">
                <a:latin typeface="Times New Roman" panose="02020603050405020304" pitchFamily="18" charset="0"/>
              </a:endParaRPr>
            </a:p>
            <a:p>
              <a:pPr marL="0" lvl="0" indent="0" eaLnBrk="1" hangingPunct="1">
                <a:lnSpc>
                  <a:spcPct val="120000"/>
                </a:lnSpc>
                <a:spcBef>
                  <a:spcPct val="0"/>
                </a:spcBef>
                <a:buClrTx/>
                <a:buSzTx/>
                <a:buFont typeface="Arial" panose="020B0604020202020204" pitchFamily="34" charset="0"/>
                <a:buNone/>
              </a:pPr>
              <a:r>
                <a:rPr lang="zh-CN" altLang="en-US" b="1" dirty="0">
                  <a:latin typeface="Times New Roman" panose="02020603050405020304" pitchFamily="18" charset="0"/>
                </a:rPr>
                <a:t>            存在，因此，对于这样的函数此定理</a:t>
              </a:r>
              <a:endParaRPr lang="zh-CN" altLang="en-US" b="1" dirty="0">
                <a:latin typeface="Times New Roman" panose="02020603050405020304" pitchFamily="18" charset="0"/>
              </a:endParaRPr>
            </a:p>
            <a:p>
              <a:pPr marL="0" lvl="0" indent="0" eaLnBrk="1" hangingPunct="1">
                <a:lnSpc>
                  <a:spcPct val="120000"/>
                </a:lnSpc>
                <a:spcBef>
                  <a:spcPct val="0"/>
                </a:spcBef>
                <a:buClrTx/>
                <a:buSzTx/>
                <a:buFont typeface="Arial" panose="020B0604020202020204" pitchFamily="34" charset="0"/>
                <a:buNone/>
              </a:pPr>
              <a:r>
                <a:rPr lang="zh-CN" altLang="en-US" b="1" dirty="0">
                  <a:latin typeface="Times New Roman" panose="02020603050405020304" pitchFamily="18" charset="0"/>
                </a:rPr>
                <a:t>            无效。如果当</a:t>
              </a:r>
              <a:r>
                <a:rPr lang="en-US" altLang="zh-CN" b="1" i="1" dirty="0">
                  <a:latin typeface="Times New Roman" panose="02020603050405020304" pitchFamily="18" charset="0"/>
                </a:rPr>
                <a:t>t</a:t>
              </a:r>
              <a:r>
                <a:rPr lang="zh-CN" altLang="en-US" b="1" dirty="0">
                  <a:latin typeface="Times New Roman" panose="02020603050405020304" pitchFamily="18" charset="0"/>
                </a:rPr>
                <a:t>趋近于无穷大时，</a:t>
              </a:r>
              <a:r>
                <a:rPr lang="en-US" altLang="zh-CN" b="1" i="1" dirty="0">
                  <a:latin typeface="Times New Roman" panose="02020603050405020304" pitchFamily="18" charset="0"/>
                </a:rPr>
                <a:t>f </a:t>
              </a:r>
              <a:r>
                <a:rPr lang="en-US" altLang="zh-CN" b="1" dirty="0">
                  <a:latin typeface="Times New Roman" panose="02020603050405020304" pitchFamily="18" charset="0"/>
                </a:rPr>
                <a:t>(</a:t>
              </a:r>
              <a:r>
                <a:rPr lang="en-US" altLang="zh-CN" b="1" i="1" dirty="0">
                  <a:latin typeface="Times New Roman" panose="02020603050405020304" pitchFamily="18" charset="0"/>
                </a:rPr>
                <a:t>t</a:t>
              </a:r>
              <a:r>
                <a:rPr lang="en-US" altLang="zh-CN" b="1" dirty="0">
                  <a:latin typeface="Times New Roman" panose="02020603050405020304" pitchFamily="18" charset="0"/>
                </a:rPr>
                <a:t>)</a:t>
              </a:r>
              <a:endParaRPr lang="en-US" altLang="zh-CN" b="1" dirty="0">
                <a:latin typeface="Times New Roman" panose="02020603050405020304" pitchFamily="18" charset="0"/>
              </a:endParaRPr>
            </a:p>
            <a:p>
              <a:pPr marL="0" lvl="0" indent="0" eaLnBrk="1" hangingPunct="1">
                <a:lnSpc>
                  <a:spcPct val="120000"/>
                </a:lnSpc>
                <a:spcBef>
                  <a:spcPct val="0"/>
                </a:spcBef>
                <a:buClrTx/>
                <a:buSzTx/>
                <a:buFont typeface="Arial" panose="020B0604020202020204" pitchFamily="34" charset="0"/>
                <a:buNone/>
              </a:pPr>
              <a:r>
                <a:rPr lang="en-US" altLang="zh-CN" b="1" dirty="0">
                  <a:latin typeface="Times New Roman" panose="02020603050405020304" pitchFamily="18" charset="0"/>
                </a:rPr>
                <a:t>            </a:t>
              </a:r>
              <a:r>
                <a:rPr lang="zh-CN" altLang="en-US" b="1" dirty="0">
                  <a:latin typeface="Times New Roman" panose="02020603050405020304" pitchFamily="18" charset="0"/>
                </a:rPr>
                <a:t>也趋近于无穷大，则              不存在，</a:t>
              </a:r>
              <a:endParaRPr lang="zh-CN" altLang="en-US" b="1" dirty="0">
                <a:latin typeface="Times New Roman" panose="02020603050405020304" pitchFamily="18" charset="0"/>
              </a:endParaRPr>
            </a:p>
            <a:p>
              <a:pPr marL="0" lvl="0" indent="0" eaLnBrk="1" hangingPunct="1">
                <a:lnSpc>
                  <a:spcPct val="120000"/>
                </a:lnSpc>
                <a:spcBef>
                  <a:spcPct val="0"/>
                </a:spcBef>
                <a:buClrTx/>
                <a:buSzTx/>
                <a:buFont typeface="Arial" panose="020B0604020202020204" pitchFamily="34" charset="0"/>
                <a:buNone/>
              </a:pPr>
              <a:r>
                <a:rPr lang="zh-CN" altLang="en-US" b="1" dirty="0">
                  <a:latin typeface="Times New Roman" panose="02020603050405020304" pitchFamily="18" charset="0"/>
                </a:rPr>
                <a:t>             终值定理同样不适用。</a:t>
              </a:r>
              <a:endParaRPr lang="zh-CN" altLang="en-US" b="1" dirty="0">
                <a:latin typeface="Times New Roman" panose="02020603050405020304" pitchFamily="18" charset="0"/>
              </a:endParaRPr>
            </a:p>
          </p:txBody>
        </p:sp>
        <p:graphicFrame>
          <p:nvGraphicFramePr>
            <p:cNvPr id="174093" name="Object 24"/>
            <p:cNvGraphicFramePr>
              <a:graphicFrameLocks noChangeAspect="1"/>
            </p:cNvGraphicFramePr>
            <p:nvPr/>
          </p:nvGraphicFramePr>
          <p:xfrm>
            <a:off x="3280" y="553"/>
            <a:ext cx="672" cy="303"/>
          </p:xfrm>
          <a:graphic>
            <a:graphicData uri="http://schemas.openxmlformats.org/presentationml/2006/ole">
              <mc:AlternateContent xmlns:mc="http://schemas.openxmlformats.org/markup-compatibility/2006">
                <mc:Choice xmlns:v="urn:schemas-microsoft-com:vml" Requires="v">
                  <p:oleObj spid="_x0000_s3202" name="" r:id="rId25" imgW="393065" imgH="177800" progId="Equation.3">
                    <p:embed/>
                  </p:oleObj>
                </mc:Choice>
                <mc:Fallback>
                  <p:oleObj name="" r:id="rId25" imgW="393065" imgH="177800" progId="Equation.3">
                    <p:embed/>
                    <p:pic>
                      <p:nvPicPr>
                        <p:cNvPr id="0" name="图片 3201"/>
                        <p:cNvPicPr/>
                        <p:nvPr/>
                      </p:nvPicPr>
                      <p:blipFill>
                        <a:blip r:embed="rId26"/>
                        <a:stretch>
                          <a:fillRect/>
                        </a:stretch>
                      </p:blipFill>
                      <p:spPr>
                        <a:xfrm>
                          <a:off x="3280" y="553"/>
                          <a:ext cx="672" cy="303"/>
                        </a:xfrm>
                        <a:prstGeom prst="rect">
                          <a:avLst/>
                        </a:prstGeom>
                        <a:noFill/>
                        <a:ln w="38100">
                          <a:noFill/>
                          <a:miter/>
                        </a:ln>
                      </p:spPr>
                    </p:pic>
                  </p:oleObj>
                </mc:Fallback>
              </mc:AlternateContent>
            </a:graphicData>
          </a:graphic>
        </p:graphicFrame>
        <p:graphicFrame>
          <p:nvGraphicFramePr>
            <p:cNvPr id="174094" name="Object 25"/>
            <p:cNvGraphicFramePr>
              <a:graphicFrameLocks noChangeAspect="1"/>
            </p:cNvGraphicFramePr>
            <p:nvPr/>
          </p:nvGraphicFramePr>
          <p:xfrm>
            <a:off x="4344" y="557"/>
            <a:ext cx="672" cy="347"/>
          </p:xfrm>
          <a:graphic>
            <a:graphicData uri="http://schemas.openxmlformats.org/presentationml/2006/ole">
              <mc:AlternateContent xmlns:mc="http://schemas.openxmlformats.org/markup-compatibility/2006">
                <mc:Choice xmlns:v="urn:schemas-microsoft-com:vml" Requires="v">
                  <p:oleObj spid="_x0000_s3196" name="" r:id="rId27" imgW="393700" imgH="203200" progId="Equation.3">
                    <p:embed/>
                  </p:oleObj>
                </mc:Choice>
                <mc:Fallback>
                  <p:oleObj name="" r:id="rId27" imgW="393700" imgH="203200" progId="Equation.3">
                    <p:embed/>
                    <p:pic>
                      <p:nvPicPr>
                        <p:cNvPr id="0" name="图片 3195"/>
                        <p:cNvPicPr/>
                        <p:nvPr/>
                      </p:nvPicPr>
                      <p:blipFill>
                        <a:blip r:embed="rId6"/>
                        <a:stretch>
                          <a:fillRect/>
                        </a:stretch>
                      </p:blipFill>
                      <p:spPr>
                        <a:xfrm>
                          <a:off x="4344" y="557"/>
                          <a:ext cx="672" cy="347"/>
                        </a:xfrm>
                        <a:prstGeom prst="rect">
                          <a:avLst/>
                        </a:prstGeom>
                        <a:noFill/>
                        <a:ln w="38100">
                          <a:noFill/>
                          <a:miter/>
                        </a:ln>
                      </p:spPr>
                    </p:pic>
                  </p:oleObj>
                </mc:Fallback>
              </mc:AlternateContent>
            </a:graphicData>
          </a:graphic>
        </p:graphicFrame>
        <p:graphicFrame>
          <p:nvGraphicFramePr>
            <p:cNvPr id="174095" name="Object 26"/>
            <p:cNvGraphicFramePr>
              <a:graphicFrameLocks noChangeAspect="1"/>
            </p:cNvGraphicFramePr>
            <p:nvPr/>
          </p:nvGraphicFramePr>
          <p:xfrm>
            <a:off x="1192" y="920"/>
            <a:ext cx="1056" cy="368"/>
          </p:xfrm>
          <a:graphic>
            <a:graphicData uri="http://schemas.openxmlformats.org/presentationml/2006/ole">
              <mc:AlternateContent xmlns:mc="http://schemas.openxmlformats.org/markup-compatibility/2006">
                <mc:Choice xmlns:v="urn:schemas-microsoft-com:vml" Requires="v">
                  <p:oleObj spid="_x0000_s3197" name="" r:id="rId28" imgW="546100" imgH="190500" progId="Equation.3">
                    <p:embed/>
                  </p:oleObj>
                </mc:Choice>
                <mc:Fallback>
                  <p:oleObj name="" r:id="rId28" imgW="546100" imgH="190500" progId="Equation.3">
                    <p:embed/>
                    <p:pic>
                      <p:nvPicPr>
                        <p:cNvPr id="0" name="图片 3196"/>
                        <p:cNvPicPr/>
                        <p:nvPr/>
                      </p:nvPicPr>
                      <p:blipFill>
                        <a:blip r:embed="rId29"/>
                        <a:stretch>
                          <a:fillRect/>
                        </a:stretch>
                      </p:blipFill>
                      <p:spPr>
                        <a:xfrm>
                          <a:off x="1192" y="920"/>
                          <a:ext cx="1056" cy="368"/>
                        </a:xfrm>
                        <a:prstGeom prst="rect">
                          <a:avLst/>
                        </a:prstGeom>
                        <a:noFill/>
                        <a:ln w="38100">
                          <a:noFill/>
                          <a:miter/>
                        </a:ln>
                      </p:spPr>
                    </p:pic>
                  </p:oleObj>
                </mc:Fallback>
              </mc:AlternateContent>
            </a:graphicData>
          </a:graphic>
        </p:graphicFrame>
        <p:graphicFrame>
          <p:nvGraphicFramePr>
            <p:cNvPr id="174096" name="Object 27"/>
            <p:cNvGraphicFramePr>
              <a:graphicFrameLocks noChangeAspect="1"/>
            </p:cNvGraphicFramePr>
            <p:nvPr/>
          </p:nvGraphicFramePr>
          <p:xfrm>
            <a:off x="4040" y="888"/>
            <a:ext cx="872" cy="466"/>
          </p:xfrm>
          <a:graphic>
            <a:graphicData uri="http://schemas.openxmlformats.org/presentationml/2006/ole">
              <mc:AlternateContent xmlns:mc="http://schemas.openxmlformats.org/markup-compatibility/2006">
                <mc:Choice xmlns:v="urn:schemas-microsoft-com:vml" Requires="v">
                  <p:oleObj spid="_x0000_s3198" name="" r:id="rId30" imgW="546100" imgH="292100" progId="Equation.3">
                    <p:embed/>
                  </p:oleObj>
                </mc:Choice>
                <mc:Fallback>
                  <p:oleObj name="" r:id="rId30" imgW="546100" imgH="292100" progId="Equation.3">
                    <p:embed/>
                    <p:pic>
                      <p:nvPicPr>
                        <p:cNvPr id="0" name="图片 3197"/>
                        <p:cNvPicPr/>
                        <p:nvPr/>
                      </p:nvPicPr>
                      <p:blipFill>
                        <a:blip r:embed="rId31"/>
                        <a:stretch>
                          <a:fillRect/>
                        </a:stretch>
                      </p:blipFill>
                      <p:spPr>
                        <a:xfrm>
                          <a:off x="4040" y="888"/>
                          <a:ext cx="872" cy="466"/>
                        </a:xfrm>
                        <a:prstGeom prst="rect">
                          <a:avLst/>
                        </a:prstGeom>
                        <a:noFill/>
                        <a:ln w="38100">
                          <a:noFill/>
                          <a:miter/>
                        </a:ln>
                      </p:spPr>
                    </p:pic>
                  </p:oleObj>
                </mc:Fallback>
              </mc:AlternateContent>
            </a:graphicData>
          </a:graphic>
        </p:graphicFrame>
        <p:graphicFrame>
          <p:nvGraphicFramePr>
            <p:cNvPr id="174097" name="Object 28"/>
            <p:cNvGraphicFramePr>
              <a:graphicFrameLocks noChangeAspect="1"/>
            </p:cNvGraphicFramePr>
            <p:nvPr/>
          </p:nvGraphicFramePr>
          <p:xfrm>
            <a:off x="3568" y="2022"/>
            <a:ext cx="872" cy="466"/>
          </p:xfrm>
          <a:graphic>
            <a:graphicData uri="http://schemas.openxmlformats.org/presentationml/2006/ole">
              <mc:AlternateContent xmlns:mc="http://schemas.openxmlformats.org/markup-compatibility/2006">
                <mc:Choice xmlns:v="urn:schemas-microsoft-com:vml" Requires="v">
                  <p:oleObj spid="_x0000_s3199" name="" r:id="rId32" imgW="546100" imgH="292100" progId="Equation.3">
                    <p:embed/>
                  </p:oleObj>
                </mc:Choice>
                <mc:Fallback>
                  <p:oleObj name="" r:id="rId32" imgW="546100" imgH="292100" progId="Equation.3">
                    <p:embed/>
                    <p:pic>
                      <p:nvPicPr>
                        <p:cNvPr id="0" name="图片 3198"/>
                        <p:cNvPicPr/>
                        <p:nvPr/>
                      </p:nvPicPr>
                      <p:blipFill>
                        <a:blip r:embed="rId31"/>
                        <a:stretch>
                          <a:fillRect/>
                        </a:stretch>
                      </p:blipFill>
                      <p:spPr>
                        <a:xfrm>
                          <a:off x="3568" y="2022"/>
                          <a:ext cx="872" cy="466"/>
                        </a:xfrm>
                        <a:prstGeom prst="rect">
                          <a:avLst/>
                        </a:prstGeom>
                        <a:noFill/>
                        <a:ln w="38100">
                          <a:noFill/>
                          <a:miter/>
                        </a:ln>
                      </p:spPr>
                    </p:pic>
                  </p:oleObj>
                </mc:Fallback>
              </mc:AlternateContent>
            </a:graphicData>
          </a:graphic>
        </p:graphicFrame>
      </p:grpSp>
      <p:sp>
        <p:nvSpPr>
          <p:cNvPr id="174091" name="灯片编号占位符 4"/>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rgbClr val="003399"/>
                </a:solidFill>
              </a:rPr>
            </a:fld>
            <a:endParaRPr lang="en-US" altLang="zh-CN" sz="1400" b="1" dirty="0">
              <a:solidFill>
                <a:srgbClr val="0033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47828"/>
                                        </p:tgtEl>
                                        <p:attrNameLst>
                                          <p:attrName>style.visibility</p:attrName>
                                        </p:attrNameLst>
                                      </p:cBhvr>
                                      <p:to>
                                        <p:strVal val="visible"/>
                                      </p:to>
                                    </p:set>
                                    <p:animEffect transition="in" filter="dissolve">
                                      <p:cBhvr>
                                        <p:cTn id="17" dur="500"/>
                                        <p:tgtEl>
                                          <p:spTgt spid="247828"/>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247826"/>
                                        </p:tgtEl>
                                        <p:attrNameLst>
                                          <p:attrName>style.visibility</p:attrName>
                                        </p:attrNameLst>
                                      </p:cBhvr>
                                      <p:to>
                                        <p:strVal val="visible"/>
                                      </p:to>
                                    </p:set>
                                    <p:animEffect transition="in" filter="slide(fromBottom)">
                                      <p:cBhvr>
                                        <p:cTn id="22" dur="500"/>
                                        <p:tgtEl>
                                          <p:spTgt spid="247826"/>
                                        </p:tgtEl>
                                      </p:cBhvr>
                                    </p:animEffect>
                                  </p:childTnLst>
                                </p:cTn>
                              </p:par>
                            </p:childTnLst>
                          </p:cTn>
                        </p:par>
                      </p:childTnLst>
                    </p:cTn>
                  </p:par>
                  <p:par>
                    <p:cTn id="23" fill="hold">
                      <p:stCondLst>
                        <p:cond delay="indefinite"/>
                      </p:stCondLst>
                      <p:childTnLst>
                        <p:par>
                          <p:cTn id="24" fill="hold">
                            <p:stCondLst>
                              <p:cond delay="0"/>
                            </p:stCondLst>
                            <p:childTnLst>
                              <p:par>
                                <p:cTn id="25" presetID="17" presetClass="entr" presetSubtype="1" fill="hold" nodeType="clickEffect">
                                  <p:stCondLst>
                                    <p:cond delay="0"/>
                                  </p:stCondLst>
                                  <p:childTnLst>
                                    <p:set>
                                      <p:cBhvr>
                                        <p:cTn id="26" dur="1" fill="hold">
                                          <p:stCondLst>
                                            <p:cond delay="0"/>
                                          </p:stCondLst>
                                        </p:cTn>
                                        <p:tgtEl>
                                          <p:spTgt spid="247829"/>
                                        </p:tgtEl>
                                        <p:attrNameLst>
                                          <p:attrName>style.visibility</p:attrName>
                                        </p:attrNameLst>
                                      </p:cBhvr>
                                      <p:to>
                                        <p:strVal val="visible"/>
                                      </p:to>
                                    </p:set>
                                    <p:anim calcmode="lin" valueType="num">
                                      <p:cBhvr>
                                        <p:cTn id="27" dur="500" fill="hold"/>
                                        <p:tgtEl>
                                          <p:spTgt spid="247829"/>
                                        </p:tgtEl>
                                        <p:attrNameLst>
                                          <p:attrName>ppt_x</p:attrName>
                                        </p:attrNameLst>
                                      </p:cBhvr>
                                      <p:tavLst>
                                        <p:tav tm="0">
                                          <p:val>
                                            <p:strVal val="#ppt_x"/>
                                          </p:val>
                                        </p:tav>
                                        <p:tav tm="100000">
                                          <p:val>
                                            <p:strVal val="#ppt_x"/>
                                          </p:val>
                                        </p:tav>
                                      </p:tavLst>
                                    </p:anim>
                                    <p:anim calcmode="lin" valueType="num">
                                      <p:cBhvr>
                                        <p:cTn id="28" dur="500" fill="hold"/>
                                        <p:tgtEl>
                                          <p:spTgt spid="247829"/>
                                        </p:tgtEl>
                                        <p:attrNameLst>
                                          <p:attrName>ppt_y</p:attrName>
                                        </p:attrNameLst>
                                      </p:cBhvr>
                                      <p:tavLst>
                                        <p:tav tm="0">
                                          <p:val>
                                            <p:strVal val="#ppt_y-#ppt_h/2"/>
                                          </p:val>
                                        </p:tav>
                                        <p:tav tm="100000">
                                          <p:val>
                                            <p:strVal val="#ppt_y"/>
                                          </p:val>
                                        </p:tav>
                                      </p:tavLst>
                                    </p:anim>
                                    <p:anim calcmode="lin" valueType="num">
                                      <p:cBhvr>
                                        <p:cTn id="29" dur="500" fill="hold"/>
                                        <p:tgtEl>
                                          <p:spTgt spid="247829"/>
                                        </p:tgtEl>
                                        <p:attrNameLst>
                                          <p:attrName>ppt_w</p:attrName>
                                        </p:attrNameLst>
                                      </p:cBhvr>
                                      <p:tavLst>
                                        <p:tav tm="0">
                                          <p:val>
                                            <p:strVal val="#ppt_w"/>
                                          </p:val>
                                        </p:tav>
                                        <p:tav tm="100000">
                                          <p:val>
                                            <p:strVal val="#ppt_w"/>
                                          </p:val>
                                        </p:tav>
                                      </p:tavLst>
                                    </p:anim>
                                    <p:anim calcmode="lin" valueType="num">
                                      <p:cBhvr>
                                        <p:cTn id="30" dur="500" fill="hold"/>
                                        <p:tgtEl>
                                          <p:spTgt spid="247829"/>
                                        </p:tgtEl>
                                        <p:attrNameLst>
                                          <p:attrName>ppt_h</p:attrName>
                                        </p:attrNameLst>
                                      </p:cBhvr>
                                      <p:tavLst>
                                        <p:tav tm="0">
                                          <p:val>
                                            <p:fltVal val="0.00000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nodeType="clickEffect">
                                  <p:stCondLst>
                                    <p:cond delay="0"/>
                                  </p:stCondLst>
                                  <p:childTnLst>
                                    <p:set>
                                      <p:cBhvr>
                                        <p:cTn id="34" dur="1" fill="hold">
                                          <p:stCondLst>
                                            <p:cond delay="0"/>
                                          </p:stCondLst>
                                        </p:cTn>
                                        <p:tgtEl>
                                          <p:spTgt spid="247827"/>
                                        </p:tgtEl>
                                        <p:attrNameLst>
                                          <p:attrName>style.visibility</p:attrName>
                                        </p:attrNameLst>
                                      </p:cBhvr>
                                      <p:to>
                                        <p:strVal val="visible"/>
                                      </p:to>
                                    </p:set>
                                    <p:animEffect transition="in" filter="slide(fromBottom)">
                                      <p:cBhvr>
                                        <p:cTn id="35" dur="500"/>
                                        <p:tgtEl>
                                          <p:spTgt spid="247827"/>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37"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barn(outVertical)">
                                      <p:cBhvr>
                                        <p:cTn id="40"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2098"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fld>
            <a:endParaRPr lang="en-US" altLang="zh-CN" sz="1400" b="1" dirty="0"/>
          </a:p>
        </p:txBody>
      </p:sp>
      <p:sp>
        <p:nvSpPr>
          <p:cNvPr id="132099" name="Rectangle 2"/>
          <p:cNvSpPr>
            <a:spLocks noGrp="1" noRot="1"/>
          </p:cNvSpPr>
          <p:nvPr>
            <p:ph type="title" idx="4294967295"/>
          </p:nvPr>
        </p:nvSpPr>
        <p:spPr>
          <a:xfrm>
            <a:off x="301625" y="609600"/>
            <a:ext cx="8540750" cy="803275"/>
          </a:xfrm>
          <a:ln/>
        </p:spPr>
        <p:txBody>
          <a:bodyPr vert="horz" wrap="square" lIns="91440" tIns="45720" rIns="91440" bIns="45720" anchor="ctr" anchorCtr="0"/>
          <a:p>
            <a:pPr eaLnBrk="1" hangingPunct="1"/>
            <a:r>
              <a:rPr lang="zh-CN" altLang="en-US" sz="4000" b="1" dirty="0">
                <a:latin typeface="宋体" panose="02010600030101010101" pitchFamily="2" charset="-122"/>
              </a:rPr>
              <a:t>建立系统数学模型的途径：</a:t>
            </a:r>
            <a:endParaRPr lang="zh-CN" altLang="en-US" sz="4000" b="1" dirty="0">
              <a:latin typeface="宋体" panose="02010600030101010101" pitchFamily="2" charset="-122"/>
            </a:endParaRPr>
          </a:p>
        </p:txBody>
      </p:sp>
      <p:sp>
        <p:nvSpPr>
          <p:cNvPr id="132100" name="Rectangle 3"/>
          <p:cNvSpPr>
            <a:spLocks noGrp="1" noRot="1"/>
          </p:cNvSpPr>
          <p:nvPr>
            <p:ph type="body" idx="4294967295"/>
          </p:nvPr>
        </p:nvSpPr>
        <p:spPr>
          <a:xfrm>
            <a:off x="301625" y="1557338"/>
            <a:ext cx="8540750" cy="5300662"/>
          </a:xfrm>
          <a:ln/>
        </p:spPr>
        <p:txBody>
          <a:bodyPr vert="horz" wrap="square" lIns="91440" tIns="45720" rIns="91440" bIns="45720" anchor="t" anchorCtr="0"/>
          <a:p>
            <a:pPr eaLnBrk="1" hangingPunct="1"/>
            <a:r>
              <a:rPr lang="zh-CN" altLang="en-US" b="1" dirty="0"/>
              <a:t>演绎法</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rPr>
              <a:t>D</a:t>
            </a:r>
            <a:r>
              <a:rPr lang="en-US" altLang="zh-CN" dirty="0">
                <a:latin typeface="Times New Roman" panose="02020603050405020304" pitchFamily="18" charset="0"/>
                <a:cs typeface="Times New Roman" panose="02020603050405020304" pitchFamily="18" charset="0"/>
              </a:rPr>
              <a:t>eduction)</a:t>
            </a:r>
            <a:r>
              <a:rPr lang="zh-CN" altLang="en-US" b="1" dirty="0"/>
              <a:t>：</a:t>
            </a:r>
            <a:endParaRPr lang="zh-CN" altLang="en-US" b="1" dirty="0"/>
          </a:p>
          <a:p>
            <a:pPr lvl="1" eaLnBrk="1" hangingPunct="1"/>
            <a:r>
              <a:rPr lang="zh-CN" altLang="en-US" b="1" dirty="0"/>
              <a:t>在建立模型时，通过对系统本身机理（物理、化学规律</a:t>
            </a:r>
            <a:r>
              <a:rPr lang="en-US" altLang="zh-CN" b="1" dirty="0"/>
              <a:t>)</a:t>
            </a:r>
            <a:r>
              <a:rPr lang="zh-CN" altLang="en-US" b="1" dirty="0"/>
              <a:t>的分析确定模型的 结构和参数，从理论上推导出系统的数学模型的一种方法。</a:t>
            </a:r>
            <a:endParaRPr lang="zh-CN" altLang="en-US" b="1" dirty="0"/>
          </a:p>
          <a:p>
            <a:pPr eaLnBrk="1" hangingPunct="1"/>
            <a:r>
              <a:rPr lang="zh-CN" altLang="en-US" b="1" dirty="0"/>
              <a:t>归纳法</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nduction)</a:t>
            </a:r>
            <a:r>
              <a:rPr lang="zh-CN" altLang="en-US" b="1" dirty="0"/>
              <a:t>：</a:t>
            </a:r>
            <a:endParaRPr lang="zh-CN" altLang="en-US" b="1" dirty="0"/>
          </a:p>
          <a:p>
            <a:pPr lvl="1" eaLnBrk="1" hangingPunct="1"/>
            <a:r>
              <a:rPr lang="zh-CN" altLang="en-US" b="1" dirty="0"/>
              <a:t>根据对系统的观察，通过测量所得到的大量输入、输出数据，推断出被研究系统的数学模型。</a:t>
            </a:r>
            <a:endParaRPr lang="zh-CN" altLang="en-US" b="1" dirty="0"/>
          </a:p>
          <a:p>
            <a:pPr eaLnBrk="1" hangingPunct="1">
              <a:buNone/>
            </a:pPr>
            <a:endParaRPr lang="zh-CN" altLang="en-US" b="1" dirty="0"/>
          </a:p>
          <a:p>
            <a:pPr eaLnBrk="1" hangingPunct="1"/>
            <a:endParaRPr lang="zh-CN" altLang="en-US" b="1" dirty="0"/>
          </a:p>
          <a:p>
            <a:pPr eaLnBrk="1" hangingPunct="1"/>
            <a:endParaRPr lang="en-US" altLang="zh-CN" b="1" dirty="0"/>
          </a:p>
        </p:txBody>
      </p:sp>
      <p:sp>
        <p:nvSpPr>
          <p:cNvPr id="139269" name="AutoShape 4">
            <a:hlinkClick r:id="rId1" action="ppaction://hlinksldjump"/>
          </p:cNvPr>
          <p:cNvSpPr/>
          <p:nvPr/>
        </p:nvSpPr>
        <p:spPr>
          <a:xfrm>
            <a:off x="7315200" y="6400800"/>
            <a:ext cx="838200" cy="381000"/>
          </a:xfrm>
          <a:prstGeom prst="bevel">
            <a:avLst>
              <a:gd name="adj" fmla="val 5208"/>
            </a:avLst>
          </a:prstGeom>
          <a:solidFill>
            <a:srgbClr val="6666FF"/>
          </a:solidFill>
          <a:ln w="9525" cap="flat" cmpd="sng">
            <a:solidFill>
              <a:schemeClr val="accent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 typeface="Arial" panose="020B0604020202020204" pitchFamily="34" charset="0"/>
              <a:buNone/>
            </a:pPr>
            <a:r>
              <a:rPr lang="zh-CN" altLang="en-US" sz="2000" b="1" dirty="0">
                <a:ea typeface="华文中宋" panose="02010600040101010101" pitchFamily="2" charset="-122"/>
              </a:rPr>
              <a:t>返回</a:t>
            </a:r>
            <a:endParaRPr lang="zh-CN" altLang="en-US" sz="2000" b="1" dirty="0">
              <a:ea typeface="华文中宋" panose="02010600040101010101" pitchFamily="2" charset="-122"/>
            </a:endParaRPr>
          </a:p>
        </p:txBody>
      </p:sp>
      <p:sp>
        <p:nvSpPr>
          <p:cNvPr id="132102" name="灯片编号占位符 1"/>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9269"/>
                                        </p:tgtEl>
                                        <p:attrNameLst>
                                          <p:attrName>style.visibility</p:attrName>
                                        </p:attrNameLst>
                                      </p:cBhvr>
                                      <p:to>
                                        <p:strVal val="visible"/>
                                      </p:to>
                                    </p:set>
                                    <p:animEffect transition="in" filter="dissolve">
                                      <p:cBhvr>
                                        <p:cTn id="7" dur="500"/>
                                        <p:tgtEl>
                                          <p:spTgt spid="139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5106" name="灯片编号占位符 3"/>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sp>
        <p:nvSpPr>
          <p:cNvPr id="175107" name="Rectangle 2"/>
          <p:cNvSpPr/>
          <p:nvPr/>
        </p:nvSpPr>
        <p:spPr>
          <a:xfrm>
            <a:off x="0" y="0"/>
            <a:ext cx="8820150" cy="685800"/>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r>
              <a:rPr lang="zh-CN" altLang="en-US" sz="4000" b="1" dirty="0">
                <a:latin typeface="Times New Roman" panose="02020603050405020304" pitchFamily="18" charset="0"/>
              </a:rPr>
              <a:t>初值定理</a:t>
            </a:r>
            <a:r>
              <a:rPr lang="en-US" altLang="zh-CN" sz="4000" dirty="0">
                <a:latin typeface="Times New Roman" panose="02020603050405020304" pitchFamily="18" charset="0"/>
                <a:cs typeface="Times New Roman" panose="02020603050405020304" pitchFamily="18" charset="0"/>
              </a:rPr>
              <a:t>(</a:t>
            </a:r>
            <a:r>
              <a:rPr lang="zh-CN" altLang="en-US" sz="4000" dirty="0">
                <a:latin typeface="Times New Roman" panose="02020603050405020304" pitchFamily="18" charset="0"/>
              </a:rPr>
              <a:t>I</a:t>
            </a:r>
            <a:r>
              <a:rPr lang="en-US" altLang="zh-CN" sz="4000" dirty="0">
                <a:latin typeface="Times New Roman" panose="02020603050405020304" pitchFamily="18" charset="0"/>
                <a:cs typeface="Times New Roman" panose="02020603050405020304" pitchFamily="18" charset="0"/>
              </a:rPr>
              <a:t>nitial-value</a:t>
            </a:r>
            <a:r>
              <a:rPr lang="en-US" altLang="zh-CN" sz="4000" dirty="0"/>
              <a:t> </a:t>
            </a:r>
            <a:r>
              <a:rPr lang="en-US" altLang="zh-CN" sz="4000" dirty="0">
                <a:latin typeface="Times New Roman" panose="02020603050405020304" pitchFamily="18" charset="0"/>
                <a:cs typeface="Times New Roman" panose="02020603050405020304" pitchFamily="18" charset="0"/>
              </a:rPr>
              <a:t>theorem)</a:t>
            </a:r>
            <a:endParaRPr lang="zh-CN" altLang="en-US" sz="4000" dirty="0">
              <a:latin typeface="Times New Roman" panose="02020603050405020304" pitchFamily="18" charset="0"/>
            </a:endParaRPr>
          </a:p>
        </p:txBody>
      </p:sp>
      <p:grpSp>
        <p:nvGrpSpPr>
          <p:cNvPr id="2" name="Group 4"/>
          <p:cNvGrpSpPr/>
          <p:nvPr/>
        </p:nvGrpSpPr>
        <p:grpSpPr>
          <a:xfrm>
            <a:off x="152400" y="655638"/>
            <a:ext cx="8839200" cy="1477962"/>
            <a:chOff x="0" y="0"/>
            <a:chExt cx="5568" cy="931"/>
          </a:xfrm>
        </p:grpSpPr>
        <p:sp>
          <p:nvSpPr>
            <p:cNvPr id="175123" name="Text Box 4"/>
            <p:cNvSpPr txBox="1"/>
            <p:nvPr/>
          </p:nvSpPr>
          <p:spPr>
            <a:xfrm>
              <a:off x="0" y="0"/>
              <a:ext cx="5568" cy="82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lnSpc>
                  <a:spcPct val="125000"/>
                </a:lnSpc>
                <a:spcBef>
                  <a:spcPct val="0"/>
                </a:spcBef>
                <a:buClrTx/>
                <a:buSzTx/>
                <a:buFont typeface="Arial" panose="020B0604020202020204" pitchFamily="34" charset="0"/>
                <a:buNone/>
              </a:pPr>
              <a:r>
                <a:rPr lang="zh-CN" altLang="en-US" b="1" dirty="0">
                  <a:latin typeface="Times New Roman" panose="02020603050405020304" pitchFamily="18" charset="0"/>
                </a:rPr>
                <a:t>如果</a:t>
              </a:r>
              <a:r>
                <a:rPr lang="zh-CN" altLang="en-US" b="1" i="1" dirty="0">
                  <a:latin typeface="Times New Roman" panose="02020603050405020304" pitchFamily="18" charset="0"/>
                </a:rPr>
                <a:t>      </a:t>
              </a:r>
              <a:r>
                <a:rPr lang="zh-CN" altLang="en-US" b="1" dirty="0">
                  <a:latin typeface="Times New Roman" panose="02020603050405020304" pitchFamily="18" charset="0"/>
                </a:rPr>
                <a:t>和             不但可以拉普拉斯变换，而且   </a:t>
              </a:r>
              <a:endParaRPr lang="zh-CN" altLang="en-US" b="1" dirty="0">
                <a:latin typeface="Times New Roman" panose="02020603050405020304" pitchFamily="18" charset="0"/>
              </a:endParaRPr>
            </a:p>
            <a:p>
              <a:pPr marL="0" lvl="0" indent="0" eaLnBrk="1" hangingPunct="1">
                <a:lnSpc>
                  <a:spcPct val="125000"/>
                </a:lnSpc>
                <a:spcBef>
                  <a:spcPct val="0"/>
                </a:spcBef>
                <a:buClrTx/>
                <a:buSzTx/>
                <a:buFont typeface="Arial" panose="020B0604020202020204" pitchFamily="34" charset="0"/>
                <a:buNone/>
              </a:pPr>
              <a:r>
                <a:rPr lang="zh-CN" altLang="en-US" b="1" dirty="0">
                  <a:latin typeface="Times New Roman" panose="02020603050405020304" pitchFamily="18" charset="0"/>
                </a:rPr>
                <a:t>               存在，则</a:t>
              </a:r>
              <a:endParaRPr lang="zh-CN" altLang="en-US" b="1" dirty="0">
                <a:latin typeface="Times New Roman" panose="02020603050405020304" pitchFamily="18" charset="0"/>
              </a:endParaRPr>
            </a:p>
          </p:txBody>
        </p:sp>
        <p:graphicFrame>
          <p:nvGraphicFramePr>
            <p:cNvPr id="175124" name="Object 6"/>
            <p:cNvGraphicFramePr>
              <a:graphicFrameLocks noChangeAspect="1"/>
            </p:cNvGraphicFramePr>
            <p:nvPr/>
          </p:nvGraphicFramePr>
          <p:xfrm>
            <a:off x="1208" y="74"/>
            <a:ext cx="872" cy="337"/>
          </p:xfrm>
          <a:graphic>
            <a:graphicData uri="http://schemas.openxmlformats.org/presentationml/2006/ole">
              <mc:AlternateContent xmlns:mc="http://schemas.openxmlformats.org/markup-compatibility/2006">
                <mc:Choice xmlns:v="urn:schemas-microsoft-com:vml" Requires="v">
                  <p:oleObj spid="_x0000_s3201" name="" r:id="rId1" imgW="558800" imgH="215900" progId="Equation.3">
                    <p:embed/>
                  </p:oleObj>
                </mc:Choice>
                <mc:Fallback>
                  <p:oleObj name="" r:id="rId1" imgW="558800" imgH="215900" progId="Equation.3">
                    <p:embed/>
                    <p:pic>
                      <p:nvPicPr>
                        <p:cNvPr id="0" name="图片 3200"/>
                        <p:cNvPicPr/>
                        <p:nvPr/>
                      </p:nvPicPr>
                      <p:blipFill>
                        <a:blip r:embed="rId2"/>
                        <a:stretch>
                          <a:fillRect/>
                        </a:stretch>
                      </p:blipFill>
                      <p:spPr>
                        <a:xfrm>
                          <a:off x="1208" y="74"/>
                          <a:ext cx="872" cy="337"/>
                        </a:xfrm>
                        <a:prstGeom prst="rect">
                          <a:avLst/>
                        </a:prstGeom>
                        <a:noFill/>
                        <a:ln w="38100">
                          <a:noFill/>
                          <a:miter/>
                        </a:ln>
                      </p:spPr>
                    </p:pic>
                  </p:oleObj>
                </mc:Fallback>
              </mc:AlternateContent>
            </a:graphicData>
          </a:graphic>
        </p:graphicFrame>
        <p:graphicFrame>
          <p:nvGraphicFramePr>
            <p:cNvPr id="175125" name="Object 7"/>
            <p:cNvGraphicFramePr>
              <a:graphicFrameLocks noChangeAspect="1"/>
            </p:cNvGraphicFramePr>
            <p:nvPr/>
          </p:nvGraphicFramePr>
          <p:xfrm>
            <a:off x="2028" y="442"/>
            <a:ext cx="1956" cy="489"/>
          </p:xfrm>
          <a:graphic>
            <a:graphicData uri="http://schemas.openxmlformats.org/presentationml/2006/ole">
              <mc:AlternateContent xmlns:mc="http://schemas.openxmlformats.org/markup-compatibility/2006">
                <mc:Choice xmlns:v="urn:schemas-microsoft-com:vml" Requires="v">
                  <p:oleObj spid="_x0000_s3212" name="" r:id="rId3" imgW="1167765" imgH="292100" progId="Equation.3">
                    <p:embed/>
                  </p:oleObj>
                </mc:Choice>
                <mc:Fallback>
                  <p:oleObj name="" r:id="rId3" imgW="1167765" imgH="292100" progId="Equation.3">
                    <p:embed/>
                    <p:pic>
                      <p:nvPicPr>
                        <p:cNvPr id="0" name="图片 3211"/>
                        <p:cNvPicPr/>
                        <p:nvPr/>
                      </p:nvPicPr>
                      <p:blipFill>
                        <a:blip r:embed="rId4"/>
                        <a:stretch>
                          <a:fillRect/>
                        </a:stretch>
                      </p:blipFill>
                      <p:spPr>
                        <a:xfrm>
                          <a:off x="2028" y="442"/>
                          <a:ext cx="1956" cy="489"/>
                        </a:xfrm>
                        <a:prstGeom prst="rect">
                          <a:avLst/>
                        </a:prstGeom>
                        <a:noFill/>
                        <a:ln w="38100">
                          <a:noFill/>
                          <a:miter/>
                        </a:ln>
                      </p:spPr>
                    </p:pic>
                  </p:oleObj>
                </mc:Fallback>
              </mc:AlternateContent>
            </a:graphicData>
          </a:graphic>
        </p:graphicFrame>
        <p:graphicFrame>
          <p:nvGraphicFramePr>
            <p:cNvPr id="175126" name="Object 8"/>
            <p:cNvGraphicFramePr>
              <a:graphicFrameLocks noChangeAspect="1"/>
            </p:cNvGraphicFramePr>
            <p:nvPr/>
          </p:nvGraphicFramePr>
          <p:xfrm>
            <a:off x="520" y="82"/>
            <a:ext cx="480" cy="320"/>
          </p:xfrm>
          <a:graphic>
            <a:graphicData uri="http://schemas.openxmlformats.org/presentationml/2006/ole">
              <mc:AlternateContent xmlns:mc="http://schemas.openxmlformats.org/markup-compatibility/2006">
                <mc:Choice xmlns:v="urn:schemas-microsoft-com:vml" Requires="v">
                  <p:oleObj spid="_x0000_s3214" name="" r:id="rId5" imgW="304800" imgH="203200" progId="Equation.3">
                    <p:embed/>
                  </p:oleObj>
                </mc:Choice>
                <mc:Fallback>
                  <p:oleObj name="" r:id="rId5" imgW="304800" imgH="203200" progId="Equation.3">
                    <p:embed/>
                    <p:pic>
                      <p:nvPicPr>
                        <p:cNvPr id="0" name="图片 3213"/>
                        <p:cNvPicPr/>
                        <p:nvPr/>
                      </p:nvPicPr>
                      <p:blipFill>
                        <a:blip r:embed="rId6"/>
                        <a:stretch>
                          <a:fillRect/>
                        </a:stretch>
                      </p:blipFill>
                      <p:spPr>
                        <a:xfrm>
                          <a:off x="520" y="82"/>
                          <a:ext cx="480" cy="320"/>
                        </a:xfrm>
                        <a:prstGeom prst="rect">
                          <a:avLst/>
                        </a:prstGeom>
                        <a:noFill/>
                        <a:ln w="38100">
                          <a:noFill/>
                          <a:miter/>
                        </a:ln>
                      </p:spPr>
                    </p:pic>
                  </p:oleObj>
                </mc:Fallback>
              </mc:AlternateContent>
            </a:graphicData>
          </a:graphic>
        </p:graphicFrame>
        <p:graphicFrame>
          <p:nvGraphicFramePr>
            <p:cNvPr id="175127" name="Object 9"/>
            <p:cNvGraphicFramePr>
              <a:graphicFrameLocks noChangeAspect="1"/>
            </p:cNvGraphicFramePr>
            <p:nvPr/>
          </p:nvGraphicFramePr>
          <p:xfrm>
            <a:off x="48" y="467"/>
            <a:ext cx="990" cy="455"/>
          </p:xfrm>
          <a:graphic>
            <a:graphicData uri="http://schemas.openxmlformats.org/presentationml/2006/ole">
              <mc:AlternateContent xmlns:mc="http://schemas.openxmlformats.org/markup-compatibility/2006">
                <mc:Choice xmlns:v="urn:schemas-microsoft-com:vml" Requires="v">
                  <p:oleObj spid="_x0000_s3210" name="" r:id="rId7" imgW="635000" imgH="292100" progId="Equation.3">
                    <p:embed/>
                  </p:oleObj>
                </mc:Choice>
                <mc:Fallback>
                  <p:oleObj name="" r:id="rId7" imgW="635000" imgH="292100" progId="Equation.3">
                    <p:embed/>
                    <p:pic>
                      <p:nvPicPr>
                        <p:cNvPr id="0" name="图片 3209"/>
                        <p:cNvPicPr/>
                        <p:nvPr/>
                      </p:nvPicPr>
                      <p:blipFill>
                        <a:blip r:embed="rId8"/>
                        <a:stretch>
                          <a:fillRect/>
                        </a:stretch>
                      </p:blipFill>
                      <p:spPr>
                        <a:xfrm>
                          <a:off x="48" y="467"/>
                          <a:ext cx="990" cy="455"/>
                        </a:xfrm>
                        <a:prstGeom prst="rect">
                          <a:avLst/>
                        </a:prstGeom>
                        <a:noFill/>
                        <a:ln w="38100">
                          <a:noFill/>
                          <a:miter/>
                        </a:ln>
                      </p:spPr>
                    </p:pic>
                  </p:oleObj>
                </mc:Fallback>
              </mc:AlternateContent>
            </a:graphicData>
          </a:graphic>
        </p:graphicFrame>
      </p:grpSp>
      <p:graphicFrame>
        <p:nvGraphicFramePr>
          <p:cNvPr id="248842" name="Object 10"/>
          <p:cNvGraphicFramePr>
            <a:graphicFrameLocks noChangeAspect="1"/>
          </p:cNvGraphicFramePr>
          <p:nvPr/>
        </p:nvGraphicFramePr>
        <p:xfrm>
          <a:off x="1524000" y="5803900"/>
          <a:ext cx="3624263" cy="771525"/>
        </p:xfrm>
        <a:graphic>
          <a:graphicData uri="http://schemas.openxmlformats.org/presentationml/2006/ole">
            <mc:AlternateContent xmlns:mc="http://schemas.openxmlformats.org/markup-compatibility/2006">
              <mc:Choice xmlns:v="urn:schemas-microsoft-com:vml" Requires="v">
                <p:oleObj spid="_x0000_s3205" name="" r:id="rId9" imgW="1371600" imgH="292100" progId="Equation.3">
                  <p:embed/>
                </p:oleObj>
              </mc:Choice>
              <mc:Fallback>
                <p:oleObj name="" r:id="rId9" imgW="1371600" imgH="292100" progId="Equation.3">
                  <p:embed/>
                  <p:pic>
                    <p:nvPicPr>
                      <p:cNvPr id="0" name="图片 3204"/>
                      <p:cNvPicPr/>
                      <p:nvPr/>
                    </p:nvPicPr>
                    <p:blipFill>
                      <a:blip r:embed="rId10"/>
                      <a:stretch>
                        <a:fillRect/>
                      </a:stretch>
                    </p:blipFill>
                    <p:spPr>
                      <a:xfrm>
                        <a:off x="1524000" y="5803900"/>
                        <a:ext cx="3624263" cy="771525"/>
                      </a:xfrm>
                      <a:prstGeom prst="rect">
                        <a:avLst/>
                      </a:prstGeom>
                      <a:noFill/>
                      <a:ln w="38100">
                        <a:noFill/>
                        <a:miter/>
                      </a:ln>
                    </p:spPr>
                  </p:pic>
                </p:oleObj>
              </mc:Fallback>
            </mc:AlternateContent>
          </a:graphicData>
        </a:graphic>
      </p:graphicFrame>
      <p:grpSp>
        <p:nvGrpSpPr>
          <p:cNvPr id="3" name="Group 11"/>
          <p:cNvGrpSpPr/>
          <p:nvPr/>
        </p:nvGrpSpPr>
        <p:grpSpPr>
          <a:xfrm>
            <a:off x="152400" y="2011363"/>
            <a:ext cx="8686800" cy="1677987"/>
            <a:chOff x="0" y="0"/>
            <a:chExt cx="5472" cy="1057"/>
          </a:xfrm>
        </p:grpSpPr>
        <p:sp>
          <p:nvSpPr>
            <p:cNvPr id="175119" name="Text Box 11"/>
            <p:cNvSpPr txBox="1"/>
            <p:nvPr/>
          </p:nvSpPr>
          <p:spPr>
            <a:xfrm>
              <a:off x="0" y="0"/>
              <a:ext cx="5472"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证明：运用              的     变换的方程式，即</a:t>
              </a:r>
              <a:endParaRPr lang="zh-CN" altLang="en-US" b="1" dirty="0">
                <a:latin typeface="Times New Roman" panose="02020603050405020304" pitchFamily="18" charset="0"/>
              </a:endParaRPr>
            </a:p>
          </p:txBody>
        </p:sp>
        <p:graphicFrame>
          <p:nvGraphicFramePr>
            <p:cNvPr id="175120" name="Object 13"/>
            <p:cNvGraphicFramePr>
              <a:graphicFrameLocks noChangeAspect="1"/>
            </p:cNvGraphicFramePr>
            <p:nvPr/>
          </p:nvGraphicFramePr>
          <p:xfrm>
            <a:off x="816" y="440"/>
            <a:ext cx="2558" cy="617"/>
          </p:xfrm>
          <a:graphic>
            <a:graphicData uri="http://schemas.openxmlformats.org/presentationml/2006/ole">
              <mc:AlternateContent xmlns:mc="http://schemas.openxmlformats.org/markup-compatibility/2006">
                <mc:Choice xmlns:v="urn:schemas-microsoft-com:vml" Requires="v">
                  <p:oleObj spid="_x0000_s3215" name="" r:id="rId11" imgW="1790700" imgH="431800" progId="Equation.3">
                    <p:embed/>
                  </p:oleObj>
                </mc:Choice>
                <mc:Fallback>
                  <p:oleObj name="" r:id="rId11" imgW="1790700" imgH="431800" progId="Equation.3">
                    <p:embed/>
                    <p:pic>
                      <p:nvPicPr>
                        <p:cNvPr id="0" name="图片 3214"/>
                        <p:cNvPicPr/>
                        <p:nvPr/>
                      </p:nvPicPr>
                      <p:blipFill>
                        <a:blip r:embed="rId12"/>
                        <a:stretch>
                          <a:fillRect/>
                        </a:stretch>
                      </p:blipFill>
                      <p:spPr>
                        <a:xfrm>
                          <a:off x="816" y="440"/>
                          <a:ext cx="2558" cy="617"/>
                        </a:xfrm>
                        <a:prstGeom prst="rect">
                          <a:avLst/>
                        </a:prstGeom>
                        <a:noFill/>
                        <a:ln w="38100">
                          <a:noFill/>
                          <a:miter/>
                        </a:ln>
                      </p:spPr>
                    </p:pic>
                  </p:oleObj>
                </mc:Fallback>
              </mc:AlternateContent>
            </a:graphicData>
          </a:graphic>
        </p:graphicFrame>
        <p:graphicFrame>
          <p:nvGraphicFramePr>
            <p:cNvPr id="175121" name="Object 14"/>
            <p:cNvGraphicFramePr>
              <a:graphicFrameLocks noChangeAspect="1"/>
            </p:cNvGraphicFramePr>
            <p:nvPr/>
          </p:nvGraphicFramePr>
          <p:xfrm>
            <a:off x="1336" y="13"/>
            <a:ext cx="912" cy="353"/>
          </p:xfrm>
          <a:graphic>
            <a:graphicData uri="http://schemas.openxmlformats.org/presentationml/2006/ole">
              <mc:AlternateContent xmlns:mc="http://schemas.openxmlformats.org/markup-compatibility/2006">
                <mc:Choice xmlns:v="urn:schemas-microsoft-com:vml" Requires="v">
                  <p:oleObj spid="_x0000_s3209" name="" r:id="rId13" imgW="558800" imgH="215900" progId="Equation.3">
                    <p:embed/>
                  </p:oleObj>
                </mc:Choice>
                <mc:Fallback>
                  <p:oleObj name="" r:id="rId13" imgW="558800" imgH="215900" progId="Equation.3">
                    <p:embed/>
                    <p:pic>
                      <p:nvPicPr>
                        <p:cNvPr id="0" name="图片 3208"/>
                        <p:cNvPicPr/>
                        <p:nvPr/>
                      </p:nvPicPr>
                      <p:blipFill>
                        <a:blip r:embed="rId2"/>
                        <a:stretch>
                          <a:fillRect/>
                        </a:stretch>
                      </p:blipFill>
                      <p:spPr>
                        <a:xfrm>
                          <a:off x="1336" y="13"/>
                          <a:ext cx="912" cy="353"/>
                        </a:xfrm>
                        <a:prstGeom prst="rect">
                          <a:avLst/>
                        </a:prstGeom>
                        <a:noFill/>
                        <a:ln w="38100">
                          <a:noFill/>
                          <a:miter/>
                        </a:ln>
                      </p:spPr>
                    </p:pic>
                  </p:oleObj>
                </mc:Fallback>
              </mc:AlternateContent>
            </a:graphicData>
          </a:graphic>
        </p:graphicFrame>
        <p:graphicFrame>
          <p:nvGraphicFramePr>
            <p:cNvPr id="175122" name="Object 15"/>
            <p:cNvGraphicFramePr>
              <a:graphicFrameLocks noChangeAspect="1"/>
            </p:cNvGraphicFramePr>
            <p:nvPr/>
          </p:nvGraphicFramePr>
          <p:xfrm>
            <a:off x="2504" y="5"/>
            <a:ext cx="339" cy="384"/>
          </p:xfrm>
          <a:graphic>
            <a:graphicData uri="http://schemas.openxmlformats.org/presentationml/2006/ole">
              <mc:AlternateContent xmlns:mc="http://schemas.openxmlformats.org/markup-compatibility/2006">
                <mc:Choice xmlns:v="urn:schemas-microsoft-com:vml" Requires="v">
                  <p:oleObj spid="_x0000_s3213" name="" r:id="rId14" imgW="190500" imgH="215900" progId="Equation.3">
                    <p:embed/>
                  </p:oleObj>
                </mc:Choice>
                <mc:Fallback>
                  <p:oleObj name="" r:id="rId14" imgW="190500" imgH="215900" progId="Equation.3">
                    <p:embed/>
                    <p:pic>
                      <p:nvPicPr>
                        <p:cNvPr id="0" name="图片 3212"/>
                        <p:cNvPicPr/>
                        <p:nvPr/>
                      </p:nvPicPr>
                      <p:blipFill>
                        <a:blip r:embed="rId15"/>
                        <a:stretch>
                          <a:fillRect/>
                        </a:stretch>
                      </p:blipFill>
                      <p:spPr>
                        <a:xfrm>
                          <a:off x="2504" y="5"/>
                          <a:ext cx="339" cy="384"/>
                        </a:xfrm>
                        <a:prstGeom prst="rect">
                          <a:avLst/>
                        </a:prstGeom>
                        <a:noFill/>
                        <a:ln w="38100">
                          <a:noFill/>
                          <a:miter/>
                        </a:ln>
                      </p:spPr>
                    </p:pic>
                  </p:oleObj>
                </mc:Fallback>
              </mc:AlternateContent>
            </a:graphicData>
          </a:graphic>
        </p:graphicFrame>
      </p:grpSp>
      <p:grpSp>
        <p:nvGrpSpPr>
          <p:cNvPr id="4" name="Group 16"/>
          <p:cNvGrpSpPr/>
          <p:nvPr/>
        </p:nvGrpSpPr>
        <p:grpSpPr>
          <a:xfrm>
            <a:off x="179388" y="3573463"/>
            <a:ext cx="9145587" cy="2190750"/>
            <a:chOff x="0" y="0"/>
            <a:chExt cx="5761" cy="1380"/>
          </a:xfrm>
        </p:grpSpPr>
        <p:graphicFrame>
          <p:nvGraphicFramePr>
            <p:cNvPr id="175115" name="Object 17"/>
            <p:cNvGraphicFramePr>
              <a:graphicFrameLocks noChangeAspect="1"/>
            </p:cNvGraphicFramePr>
            <p:nvPr/>
          </p:nvGraphicFramePr>
          <p:xfrm>
            <a:off x="847" y="750"/>
            <a:ext cx="2334" cy="630"/>
          </p:xfrm>
          <a:graphic>
            <a:graphicData uri="http://schemas.openxmlformats.org/presentationml/2006/ole">
              <mc:AlternateContent xmlns:mc="http://schemas.openxmlformats.org/markup-compatibility/2006">
                <mc:Choice xmlns:v="urn:schemas-microsoft-com:vml" Requires="v">
                  <p:oleObj spid="_x0000_s3206" name="" r:id="rId16" imgW="1600200" imgH="431800" progId="Equation.3">
                    <p:embed/>
                  </p:oleObj>
                </mc:Choice>
                <mc:Fallback>
                  <p:oleObj name="" r:id="rId16" imgW="1600200" imgH="431800" progId="Equation.3">
                    <p:embed/>
                    <p:pic>
                      <p:nvPicPr>
                        <p:cNvPr id="0" name="图片 3205"/>
                        <p:cNvPicPr/>
                        <p:nvPr/>
                      </p:nvPicPr>
                      <p:blipFill>
                        <a:blip r:embed="rId17"/>
                        <a:stretch>
                          <a:fillRect/>
                        </a:stretch>
                      </p:blipFill>
                      <p:spPr>
                        <a:xfrm>
                          <a:off x="847" y="750"/>
                          <a:ext cx="2334" cy="630"/>
                        </a:xfrm>
                        <a:prstGeom prst="rect">
                          <a:avLst/>
                        </a:prstGeom>
                        <a:noFill/>
                        <a:ln w="38100">
                          <a:noFill/>
                          <a:miter/>
                        </a:ln>
                      </p:spPr>
                    </p:pic>
                  </p:oleObj>
                </mc:Fallback>
              </mc:AlternateContent>
            </a:graphicData>
          </a:graphic>
        </p:graphicFrame>
        <p:sp>
          <p:nvSpPr>
            <p:cNvPr id="175116" name="Text Box 17"/>
            <p:cNvSpPr txBox="1"/>
            <p:nvPr/>
          </p:nvSpPr>
          <p:spPr>
            <a:xfrm>
              <a:off x="0" y="0"/>
              <a:ext cx="5761" cy="70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对于                  的时间间隔，当</a:t>
              </a:r>
              <a:r>
                <a:rPr lang="en-US" altLang="zh-CN" b="1" i="1" dirty="0">
                  <a:latin typeface="Times New Roman" panose="02020603050405020304" pitchFamily="18" charset="0"/>
                </a:rPr>
                <a:t>s</a:t>
              </a:r>
              <a:r>
                <a:rPr lang="zh-CN" altLang="en-US" b="1" dirty="0">
                  <a:latin typeface="Times New Roman" panose="02020603050405020304" pitchFamily="18" charset="0"/>
                </a:rPr>
                <a:t>趋近于无穷大时，</a:t>
              </a:r>
              <a:endParaRPr lang="zh-CN" altLang="en-US" b="1" dirty="0">
                <a:latin typeface="Times New Roman" panose="02020603050405020304" pitchFamily="18" charset="0"/>
              </a:endParaRPr>
            </a:p>
            <a:p>
              <a:pPr marL="0" lvl="0" indent="0" eaLnBrk="1" hangingPunct="1">
                <a:lnSpc>
                  <a:spcPct val="60000"/>
                </a:lnSpc>
                <a:spcBef>
                  <a:spcPct val="50000"/>
                </a:spcBef>
                <a:buClrTx/>
                <a:buSzTx/>
                <a:buFont typeface="Arial" panose="020B0604020202020204" pitchFamily="34" charset="0"/>
                <a:buNone/>
              </a:pPr>
              <a:r>
                <a:rPr lang="zh-CN" altLang="en-US" b="1" dirty="0">
                  <a:latin typeface="Times New Roman" panose="02020603050405020304" pitchFamily="18" charset="0"/>
                </a:rPr>
                <a:t>       趋近于零。因此</a:t>
              </a:r>
              <a:endParaRPr lang="zh-CN" altLang="en-US" b="1" i="1" dirty="0">
                <a:latin typeface="Times New Roman" panose="02020603050405020304" pitchFamily="18" charset="0"/>
              </a:endParaRPr>
            </a:p>
          </p:txBody>
        </p:sp>
        <p:graphicFrame>
          <p:nvGraphicFramePr>
            <p:cNvPr id="175117" name="Object 19"/>
            <p:cNvGraphicFramePr>
              <a:graphicFrameLocks noChangeAspect="1"/>
            </p:cNvGraphicFramePr>
            <p:nvPr/>
          </p:nvGraphicFramePr>
          <p:xfrm>
            <a:off x="566" y="48"/>
            <a:ext cx="1149" cy="304"/>
          </p:xfrm>
          <a:graphic>
            <a:graphicData uri="http://schemas.openxmlformats.org/presentationml/2006/ole">
              <mc:AlternateContent xmlns:mc="http://schemas.openxmlformats.org/markup-compatibility/2006">
                <mc:Choice xmlns:v="urn:schemas-microsoft-com:vml" Requires="v">
                  <p:oleObj spid="_x0000_s3208" name="" r:id="rId18" imgW="672465" imgH="177800" progId="Equation.3">
                    <p:embed/>
                  </p:oleObj>
                </mc:Choice>
                <mc:Fallback>
                  <p:oleObj name="" r:id="rId18" imgW="672465" imgH="177800" progId="Equation.3">
                    <p:embed/>
                    <p:pic>
                      <p:nvPicPr>
                        <p:cNvPr id="0" name="图片 3207"/>
                        <p:cNvPicPr/>
                        <p:nvPr/>
                      </p:nvPicPr>
                      <p:blipFill>
                        <a:blip r:embed="rId19"/>
                        <a:stretch>
                          <a:fillRect/>
                        </a:stretch>
                      </p:blipFill>
                      <p:spPr>
                        <a:xfrm>
                          <a:off x="566" y="48"/>
                          <a:ext cx="1149" cy="304"/>
                        </a:xfrm>
                        <a:prstGeom prst="rect">
                          <a:avLst/>
                        </a:prstGeom>
                        <a:noFill/>
                        <a:ln w="38100">
                          <a:noFill/>
                          <a:miter/>
                        </a:ln>
                      </p:spPr>
                    </p:pic>
                  </p:oleObj>
                </mc:Fallback>
              </mc:AlternateContent>
            </a:graphicData>
          </a:graphic>
        </p:graphicFrame>
        <p:graphicFrame>
          <p:nvGraphicFramePr>
            <p:cNvPr id="175118" name="Object 20"/>
            <p:cNvGraphicFramePr>
              <a:graphicFrameLocks noChangeAspect="1"/>
            </p:cNvGraphicFramePr>
            <p:nvPr/>
          </p:nvGraphicFramePr>
          <p:xfrm>
            <a:off x="72" y="327"/>
            <a:ext cx="454" cy="369"/>
          </p:xfrm>
          <a:graphic>
            <a:graphicData uri="http://schemas.openxmlformats.org/presentationml/2006/ole">
              <mc:AlternateContent xmlns:mc="http://schemas.openxmlformats.org/markup-compatibility/2006">
                <mc:Choice xmlns:v="urn:schemas-microsoft-com:vml" Requires="v">
                  <p:oleObj spid="_x0000_s3207" name="" r:id="rId20" imgW="266065" imgH="215900" progId="Equation.3">
                    <p:embed/>
                  </p:oleObj>
                </mc:Choice>
                <mc:Fallback>
                  <p:oleObj name="" r:id="rId20" imgW="266065" imgH="215900" progId="Equation.3">
                    <p:embed/>
                    <p:pic>
                      <p:nvPicPr>
                        <p:cNvPr id="0" name="图片 3206"/>
                        <p:cNvPicPr/>
                        <p:nvPr/>
                      </p:nvPicPr>
                      <p:blipFill>
                        <a:blip r:embed="rId21"/>
                        <a:stretch>
                          <a:fillRect/>
                        </a:stretch>
                      </p:blipFill>
                      <p:spPr>
                        <a:xfrm>
                          <a:off x="72" y="327"/>
                          <a:ext cx="454" cy="369"/>
                        </a:xfrm>
                        <a:prstGeom prst="rect">
                          <a:avLst/>
                        </a:prstGeom>
                        <a:noFill/>
                        <a:ln w="38100">
                          <a:noFill/>
                          <a:miter/>
                        </a:ln>
                      </p:spPr>
                    </p:pic>
                  </p:oleObj>
                </mc:Fallback>
              </mc:AlternateContent>
            </a:graphicData>
          </a:graphic>
        </p:graphicFrame>
      </p:grpSp>
      <p:sp>
        <p:nvSpPr>
          <p:cNvPr id="248853" name="AutoShape 20"/>
          <p:cNvSpPr/>
          <p:nvPr/>
        </p:nvSpPr>
        <p:spPr>
          <a:xfrm>
            <a:off x="6781800" y="4495800"/>
            <a:ext cx="990600" cy="2057400"/>
          </a:xfrm>
          <a:prstGeom prst="curvedLeftArrow">
            <a:avLst>
              <a:gd name="adj1" fmla="val 41596"/>
              <a:gd name="adj2" fmla="val 83076"/>
              <a:gd name="adj3" fmla="val 33333"/>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sp>
        <p:nvSpPr>
          <p:cNvPr id="248854" name="AutoShape 21"/>
          <p:cNvSpPr/>
          <p:nvPr/>
        </p:nvSpPr>
        <p:spPr>
          <a:xfrm>
            <a:off x="6362700" y="3024188"/>
            <a:ext cx="685800" cy="2133600"/>
          </a:xfrm>
          <a:prstGeom prst="rightBrace">
            <a:avLst>
              <a:gd name="adj1" fmla="val 25925"/>
              <a:gd name="adj2" fmla="val 50000"/>
            </a:avLst>
          </a:prstGeom>
          <a:noFill/>
          <a:ln w="9525" cap="flat" cmpd="sng">
            <a:solidFill>
              <a:schemeClr val="tx2"/>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sp>
        <p:nvSpPr>
          <p:cNvPr id="175114" name="灯片编号占位符 4"/>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rgbClr val="003399"/>
                </a:solidFill>
              </a:rPr>
            </a:fld>
            <a:endParaRPr lang="en-US" altLang="zh-CN" sz="1400" b="1" dirty="0">
              <a:solidFill>
                <a:srgbClr val="0033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ox(i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2" fill="hold" grpId="0" nodeType="clickEffect">
                                  <p:stCondLst>
                                    <p:cond delay="0"/>
                                  </p:stCondLst>
                                  <p:childTnLst>
                                    <p:set>
                                      <p:cBhvr>
                                        <p:cTn id="21" dur="1" fill="hold">
                                          <p:stCondLst>
                                            <p:cond delay="0"/>
                                          </p:stCondLst>
                                        </p:cTn>
                                        <p:tgtEl>
                                          <p:spTgt spid="248854"/>
                                        </p:tgtEl>
                                        <p:attrNameLst>
                                          <p:attrName>style.visibility</p:attrName>
                                        </p:attrNameLst>
                                      </p:cBhvr>
                                      <p:to>
                                        <p:strVal val="visible"/>
                                      </p:to>
                                    </p:set>
                                    <p:animEffect transition="in" filter="slide(fromRight)">
                                      <p:cBhvr>
                                        <p:cTn id="22" dur="500"/>
                                        <p:tgtEl>
                                          <p:spTgt spid="248854"/>
                                        </p:tgtEl>
                                      </p:cBhvr>
                                    </p:animEffect>
                                  </p:childTnLst>
                                </p:cTn>
                              </p:par>
                            </p:childTnLst>
                          </p:cTn>
                        </p:par>
                      </p:childTnLst>
                    </p:cTn>
                  </p:par>
                  <p:par>
                    <p:cTn id="23" fill="hold">
                      <p:stCondLst>
                        <p:cond delay="indefinite"/>
                      </p:stCondLst>
                      <p:childTnLst>
                        <p:par>
                          <p:cTn id="24" fill="hold">
                            <p:stCondLst>
                              <p:cond delay="0"/>
                            </p:stCondLst>
                            <p:childTnLst>
                              <p:par>
                                <p:cTn id="25" presetID="17" presetClass="entr" presetSubtype="1" fill="hold" grpId="0" nodeType="clickEffect">
                                  <p:stCondLst>
                                    <p:cond delay="0"/>
                                  </p:stCondLst>
                                  <p:childTnLst>
                                    <p:set>
                                      <p:cBhvr>
                                        <p:cTn id="26" dur="1" fill="hold">
                                          <p:stCondLst>
                                            <p:cond delay="0"/>
                                          </p:stCondLst>
                                        </p:cTn>
                                        <p:tgtEl>
                                          <p:spTgt spid="248853"/>
                                        </p:tgtEl>
                                        <p:attrNameLst>
                                          <p:attrName>style.visibility</p:attrName>
                                        </p:attrNameLst>
                                      </p:cBhvr>
                                      <p:to>
                                        <p:strVal val="visible"/>
                                      </p:to>
                                    </p:set>
                                    <p:anim calcmode="lin" valueType="num">
                                      <p:cBhvr>
                                        <p:cTn id="27" dur="500" fill="hold"/>
                                        <p:tgtEl>
                                          <p:spTgt spid="248853"/>
                                        </p:tgtEl>
                                        <p:attrNameLst>
                                          <p:attrName>ppt_x</p:attrName>
                                        </p:attrNameLst>
                                      </p:cBhvr>
                                      <p:tavLst>
                                        <p:tav tm="0">
                                          <p:val>
                                            <p:strVal val="#ppt_x"/>
                                          </p:val>
                                        </p:tav>
                                        <p:tav tm="100000">
                                          <p:val>
                                            <p:strVal val="#ppt_x"/>
                                          </p:val>
                                        </p:tav>
                                      </p:tavLst>
                                    </p:anim>
                                    <p:anim calcmode="lin" valueType="num">
                                      <p:cBhvr>
                                        <p:cTn id="28" dur="500" fill="hold"/>
                                        <p:tgtEl>
                                          <p:spTgt spid="248853"/>
                                        </p:tgtEl>
                                        <p:attrNameLst>
                                          <p:attrName>ppt_y</p:attrName>
                                        </p:attrNameLst>
                                      </p:cBhvr>
                                      <p:tavLst>
                                        <p:tav tm="0">
                                          <p:val>
                                            <p:strVal val="#ppt_y-#ppt_h/2"/>
                                          </p:val>
                                        </p:tav>
                                        <p:tav tm="100000">
                                          <p:val>
                                            <p:strVal val="#ppt_y"/>
                                          </p:val>
                                        </p:tav>
                                      </p:tavLst>
                                    </p:anim>
                                    <p:anim calcmode="lin" valueType="num">
                                      <p:cBhvr>
                                        <p:cTn id="29" dur="500" fill="hold"/>
                                        <p:tgtEl>
                                          <p:spTgt spid="248853"/>
                                        </p:tgtEl>
                                        <p:attrNameLst>
                                          <p:attrName>ppt_w</p:attrName>
                                        </p:attrNameLst>
                                      </p:cBhvr>
                                      <p:tavLst>
                                        <p:tav tm="0">
                                          <p:val>
                                            <p:strVal val="#ppt_w"/>
                                          </p:val>
                                        </p:tav>
                                        <p:tav tm="100000">
                                          <p:val>
                                            <p:strVal val="#ppt_w"/>
                                          </p:val>
                                        </p:tav>
                                      </p:tavLst>
                                    </p:anim>
                                    <p:anim calcmode="lin" valueType="num">
                                      <p:cBhvr>
                                        <p:cTn id="30" dur="500" fill="hold"/>
                                        <p:tgtEl>
                                          <p:spTgt spid="248853"/>
                                        </p:tgtEl>
                                        <p:attrNameLst>
                                          <p:attrName>ppt_h</p:attrName>
                                        </p:attrNameLst>
                                      </p:cBhvr>
                                      <p:tavLst>
                                        <p:tav tm="0">
                                          <p:val>
                                            <p:fltVal val="0.00000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nodeType="clickEffect">
                                  <p:stCondLst>
                                    <p:cond delay="0"/>
                                  </p:stCondLst>
                                  <p:childTnLst>
                                    <p:set>
                                      <p:cBhvr>
                                        <p:cTn id="34" dur="1" fill="hold">
                                          <p:stCondLst>
                                            <p:cond delay="0"/>
                                          </p:stCondLst>
                                        </p:cTn>
                                        <p:tgtEl>
                                          <p:spTgt spid="248842"/>
                                        </p:tgtEl>
                                        <p:attrNameLst>
                                          <p:attrName>style.visibility</p:attrName>
                                        </p:attrNameLst>
                                      </p:cBhvr>
                                      <p:to>
                                        <p:strVal val="visible"/>
                                      </p:to>
                                    </p:set>
                                    <p:animEffect transition="in" filter="slide(fromBottom)">
                                      <p:cBhvr>
                                        <p:cTn id="35" dur="500"/>
                                        <p:tgtEl>
                                          <p:spTgt spid="2488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53" grpId="0" animBg="1"/>
      <p:bldP spid="24885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7154" name="灯片编号占位符 3"/>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sp>
        <p:nvSpPr>
          <p:cNvPr id="177155" name="Rectangle 2"/>
          <p:cNvSpPr/>
          <p:nvPr/>
        </p:nvSpPr>
        <p:spPr>
          <a:xfrm>
            <a:off x="0" y="0"/>
            <a:ext cx="9144000" cy="533400"/>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r>
              <a:rPr lang="zh-CN" altLang="en-US" sz="4000" b="1" dirty="0">
                <a:latin typeface="Times New Roman" panose="02020603050405020304" pitchFamily="18" charset="0"/>
              </a:rPr>
              <a:t>积分定理</a:t>
            </a:r>
            <a:r>
              <a:rPr lang="en-US" altLang="zh-CN" sz="4000" dirty="0">
                <a:latin typeface="Times New Roman" panose="02020603050405020304" pitchFamily="18" charset="0"/>
                <a:cs typeface="Times New Roman" panose="02020603050405020304" pitchFamily="18" charset="0"/>
              </a:rPr>
              <a:t>(</a:t>
            </a:r>
            <a:r>
              <a:rPr lang="zh-CN" altLang="en-US" sz="4000" dirty="0">
                <a:latin typeface="Times New Roman" panose="02020603050405020304" pitchFamily="18" charset="0"/>
              </a:rPr>
              <a:t>I</a:t>
            </a:r>
            <a:r>
              <a:rPr lang="en-US" altLang="zh-CN" sz="4000" dirty="0">
                <a:latin typeface="Times New Roman" panose="02020603050405020304" pitchFamily="18" charset="0"/>
                <a:cs typeface="Times New Roman" panose="02020603050405020304" pitchFamily="18" charset="0"/>
              </a:rPr>
              <a:t>ntegral theorem)</a:t>
            </a:r>
            <a:endParaRPr lang="zh-CN" altLang="en-US" sz="4000" dirty="0">
              <a:latin typeface="Times New Roman" panose="02020603050405020304" pitchFamily="18" charset="0"/>
            </a:endParaRPr>
          </a:p>
        </p:txBody>
      </p:sp>
      <p:graphicFrame>
        <p:nvGraphicFramePr>
          <p:cNvPr id="249860" name="Object 4"/>
          <p:cNvGraphicFramePr>
            <a:graphicFrameLocks noChangeAspect="1"/>
          </p:cNvGraphicFramePr>
          <p:nvPr/>
        </p:nvGraphicFramePr>
        <p:xfrm>
          <a:off x="76200" y="4800600"/>
          <a:ext cx="8915400" cy="1931988"/>
        </p:xfrm>
        <a:graphic>
          <a:graphicData uri="http://schemas.openxmlformats.org/presentationml/2006/ole">
            <mc:AlternateContent xmlns:mc="http://schemas.openxmlformats.org/markup-compatibility/2006">
              <mc:Choice xmlns:v="urn:schemas-microsoft-com:vml" Requires="v">
                <p:oleObj spid="_x0000_s3211" name="" r:id="rId1" imgW="3987800" imgH="863600" progId="Equation.3">
                  <p:embed/>
                </p:oleObj>
              </mc:Choice>
              <mc:Fallback>
                <p:oleObj name="" r:id="rId1" imgW="3987800" imgH="863600" progId="Equation.3">
                  <p:embed/>
                  <p:pic>
                    <p:nvPicPr>
                      <p:cNvPr id="0" name="图片 3210"/>
                      <p:cNvPicPr/>
                      <p:nvPr/>
                    </p:nvPicPr>
                    <p:blipFill>
                      <a:blip r:embed="rId2"/>
                      <a:stretch>
                        <a:fillRect/>
                      </a:stretch>
                    </p:blipFill>
                    <p:spPr>
                      <a:xfrm>
                        <a:off x="76200" y="4800600"/>
                        <a:ext cx="8915400" cy="1931988"/>
                      </a:xfrm>
                      <a:prstGeom prst="rect">
                        <a:avLst/>
                      </a:prstGeom>
                      <a:solidFill>
                        <a:schemeClr val="bg1">
                          <a:alpha val="0"/>
                        </a:schemeClr>
                      </a:solidFill>
                      <a:ln w="38100">
                        <a:noFill/>
                        <a:miter/>
                      </a:ln>
                    </p:spPr>
                  </p:pic>
                </p:oleObj>
              </mc:Fallback>
            </mc:AlternateContent>
          </a:graphicData>
        </a:graphic>
      </p:graphicFrame>
      <p:grpSp>
        <p:nvGrpSpPr>
          <p:cNvPr id="2" name="Group 5"/>
          <p:cNvGrpSpPr/>
          <p:nvPr/>
        </p:nvGrpSpPr>
        <p:grpSpPr>
          <a:xfrm>
            <a:off x="228600" y="533400"/>
            <a:ext cx="7391400" cy="2027238"/>
            <a:chOff x="0" y="0"/>
            <a:chExt cx="4656" cy="1277"/>
          </a:xfrm>
        </p:grpSpPr>
        <p:graphicFrame>
          <p:nvGraphicFramePr>
            <p:cNvPr id="177166" name="Object 6"/>
            <p:cNvGraphicFramePr>
              <a:graphicFrameLocks noChangeAspect="1"/>
            </p:cNvGraphicFramePr>
            <p:nvPr/>
          </p:nvGraphicFramePr>
          <p:xfrm>
            <a:off x="1248" y="317"/>
            <a:ext cx="2880" cy="586"/>
          </p:xfrm>
          <a:graphic>
            <a:graphicData uri="http://schemas.openxmlformats.org/presentationml/2006/ole">
              <mc:AlternateContent xmlns:mc="http://schemas.openxmlformats.org/markup-compatibility/2006">
                <mc:Choice xmlns:v="urn:schemas-microsoft-com:vml" Requires="v">
                  <p:oleObj spid="_x0000_s3219" name="" r:id="rId3" imgW="1714500" imgH="431800" progId="Equation.3">
                    <p:embed/>
                  </p:oleObj>
                </mc:Choice>
                <mc:Fallback>
                  <p:oleObj name="" r:id="rId3" imgW="1714500" imgH="431800" progId="Equation.3">
                    <p:embed/>
                    <p:pic>
                      <p:nvPicPr>
                        <p:cNvPr id="0" name="图片 3218"/>
                        <p:cNvPicPr/>
                        <p:nvPr/>
                      </p:nvPicPr>
                      <p:blipFill>
                        <a:blip r:embed="rId4"/>
                        <a:stretch>
                          <a:fillRect/>
                        </a:stretch>
                      </p:blipFill>
                      <p:spPr>
                        <a:xfrm>
                          <a:off x="1248" y="317"/>
                          <a:ext cx="2880" cy="586"/>
                        </a:xfrm>
                        <a:prstGeom prst="rect">
                          <a:avLst/>
                        </a:prstGeom>
                        <a:noFill/>
                        <a:ln w="38100">
                          <a:noFill/>
                          <a:miter/>
                        </a:ln>
                      </p:spPr>
                    </p:pic>
                  </p:oleObj>
                </mc:Fallback>
              </mc:AlternateContent>
            </a:graphicData>
          </a:graphic>
        </p:graphicFrame>
        <p:sp>
          <p:nvSpPr>
            <p:cNvPr id="177167" name="Text Box 6"/>
            <p:cNvSpPr txBox="1"/>
            <p:nvPr/>
          </p:nvSpPr>
          <p:spPr>
            <a:xfrm>
              <a:off x="48" y="0"/>
              <a:ext cx="4416"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en-US" altLang="zh-CN" b="1" i="1" dirty="0">
                  <a:latin typeface="Times New Roman" panose="02020603050405020304" pitchFamily="18" charset="0"/>
                </a:rPr>
                <a:t>f </a:t>
              </a:r>
              <a:r>
                <a:rPr lang="en-US" altLang="zh-CN" b="1" dirty="0">
                  <a:latin typeface="Times New Roman" panose="02020603050405020304" pitchFamily="18" charset="0"/>
                </a:rPr>
                <a:t>(</a:t>
              </a:r>
              <a:r>
                <a:rPr lang="en-US" altLang="zh-CN" b="1" i="1" dirty="0">
                  <a:latin typeface="Times New Roman" panose="02020603050405020304" pitchFamily="18" charset="0"/>
                </a:rPr>
                <a:t>t</a:t>
              </a:r>
              <a:r>
                <a:rPr lang="en-US" altLang="zh-CN" b="1" dirty="0">
                  <a:latin typeface="Times New Roman" panose="02020603050405020304" pitchFamily="18" charset="0"/>
                </a:rPr>
                <a:t>)</a:t>
              </a:r>
              <a:r>
                <a:rPr lang="zh-CN" altLang="en-US" b="1" dirty="0">
                  <a:latin typeface="Times New Roman" panose="02020603050405020304" pitchFamily="18" charset="0"/>
                </a:rPr>
                <a:t>的积分的拉普拉斯变换为</a:t>
              </a:r>
              <a:endParaRPr lang="zh-CN" altLang="en-US" b="1" dirty="0">
                <a:latin typeface="Times New Roman" panose="02020603050405020304" pitchFamily="18" charset="0"/>
              </a:endParaRPr>
            </a:p>
          </p:txBody>
        </p:sp>
        <p:grpSp>
          <p:nvGrpSpPr>
            <p:cNvPr id="177168" name="Group 8"/>
            <p:cNvGrpSpPr/>
            <p:nvPr/>
          </p:nvGrpSpPr>
          <p:grpSpPr>
            <a:xfrm>
              <a:off x="0" y="845"/>
              <a:ext cx="4656" cy="432"/>
              <a:chOff x="0" y="0"/>
              <a:chExt cx="4656" cy="432"/>
            </a:xfrm>
          </p:grpSpPr>
          <p:graphicFrame>
            <p:nvGraphicFramePr>
              <p:cNvPr id="177169" name="Object 9"/>
              <p:cNvGraphicFramePr>
                <a:graphicFrameLocks noChangeAspect="1"/>
              </p:cNvGraphicFramePr>
              <p:nvPr/>
            </p:nvGraphicFramePr>
            <p:xfrm>
              <a:off x="544" y="0"/>
              <a:ext cx="1688" cy="432"/>
            </p:xfrm>
            <a:graphic>
              <a:graphicData uri="http://schemas.openxmlformats.org/presentationml/2006/ole">
                <mc:AlternateContent xmlns:mc="http://schemas.openxmlformats.org/markup-compatibility/2006">
                  <mc:Choice xmlns:v="urn:schemas-microsoft-com:vml" Requires="v">
                    <p:oleObj spid="_x0000_s3221" name="" r:id="rId5" imgW="1091565" imgH="279400" progId="Equation.3">
                      <p:embed/>
                    </p:oleObj>
                  </mc:Choice>
                  <mc:Fallback>
                    <p:oleObj name="" r:id="rId5" imgW="1091565" imgH="279400" progId="Equation.3">
                      <p:embed/>
                      <p:pic>
                        <p:nvPicPr>
                          <p:cNvPr id="0" name="图片 3220"/>
                          <p:cNvPicPr/>
                          <p:nvPr/>
                        </p:nvPicPr>
                        <p:blipFill>
                          <a:blip r:embed="rId6"/>
                          <a:stretch>
                            <a:fillRect/>
                          </a:stretch>
                        </p:blipFill>
                        <p:spPr>
                          <a:xfrm>
                            <a:off x="544" y="0"/>
                            <a:ext cx="1688" cy="432"/>
                          </a:xfrm>
                          <a:prstGeom prst="rect">
                            <a:avLst/>
                          </a:prstGeom>
                          <a:noFill/>
                          <a:ln w="38100">
                            <a:noFill/>
                            <a:miter/>
                          </a:ln>
                        </p:spPr>
                      </p:pic>
                    </p:oleObj>
                  </mc:Fallback>
                </mc:AlternateContent>
              </a:graphicData>
            </a:graphic>
          </p:graphicFrame>
          <p:sp>
            <p:nvSpPr>
              <p:cNvPr id="177170" name="Text Box 9"/>
              <p:cNvSpPr txBox="1"/>
              <p:nvPr/>
            </p:nvSpPr>
            <p:spPr>
              <a:xfrm>
                <a:off x="0" y="8"/>
                <a:ext cx="4656"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式中                          在 </a:t>
                </a:r>
                <a:r>
                  <a:rPr lang="en-US" altLang="zh-CN" b="1" i="1" dirty="0">
                    <a:latin typeface="Times New Roman" panose="02020603050405020304" pitchFamily="18" charset="0"/>
                  </a:rPr>
                  <a:t>t</a:t>
                </a:r>
                <a:r>
                  <a:rPr lang="en-US" altLang="zh-CN" b="1" dirty="0">
                    <a:latin typeface="Times New Roman" panose="02020603050405020304" pitchFamily="18" charset="0"/>
                  </a:rPr>
                  <a:t> = 0 </a:t>
                </a:r>
                <a:r>
                  <a:rPr lang="zh-CN" altLang="en-US" b="1" dirty="0">
                    <a:latin typeface="Times New Roman" panose="02020603050405020304" pitchFamily="18" charset="0"/>
                  </a:rPr>
                  <a:t>处的值。</a:t>
                </a:r>
                <a:endParaRPr lang="zh-CN" altLang="en-US" b="1" dirty="0">
                  <a:latin typeface="Times New Roman" panose="02020603050405020304" pitchFamily="18" charset="0"/>
                </a:endParaRPr>
              </a:p>
            </p:txBody>
          </p:sp>
        </p:grpSp>
      </p:grpSp>
      <p:grpSp>
        <p:nvGrpSpPr>
          <p:cNvPr id="4" name="Group 11"/>
          <p:cNvGrpSpPr/>
          <p:nvPr/>
        </p:nvGrpSpPr>
        <p:grpSpPr>
          <a:xfrm>
            <a:off x="76200" y="2454275"/>
            <a:ext cx="9067800" cy="1127125"/>
            <a:chOff x="0" y="0"/>
            <a:chExt cx="5712" cy="710"/>
          </a:xfrm>
        </p:grpSpPr>
        <p:sp>
          <p:nvSpPr>
            <p:cNvPr id="177164" name="Text Box 11"/>
            <p:cNvSpPr txBox="1"/>
            <p:nvPr/>
          </p:nvSpPr>
          <p:spPr>
            <a:xfrm>
              <a:off x="0" y="0"/>
              <a:ext cx="5712" cy="70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注意：如果</a:t>
              </a:r>
              <a:r>
                <a:rPr lang="en-US" altLang="zh-CN" b="1" i="1" dirty="0">
                  <a:latin typeface="Times New Roman" panose="02020603050405020304" pitchFamily="18" charset="0"/>
                </a:rPr>
                <a:t>f </a:t>
              </a:r>
              <a:r>
                <a:rPr lang="en-US" altLang="zh-CN" b="1" dirty="0">
                  <a:latin typeface="Times New Roman" panose="02020603050405020304" pitchFamily="18" charset="0"/>
                </a:rPr>
                <a:t>(</a:t>
              </a:r>
              <a:r>
                <a:rPr lang="en-US" altLang="zh-CN" b="1" i="1" dirty="0">
                  <a:latin typeface="Times New Roman" panose="02020603050405020304" pitchFamily="18" charset="0"/>
                </a:rPr>
                <a:t>t</a:t>
              </a:r>
              <a:r>
                <a:rPr lang="en-US" altLang="zh-CN" b="1" dirty="0">
                  <a:latin typeface="Times New Roman" panose="02020603050405020304" pitchFamily="18" charset="0"/>
                </a:rPr>
                <a:t>)</a:t>
              </a:r>
              <a:r>
                <a:rPr lang="zh-CN" altLang="en-US" b="1" dirty="0">
                  <a:latin typeface="Times New Roman" panose="02020603050405020304" pitchFamily="18" charset="0"/>
                </a:rPr>
                <a:t>在</a:t>
              </a:r>
              <a:r>
                <a:rPr lang="en-US" altLang="zh-CN" b="1" i="1" dirty="0">
                  <a:latin typeface="Times New Roman" panose="02020603050405020304" pitchFamily="18" charset="0"/>
                </a:rPr>
                <a:t>t</a:t>
              </a:r>
              <a:r>
                <a:rPr lang="en-US" altLang="zh-CN" b="1" dirty="0">
                  <a:latin typeface="Times New Roman" panose="02020603050405020304" pitchFamily="18" charset="0"/>
                </a:rPr>
                <a:t> = 0</a:t>
              </a:r>
              <a:r>
                <a:rPr lang="zh-CN" altLang="en-US" b="1" dirty="0">
                  <a:latin typeface="Times New Roman" panose="02020603050405020304" pitchFamily="18" charset="0"/>
                </a:rPr>
                <a:t>处包含一个脉冲函数，那么</a:t>
              </a:r>
              <a:endParaRPr lang="zh-CN" altLang="en-US" b="1" dirty="0">
                <a:latin typeface="Times New Roman" panose="02020603050405020304" pitchFamily="18" charset="0"/>
              </a:endParaRPr>
            </a:p>
            <a:p>
              <a:pPr marL="0" lvl="0" indent="0" eaLnBrk="1" hangingPunct="1">
                <a:lnSpc>
                  <a:spcPct val="60000"/>
                </a:lnSpc>
                <a:spcBef>
                  <a:spcPct val="50000"/>
                </a:spcBef>
                <a:buClrTx/>
                <a:buSzTx/>
                <a:buFont typeface="Arial" panose="020B0604020202020204" pitchFamily="34" charset="0"/>
                <a:buNone/>
              </a:pPr>
              <a:r>
                <a:rPr lang="zh-CN" altLang="en-US" b="1" dirty="0">
                  <a:latin typeface="Times New Roman" panose="02020603050405020304" pitchFamily="18" charset="0"/>
                </a:rPr>
                <a:t>                               ，则需要对上述方程进行修正。</a:t>
              </a:r>
              <a:endParaRPr lang="zh-CN" altLang="en-US" b="1" dirty="0">
                <a:latin typeface="Times New Roman" panose="02020603050405020304" pitchFamily="18" charset="0"/>
              </a:endParaRPr>
            </a:p>
          </p:txBody>
        </p:sp>
        <p:graphicFrame>
          <p:nvGraphicFramePr>
            <p:cNvPr id="177165" name="Object 13"/>
            <p:cNvGraphicFramePr>
              <a:graphicFrameLocks noChangeAspect="1"/>
            </p:cNvGraphicFramePr>
            <p:nvPr/>
          </p:nvGraphicFramePr>
          <p:xfrm>
            <a:off x="8" y="304"/>
            <a:ext cx="2008" cy="406"/>
          </p:xfrm>
          <a:graphic>
            <a:graphicData uri="http://schemas.openxmlformats.org/presentationml/2006/ole">
              <mc:AlternateContent xmlns:mc="http://schemas.openxmlformats.org/markup-compatibility/2006">
                <mc:Choice xmlns:v="urn:schemas-microsoft-com:vml" Requires="v">
                  <p:oleObj spid="_x0000_s3220" name="" r:id="rId7" imgW="1193800" imgH="241300" progId="Equation.3">
                    <p:embed/>
                  </p:oleObj>
                </mc:Choice>
                <mc:Fallback>
                  <p:oleObj name="" r:id="rId7" imgW="1193800" imgH="241300" progId="Equation.3">
                    <p:embed/>
                    <p:pic>
                      <p:nvPicPr>
                        <p:cNvPr id="0" name="图片 3219"/>
                        <p:cNvPicPr/>
                        <p:nvPr/>
                      </p:nvPicPr>
                      <p:blipFill>
                        <a:blip r:embed="rId8"/>
                        <a:stretch>
                          <a:fillRect/>
                        </a:stretch>
                      </p:blipFill>
                      <p:spPr>
                        <a:xfrm>
                          <a:off x="8" y="304"/>
                          <a:ext cx="2008" cy="406"/>
                        </a:xfrm>
                        <a:prstGeom prst="rect">
                          <a:avLst/>
                        </a:prstGeom>
                        <a:noFill/>
                        <a:ln w="38100">
                          <a:noFill/>
                          <a:miter/>
                        </a:ln>
                      </p:spPr>
                    </p:pic>
                  </p:oleObj>
                </mc:Fallback>
              </mc:AlternateContent>
            </a:graphicData>
          </a:graphic>
        </p:graphicFrame>
      </p:grpSp>
      <p:grpSp>
        <p:nvGrpSpPr>
          <p:cNvPr id="5" name="Group 14"/>
          <p:cNvGrpSpPr>
            <a:grpSpLocks noChangeAspect="1"/>
          </p:cNvGrpSpPr>
          <p:nvPr/>
        </p:nvGrpSpPr>
        <p:grpSpPr>
          <a:xfrm>
            <a:off x="76200" y="3568700"/>
            <a:ext cx="8788400" cy="968375"/>
            <a:chOff x="0" y="0"/>
            <a:chExt cx="5536" cy="610"/>
          </a:xfrm>
        </p:grpSpPr>
        <p:graphicFrame>
          <p:nvGraphicFramePr>
            <p:cNvPr id="177162" name="Object 15"/>
            <p:cNvGraphicFramePr>
              <a:graphicFrameLocks noChangeAspect="1"/>
            </p:cNvGraphicFramePr>
            <p:nvPr/>
          </p:nvGraphicFramePr>
          <p:xfrm>
            <a:off x="0" y="8"/>
            <a:ext cx="2592" cy="595"/>
          </p:xfrm>
          <a:graphic>
            <a:graphicData uri="http://schemas.openxmlformats.org/presentationml/2006/ole">
              <mc:AlternateContent xmlns:mc="http://schemas.openxmlformats.org/markup-compatibility/2006">
                <mc:Choice xmlns:v="urn:schemas-microsoft-com:vml" Requires="v">
                  <p:oleObj spid="_x0000_s3217" name="" r:id="rId9" imgW="1879600" imgH="431800" progId="Equation.3">
                    <p:embed/>
                  </p:oleObj>
                </mc:Choice>
                <mc:Fallback>
                  <p:oleObj name="" r:id="rId9" imgW="1879600" imgH="431800" progId="Equation.3">
                    <p:embed/>
                    <p:pic>
                      <p:nvPicPr>
                        <p:cNvPr id="0" name="图片 3216"/>
                        <p:cNvPicPr/>
                        <p:nvPr/>
                      </p:nvPicPr>
                      <p:blipFill>
                        <a:blip r:embed="rId10"/>
                        <a:stretch>
                          <a:fillRect/>
                        </a:stretch>
                      </p:blipFill>
                      <p:spPr>
                        <a:xfrm>
                          <a:off x="0" y="8"/>
                          <a:ext cx="2592" cy="595"/>
                        </a:xfrm>
                        <a:prstGeom prst="rect">
                          <a:avLst/>
                        </a:prstGeom>
                        <a:noFill/>
                        <a:ln w="38100">
                          <a:noFill/>
                          <a:miter/>
                        </a:ln>
                      </p:spPr>
                    </p:pic>
                  </p:oleObj>
                </mc:Fallback>
              </mc:AlternateContent>
            </a:graphicData>
          </a:graphic>
        </p:graphicFrame>
        <p:graphicFrame>
          <p:nvGraphicFramePr>
            <p:cNvPr id="177163" name="Object 16"/>
            <p:cNvGraphicFramePr>
              <a:graphicFrameLocks noChangeAspect="1"/>
            </p:cNvGraphicFramePr>
            <p:nvPr/>
          </p:nvGraphicFramePr>
          <p:xfrm>
            <a:off x="2880" y="0"/>
            <a:ext cx="2656" cy="610"/>
          </p:xfrm>
          <a:graphic>
            <a:graphicData uri="http://schemas.openxmlformats.org/presentationml/2006/ole">
              <mc:AlternateContent xmlns:mc="http://schemas.openxmlformats.org/markup-compatibility/2006">
                <mc:Choice xmlns:v="urn:schemas-microsoft-com:vml" Requires="v">
                  <p:oleObj spid="_x0000_s3222" name="" r:id="rId11" imgW="1879600" imgH="431800" progId="Equation.3">
                    <p:embed/>
                  </p:oleObj>
                </mc:Choice>
                <mc:Fallback>
                  <p:oleObj name="" r:id="rId11" imgW="1879600" imgH="431800" progId="Equation.3">
                    <p:embed/>
                    <p:pic>
                      <p:nvPicPr>
                        <p:cNvPr id="0" name="图片 3221"/>
                        <p:cNvPicPr/>
                        <p:nvPr/>
                      </p:nvPicPr>
                      <p:blipFill>
                        <a:blip r:embed="rId12"/>
                        <a:stretch>
                          <a:fillRect/>
                        </a:stretch>
                      </p:blipFill>
                      <p:spPr>
                        <a:xfrm>
                          <a:off x="2880" y="0"/>
                          <a:ext cx="2656" cy="610"/>
                        </a:xfrm>
                        <a:prstGeom prst="rect">
                          <a:avLst/>
                        </a:prstGeom>
                        <a:noFill/>
                        <a:ln w="38100">
                          <a:noFill/>
                          <a:miter/>
                        </a:ln>
                      </p:spPr>
                    </p:pic>
                  </p:oleObj>
                </mc:Fallback>
              </mc:AlternateContent>
            </a:graphicData>
          </a:graphic>
        </p:graphicFrame>
      </p:grpSp>
      <p:sp>
        <p:nvSpPr>
          <p:cNvPr id="249873" name="Text Box 16"/>
          <p:cNvSpPr txBox="1"/>
          <p:nvPr/>
        </p:nvSpPr>
        <p:spPr>
          <a:xfrm>
            <a:off x="0" y="4343400"/>
            <a:ext cx="1547813"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证明：</a:t>
            </a:r>
            <a:endParaRPr lang="zh-CN" altLang="en-US" b="1" dirty="0">
              <a:latin typeface="Times New Roman" panose="02020603050405020304" pitchFamily="18" charset="0"/>
            </a:endParaRPr>
          </a:p>
        </p:txBody>
      </p:sp>
      <p:sp>
        <p:nvSpPr>
          <p:cNvPr id="177161" name="灯片编号占位符 2"/>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rgbClr val="003399"/>
                </a:solidFill>
              </a:rPr>
            </a:fld>
            <a:endParaRPr lang="en-US" altLang="zh-CN" sz="1400" b="1" dirty="0">
              <a:solidFill>
                <a:srgbClr val="0033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ox(i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slide(fromBottom)">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24987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nodeType="clickEffect">
                                  <p:stCondLst>
                                    <p:cond delay="0"/>
                                  </p:stCondLst>
                                  <p:childTnLst>
                                    <p:set>
                                      <p:cBhvr>
                                        <p:cTn id="25" dur="1" fill="hold">
                                          <p:stCondLst>
                                            <p:cond delay="0"/>
                                          </p:stCondLst>
                                        </p:cTn>
                                        <p:tgtEl>
                                          <p:spTgt spid="249860"/>
                                        </p:tgtEl>
                                        <p:attrNameLst>
                                          <p:attrName>style.visibility</p:attrName>
                                        </p:attrNameLst>
                                      </p:cBhvr>
                                      <p:to>
                                        <p:strVal val="visible"/>
                                      </p:to>
                                    </p:set>
                                    <p:animEffect transition="in" filter="slide(fromBottom)">
                                      <p:cBhvr>
                                        <p:cTn id="26" dur="500"/>
                                        <p:tgtEl>
                                          <p:spTgt spid="249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87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8178"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sp>
        <p:nvSpPr>
          <p:cNvPr id="178179" name="Rectangle 2"/>
          <p:cNvSpPr>
            <a:spLocks noGrp="1" noRot="1"/>
          </p:cNvSpPr>
          <p:nvPr>
            <p:ph type="title" idx="4294967295"/>
          </p:nvPr>
        </p:nvSpPr>
        <p:spPr>
          <a:xfrm>
            <a:off x="179388" y="404813"/>
            <a:ext cx="8540750" cy="1276350"/>
          </a:xfrm>
          <a:ln/>
        </p:spPr>
        <p:txBody>
          <a:bodyPr vert="horz" wrap="square" lIns="91440" tIns="45720" rIns="91440" bIns="45720" anchor="ctr" anchorCtr="0"/>
          <a:p>
            <a:pPr algn="l" eaLnBrk="1" hangingPunct="1"/>
            <a:r>
              <a:rPr lang="zh-CN" altLang="en-US" b="1" dirty="0"/>
              <a:t>拉普拉斯反变换</a:t>
            </a:r>
            <a:br>
              <a:rPr lang="en-US" altLang="zh-CN" b="1" dirty="0"/>
            </a:br>
            <a:r>
              <a:rPr lang="en-US" altLang="zh-CN" dirty="0">
                <a:latin typeface="Times New Roman" panose="02020603050405020304" pitchFamily="18" charset="0"/>
                <a:cs typeface="Times New Roman" panose="02020603050405020304" pitchFamily="18" charset="0"/>
              </a:rPr>
              <a:t>(</a:t>
            </a:r>
            <a:r>
              <a:rPr lang="zh-CN" altLang="zh-CN" dirty="0">
                <a:latin typeface="Times New Roman" panose="02020603050405020304" pitchFamily="18" charset="0"/>
              </a:rPr>
              <a:t>Inverse Laplace transform</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ea typeface="Times New Roman" panose="02020603050405020304" pitchFamily="18" charset="0"/>
            </a:endParaRPr>
          </a:p>
        </p:txBody>
      </p:sp>
      <p:sp>
        <p:nvSpPr>
          <p:cNvPr id="178180" name="Text Box 5"/>
          <p:cNvSpPr txBox="1"/>
          <p:nvPr/>
        </p:nvSpPr>
        <p:spPr>
          <a:xfrm>
            <a:off x="395288" y="1773238"/>
            <a:ext cx="8280400" cy="9461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en-US" altLang="zh-CN" sz="2800" b="1" dirty="0"/>
              <a:t> </a:t>
            </a:r>
            <a:r>
              <a:rPr lang="zh-CN" altLang="en-US" sz="2800" b="1" dirty="0"/>
              <a:t>由复变数表达式推导成时间表达式的数学运算叫做反变换，拉普拉斯反变换的符号是        </a:t>
            </a:r>
            <a:r>
              <a:rPr lang="en-US" altLang="zh-CN" sz="2800" b="1" dirty="0"/>
              <a:t>,</a:t>
            </a:r>
            <a:r>
              <a:rPr lang="zh-CN" altLang="en-US" sz="2800" b="1" dirty="0"/>
              <a:t>因而</a:t>
            </a:r>
            <a:endParaRPr lang="zh-CN" altLang="en-US" sz="2800" b="1" dirty="0">
              <a:latin typeface="Kunstler Script" panose="030304020206070D0D06" pitchFamily="66" charset="0"/>
            </a:endParaRPr>
          </a:p>
        </p:txBody>
      </p:sp>
      <p:graphicFrame>
        <p:nvGraphicFramePr>
          <p:cNvPr id="178181" name="Object 5"/>
          <p:cNvGraphicFramePr>
            <a:graphicFrameLocks noChangeAspect="1"/>
          </p:cNvGraphicFramePr>
          <p:nvPr/>
        </p:nvGraphicFramePr>
        <p:xfrm>
          <a:off x="5940425" y="2154238"/>
          <a:ext cx="473075" cy="506412"/>
        </p:xfrm>
        <a:graphic>
          <a:graphicData uri="http://schemas.openxmlformats.org/presentationml/2006/ole">
            <mc:AlternateContent xmlns:mc="http://schemas.openxmlformats.org/markup-compatibility/2006">
              <mc:Choice xmlns:v="urn:schemas-microsoft-com:vml" Requires="v">
                <p:oleObj spid="_x0000_s3216" name="" r:id="rId1" imgW="38100" imgH="50800" progId="Equation.3">
                  <p:embed/>
                </p:oleObj>
              </mc:Choice>
              <mc:Fallback>
                <p:oleObj name="" r:id="rId1" imgW="38100" imgH="50800" progId="Equation.3">
                  <p:embed/>
                  <p:pic>
                    <p:nvPicPr>
                      <p:cNvPr id="0" name="图片 3215"/>
                      <p:cNvPicPr/>
                      <p:nvPr/>
                    </p:nvPicPr>
                    <p:blipFill>
                      <a:blip r:embed="rId2"/>
                      <a:stretch>
                        <a:fillRect/>
                      </a:stretch>
                    </p:blipFill>
                    <p:spPr>
                      <a:xfrm>
                        <a:off x="5940425" y="2154238"/>
                        <a:ext cx="473075" cy="506412"/>
                      </a:xfrm>
                      <a:prstGeom prst="rect">
                        <a:avLst/>
                      </a:prstGeom>
                      <a:noFill/>
                      <a:ln w="38100">
                        <a:noFill/>
                        <a:miter/>
                      </a:ln>
                    </p:spPr>
                  </p:pic>
                </p:oleObj>
              </mc:Fallback>
            </mc:AlternateContent>
          </a:graphicData>
        </a:graphic>
      </p:graphicFrame>
      <p:graphicFrame>
        <p:nvGraphicFramePr>
          <p:cNvPr id="178182" name="Object 6"/>
          <p:cNvGraphicFramePr>
            <a:graphicFrameLocks noChangeAspect="1"/>
          </p:cNvGraphicFramePr>
          <p:nvPr/>
        </p:nvGraphicFramePr>
        <p:xfrm>
          <a:off x="2789238" y="2924175"/>
          <a:ext cx="2843212" cy="674688"/>
        </p:xfrm>
        <a:graphic>
          <a:graphicData uri="http://schemas.openxmlformats.org/presentationml/2006/ole">
            <mc:AlternateContent xmlns:mc="http://schemas.openxmlformats.org/markup-compatibility/2006">
              <mc:Choice xmlns:v="urn:schemas-microsoft-com:vml" Requires="v">
                <p:oleObj spid="_x0000_s3218" name="" r:id="rId3" imgW="965200" imgH="228600" progId="Equation.3">
                  <p:embed/>
                </p:oleObj>
              </mc:Choice>
              <mc:Fallback>
                <p:oleObj name="" r:id="rId3" imgW="965200" imgH="228600" progId="Equation.3">
                  <p:embed/>
                  <p:pic>
                    <p:nvPicPr>
                      <p:cNvPr id="0" name="图片 3217"/>
                      <p:cNvPicPr/>
                      <p:nvPr/>
                    </p:nvPicPr>
                    <p:blipFill>
                      <a:blip r:embed="rId4"/>
                      <a:stretch>
                        <a:fillRect/>
                      </a:stretch>
                    </p:blipFill>
                    <p:spPr>
                      <a:xfrm>
                        <a:off x="2789238" y="2924175"/>
                        <a:ext cx="2843212" cy="674688"/>
                      </a:xfrm>
                      <a:prstGeom prst="rect">
                        <a:avLst/>
                      </a:prstGeom>
                      <a:noFill/>
                      <a:ln w="38100">
                        <a:noFill/>
                        <a:miter/>
                      </a:ln>
                    </p:spPr>
                  </p:pic>
                </p:oleObj>
              </mc:Fallback>
            </mc:AlternateContent>
          </a:graphicData>
        </a:graphic>
      </p:graphicFrame>
      <p:grpSp>
        <p:nvGrpSpPr>
          <p:cNvPr id="2" name="Group 7"/>
          <p:cNvGrpSpPr/>
          <p:nvPr/>
        </p:nvGrpSpPr>
        <p:grpSpPr>
          <a:xfrm>
            <a:off x="468313" y="3789363"/>
            <a:ext cx="8280400" cy="2593975"/>
            <a:chOff x="0" y="0"/>
            <a:chExt cx="5216" cy="1634"/>
          </a:xfrm>
        </p:grpSpPr>
        <p:sp>
          <p:nvSpPr>
            <p:cNvPr id="178185" name="Text Box 9"/>
            <p:cNvSpPr txBox="1"/>
            <p:nvPr/>
          </p:nvSpPr>
          <p:spPr>
            <a:xfrm>
              <a:off x="0" y="0"/>
              <a:ext cx="3674" cy="44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sz="4000" b="1" dirty="0"/>
                <a:t>拉氏反变换的求法</a:t>
              </a:r>
              <a:endParaRPr lang="zh-CN" altLang="en-US" sz="4000" b="1" dirty="0"/>
            </a:p>
          </p:txBody>
        </p:sp>
        <p:sp>
          <p:nvSpPr>
            <p:cNvPr id="178186" name="Text Box 10"/>
            <p:cNvSpPr txBox="1"/>
            <p:nvPr/>
          </p:nvSpPr>
          <p:spPr>
            <a:xfrm>
              <a:off x="136" y="499"/>
              <a:ext cx="5080" cy="113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Char char="•"/>
              </a:pPr>
              <a:r>
                <a:rPr lang="zh-CN" altLang="en-US" sz="2800" b="1" dirty="0">
                  <a:latin typeface="Times New Roman" panose="02020603050405020304" pitchFamily="18" charset="0"/>
                </a:rPr>
                <a:t>部分分式展开法</a:t>
              </a:r>
              <a:endParaRPr lang="zh-CN" altLang="en-US" sz="2800" b="1" dirty="0">
                <a:latin typeface="Times New Roman" panose="02020603050405020304" pitchFamily="18" charset="0"/>
              </a:endParaRPr>
            </a:p>
            <a:p>
              <a:pPr marL="0" lvl="0" indent="0" eaLnBrk="1" hangingPunct="1">
                <a:spcBef>
                  <a:spcPct val="50000"/>
                </a:spcBef>
                <a:buClrTx/>
                <a:buSzTx/>
                <a:buFont typeface="Arial" panose="020B0604020202020204" pitchFamily="34" charset="0"/>
                <a:buChar char="•"/>
              </a:pPr>
              <a:r>
                <a:rPr lang="zh-CN" altLang="en-US" sz="2800" b="1" dirty="0">
                  <a:latin typeface="Times New Roman" panose="02020603050405020304" pitchFamily="18" charset="0"/>
                </a:rPr>
                <a:t>只包含不相同的极点的</a:t>
              </a:r>
              <a:r>
                <a:rPr lang="en-US" altLang="zh-CN" sz="2800" b="1" i="1" dirty="0">
                  <a:latin typeface="Times New Roman" panose="02020603050405020304" pitchFamily="18" charset="0"/>
                </a:rPr>
                <a:t>F</a:t>
              </a:r>
              <a:r>
                <a:rPr lang="en-US" altLang="zh-CN" sz="2800" b="1" dirty="0">
                  <a:latin typeface="Times New Roman" panose="02020603050405020304" pitchFamily="18" charset="0"/>
                </a:rPr>
                <a:t>(</a:t>
              </a:r>
              <a:r>
                <a:rPr lang="en-US" altLang="zh-CN" sz="2800" b="1" i="1" dirty="0">
                  <a:latin typeface="Times New Roman" panose="02020603050405020304" pitchFamily="18" charset="0"/>
                </a:rPr>
                <a:t>s</a:t>
              </a:r>
              <a:r>
                <a:rPr lang="en-US" altLang="zh-CN" sz="2800" b="1" dirty="0">
                  <a:latin typeface="Times New Roman" panose="02020603050405020304" pitchFamily="18" charset="0"/>
                </a:rPr>
                <a:t>)</a:t>
              </a:r>
              <a:r>
                <a:rPr lang="zh-CN" altLang="en-US" sz="2800" b="1" dirty="0">
                  <a:latin typeface="Times New Roman" panose="02020603050405020304" pitchFamily="18" charset="0"/>
                </a:rPr>
                <a:t>的部分分式展开式</a:t>
              </a:r>
              <a:endParaRPr lang="zh-CN" altLang="en-US" sz="2800" b="1" dirty="0">
                <a:latin typeface="Times New Roman" panose="02020603050405020304" pitchFamily="18" charset="0"/>
              </a:endParaRPr>
            </a:p>
            <a:p>
              <a:pPr marL="0" lvl="0" indent="0" eaLnBrk="1" hangingPunct="1">
                <a:spcBef>
                  <a:spcPct val="50000"/>
                </a:spcBef>
                <a:buClrTx/>
                <a:buSzTx/>
                <a:buFont typeface="Arial" panose="020B0604020202020204" pitchFamily="34" charset="0"/>
                <a:buChar char="•"/>
              </a:pPr>
              <a:r>
                <a:rPr lang="zh-CN" altLang="en-US" sz="2800" b="1" dirty="0">
                  <a:latin typeface="Times New Roman" panose="02020603050405020304" pitchFamily="18" charset="0"/>
                </a:rPr>
                <a:t>包含多重极点的</a:t>
              </a:r>
              <a:r>
                <a:rPr lang="en-US" altLang="zh-CN" sz="2800" b="1" i="1" dirty="0">
                  <a:latin typeface="Times New Roman" panose="02020603050405020304" pitchFamily="18" charset="0"/>
                </a:rPr>
                <a:t>F</a:t>
              </a:r>
              <a:r>
                <a:rPr lang="en-US" altLang="zh-CN" sz="2800" b="1" dirty="0">
                  <a:latin typeface="Times New Roman" panose="02020603050405020304" pitchFamily="18" charset="0"/>
                </a:rPr>
                <a:t>(</a:t>
              </a:r>
              <a:r>
                <a:rPr lang="en-US" altLang="zh-CN" sz="2800" b="1" i="1" dirty="0">
                  <a:latin typeface="Times New Roman" panose="02020603050405020304" pitchFamily="18" charset="0"/>
                </a:rPr>
                <a:t>s</a:t>
              </a:r>
              <a:r>
                <a:rPr lang="en-US" altLang="zh-CN" sz="2800" b="1" dirty="0">
                  <a:latin typeface="Times New Roman" panose="02020603050405020304" pitchFamily="18" charset="0"/>
                </a:rPr>
                <a:t>)</a:t>
              </a:r>
              <a:r>
                <a:rPr lang="zh-CN" altLang="en-US" sz="2800" b="1" dirty="0">
                  <a:latin typeface="Times New Roman" panose="02020603050405020304" pitchFamily="18" charset="0"/>
                </a:rPr>
                <a:t>的部分分式展开式</a:t>
              </a:r>
              <a:endParaRPr lang="zh-CN" altLang="en-US" sz="2800" b="1" dirty="0">
                <a:latin typeface="Times New Roman" panose="02020603050405020304" pitchFamily="18" charset="0"/>
              </a:endParaRPr>
            </a:p>
          </p:txBody>
        </p:sp>
      </p:grpSp>
      <p:sp>
        <p:nvSpPr>
          <p:cNvPr id="178184" name="灯片编号占位符 2"/>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rgbClr val="003399"/>
                </a:solidFill>
              </a:rPr>
            </a:fld>
            <a:endParaRPr lang="en-US" altLang="zh-CN" sz="1400" b="1" dirty="0">
              <a:solidFill>
                <a:srgbClr val="0033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9202"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sp>
        <p:nvSpPr>
          <p:cNvPr id="179203" name="Rectangle 2"/>
          <p:cNvSpPr>
            <a:spLocks noGrp="1" noRot="1"/>
          </p:cNvSpPr>
          <p:nvPr>
            <p:ph type="title" idx="4294967295"/>
          </p:nvPr>
        </p:nvSpPr>
        <p:spPr>
          <a:xfrm>
            <a:off x="534988" y="612775"/>
            <a:ext cx="8540750" cy="1143000"/>
          </a:xfrm>
          <a:ln/>
        </p:spPr>
        <p:txBody>
          <a:bodyPr vert="horz" wrap="square" lIns="91440" tIns="45720" rIns="91440" bIns="45720" anchor="ctr" anchorCtr="0"/>
          <a:p>
            <a:pPr algn="l" eaLnBrk="1" hangingPunct="1"/>
            <a:r>
              <a:rPr lang="zh-CN" altLang="en-US" sz="3200" b="1" dirty="0">
                <a:solidFill>
                  <a:srgbClr val="CC0000"/>
                </a:solidFill>
              </a:rPr>
              <a:t>部分分式展开法</a:t>
            </a:r>
            <a:endParaRPr lang="zh-CN" altLang="en-US" sz="3200" b="1" dirty="0">
              <a:solidFill>
                <a:srgbClr val="CC0000"/>
              </a:solidFill>
            </a:endParaRPr>
          </a:p>
        </p:txBody>
      </p:sp>
      <p:grpSp>
        <p:nvGrpSpPr>
          <p:cNvPr id="179204" name="Group 4"/>
          <p:cNvGrpSpPr/>
          <p:nvPr/>
        </p:nvGrpSpPr>
        <p:grpSpPr>
          <a:xfrm>
            <a:off x="468313" y="1628775"/>
            <a:ext cx="8675687" cy="2170113"/>
            <a:chOff x="0" y="0"/>
            <a:chExt cx="5465" cy="1367"/>
          </a:xfrm>
        </p:grpSpPr>
        <p:grpSp>
          <p:nvGrpSpPr>
            <p:cNvPr id="179209" name="Group 5"/>
            <p:cNvGrpSpPr/>
            <p:nvPr/>
          </p:nvGrpSpPr>
          <p:grpSpPr>
            <a:xfrm>
              <a:off x="0" y="0"/>
              <a:ext cx="5465" cy="701"/>
              <a:chOff x="0" y="0"/>
              <a:chExt cx="5465" cy="701"/>
            </a:xfrm>
          </p:grpSpPr>
          <p:sp>
            <p:nvSpPr>
              <p:cNvPr id="179211" name="Text Box 5"/>
              <p:cNvSpPr txBox="1"/>
              <p:nvPr/>
            </p:nvSpPr>
            <p:spPr>
              <a:xfrm>
                <a:off x="0" y="0"/>
                <a:ext cx="5465"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sz="2800" b="1" dirty="0">
                    <a:latin typeface="Times New Roman" panose="02020603050405020304" pitchFamily="18" charset="0"/>
                  </a:rPr>
                  <a:t>如果</a:t>
                </a:r>
                <a:r>
                  <a:rPr lang="en-US" altLang="zh-CN" sz="2800" b="1" i="1" dirty="0">
                    <a:latin typeface="Times New Roman" panose="02020603050405020304" pitchFamily="18" charset="0"/>
                  </a:rPr>
                  <a:t>f</a:t>
                </a:r>
                <a:r>
                  <a:rPr lang="en-US" altLang="zh-CN" sz="2800" b="1" dirty="0">
                    <a:latin typeface="Times New Roman" panose="02020603050405020304" pitchFamily="18" charset="0"/>
                  </a:rPr>
                  <a:t>(</a:t>
                </a:r>
                <a:r>
                  <a:rPr lang="en-US" altLang="zh-CN" sz="2800" b="1" i="1" dirty="0">
                    <a:latin typeface="Times New Roman" panose="02020603050405020304" pitchFamily="18" charset="0"/>
                  </a:rPr>
                  <a:t>t</a:t>
                </a:r>
                <a:r>
                  <a:rPr lang="en-US" altLang="zh-CN" sz="2800" b="1" dirty="0">
                    <a:latin typeface="Times New Roman" panose="02020603050405020304" pitchFamily="18" charset="0"/>
                  </a:rPr>
                  <a:t>)</a:t>
                </a:r>
                <a:r>
                  <a:rPr lang="zh-CN" altLang="en-US" sz="2800" b="1" dirty="0">
                    <a:latin typeface="Times New Roman" panose="02020603050405020304" pitchFamily="18" charset="0"/>
                  </a:rPr>
                  <a:t>的拉普拉斯变换</a:t>
                </a:r>
                <a:r>
                  <a:rPr lang="en-US" altLang="zh-CN" sz="2800" b="1" i="1" dirty="0">
                    <a:latin typeface="Times New Roman" panose="02020603050405020304" pitchFamily="18" charset="0"/>
                  </a:rPr>
                  <a:t>F</a:t>
                </a:r>
                <a:r>
                  <a:rPr lang="en-US" altLang="zh-CN" sz="2800" b="1" dirty="0">
                    <a:latin typeface="Times New Roman" panose="02020603050405020304" pitchFamily="18" charset="0"/>
                  </a:rPr>
                  <a:t>(</a:t>
                </a:r>
                <a:r>
                  <a:rPr lang="en-US" altLang="zh-CN" sz="2800" b="1" i="1" dirty="0">
                    <a:latin typeface="Times New Roman" panose="02020603050405020304" pitchFamily="18" charset="0"/>
                  </a:rPr>
                  <a:t>s</a:t>
                </a:r>
                <a:r>
                  <a:rPr lang="en-US" altLang="zh-CN" sz="2800" b="1" dirty="0">
                    <a:latin typeface="Times New Roman" panose="02020603050405020304" pitchFamily="18" charset="0"/>
                  </a:rPr>
                  <a:t>)</a:t>
                </a:r>
                <a:r>
                  <a:rPr lang="zh-CN" altLang="en-US" sz="2800" b="1" dirty="0">
                    <a:latin typeface="Times New Roman" panose="02020603050405020304" pitchFamily="18" charset="0"/>
                  </a:rPr>
                  <a:t>已分解成为下列分量：</a:t>
                </a:r>
                <a:endParaRPr lang="zh-CN" altLang="en-US" sz="2800" b="1" dirty="0">
                  <a:latin typeface="Times New Roman" panose="02020603050405020304" pitchFamily="18" charset="0"/>
                </a:endParaRPr>
              </a:p>
            </p:txBody>
          </p:sp>
          <p:graphicFrame>
            <p:nvGraphicFramePr>
              <p:cNvPr id="179212" name="Object 7"/>
              <p:cNvGraphicFramePr>
                <a:graphicFrameLocks noChangeAspect="1"/>
              </p:cNvGraphicFramePr>
              <p:nvPr/>
            </p:nvGraphicFramePr>
            <p:xfrm>
              <a:off x="1134" y="408"/>
              <a:ext cx="2585" cy="293"/>
            </p:xfrm>
            <a:graphic>
              <a:graphicData uri="http://schemas.openxmlformats.org/presentationml/2006/ole">
                <mc:AlternateContent xmlns:mc="http://schemas.openxmlformats.org/markup-compatibility/2006">
                  <mc:Choice xmlns:v="urn:schemas-microsoft-com:vml" Requires="v">
                    <p:oleObj spid="_x0000_s3229" name="" r:id="rId1" imgW="1790700" imgH="203200" progId="Equation.3">
                      <p:embed/>
                    </p:oleObj>
                  </mc:Choice>
                  <mc:Fallback>
                    <p:oleObj name="" r:id="rId1" imgW="1790700" imgH="203200" progId="Equation.3">
                      <p:embed/>
                      <p:pic>
                        <p:nvPicPr>
                          <p:cNvPr id="0" name="图片 3228"/>
                          <p:cNvPicPr/>
                          <p:nvPr/>
                        </p:nvPicPr>
                        <p:blipFill>
                          <a:blip r:embed="rId2"/>
                          <a:stretch>
                            <a:fillRect/>
                          </a:stretch>
                        </p:blipFill>
                        <p:spPr>
                          <a:xfrm>
                            <a:off x="1134" y="408"/>
                            <a:ext cx="2585" cy="293"/>
                          </a:xfrm>
                          <a:prstGeom prst="rect">
                            <a:avLst/>
                          </a:prstGeom>
                          <a:noFill/>
                          <a:ln w="38100">
                            <a:noFill/>
                            <a:miter/>
                          </a:ln>
                        </p:spPr>
                      </p:pic>
                    </p:oleObj>
                  </mc:Fallback>
                </mc:AlternateContent>
              </a:graphicData>
            </a:graphic>
          </p:graphicFrame>
        </p:grpSp>
        <p:sp>
          <p:nvSpPr>
            <p:cNvPr id="179210" name="Text Box 7"/>
            <p:cNvSpPr txBox="1"/>
            <p:nvPr/>
          </p:nvSpPr>
          <p:spPr>
            <a:xfrm>
              <a:off x="45" y="771"/>
              <a:ext cx="5125" cy="59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sz="2800" b="1" dirty="0">
                  <a:latin typeface="Times New Roman" panose="02020603050405020304" pitchFamily="18" charset="0"/>
                </a:rPr>
                <a:t>假定</a:t>
              </a:r>
              <a:r>
                <a:rPr lang="en-US" altLang="zh-CN" sz="2800" b="1" i="1" dirty="0">
                  <a:latin typeface="Times New Roman" panose="02020603050405020304" pitchFamily="18" charset="0"/>
                </a:rPr>
                <a:t>F</a:t>
              </a:r>
              <a:r>
                <a:rPr lang="en-US" altLang="zh-CN" sz="2800" b="1" baseline="-25000" dirty="0">
                  <a:latin typeface="Times New Roman" panose="02020603050405020304" pitchFamily="18" charset="0"/>
                </a:rPr>
                <a:t>1</a:t>
              </a:r>
              <a:r>
                <a:rPr lang="en-US" altLang="zh-CN" sz="2800" b="1" dirty="0">
                  <a:latin typeface="Times New Roman" panose="02020603050405020304" pitchFamily="18" charset="0"/>
                </a:rPr>
                <a:t>(</a:t>
              </a:r>
              <a:r>
                <a:rPr lang="en-US" altLang="zh-CN" sz="2800" b="1" i="1" dirty="0">
                  <a:latin typeface="Times New Roman" panose="02020603050405020304" pitchFamily="18" charset="0"/>
                </a:rPr>
                <a:t>s</a:t>
              </a:r>
              <a:r>
                <a:rPr lang="en-US" altLang="zh-CN" sz="2800" b="1" dirty="0">
                  <a:latin typeface="Times New Roman" panose="02020603050405020304" pitchFamily="18" charset="0"/>
                </a:rPr>
                <a:t>), </a:t>
              </a:r>
              <a:r>
                <a:rPr lang="en-US" altLang="zh-CN" sz="2800" b="1" i="1" dirty="0">
                  <a:latin typeface="Times New Roman" panose="02020603050405020304" pitchFamily="18" charset="0"/>
                </a:rPr>
                <a:t>F</a:t>
              </a:r>
              <a:r>
                <a:rPr lang="en-US" altLang="zh-CN" sz="2800" b="1" baseline="-25000" dirty="0">
                  <a:latin typeface="Times New Roman" panose="02020603050405020304" pitchFamily="18" charset="0"/>
                </a:rPr>
                <a:t>2</a:t>
              </a:r>
              <a:r>
                <a:rPr lang="en-US" altLang="zh-CN" sz="2800" b="1" dirty="0">
                  <a:latin typeface="Times New Roman" panose="02020603050405020304" pitchFamily="18" charset="0"/>
                </a:rPr>
                <a:t>(</a:t>
              </a:r>
              <a:r>
                <a:rPr lang="en-US" altLang="zh-CN" sz="2800" b="1" i="1" dirty="0">
                  <a:latin typeface="Times New Roman" panose="02020603050405020304" pitchFamily="18" charset="0"/>
                </a:rPr>
                <a:t>s</a:t>
              </a:r>
              <a:r>
                <a:rPr lang="en-US" altLang="zh-CN" sz="2800" b="1" dirty="0">
                  <a:latin typeface="Times New Roman" panose="02020603050405020304" pitchFamily="18" charset="0"/>
                </a:rPr>
                <a:t>), · · ·</a:t>
              </a:r>
              <a:r>
                <a:rPr lang="zh-CN" altLang="en-US" sz="2800" b="1" dirty="0">
                  <a:latin typeface="Times New Roman" panose="02020603050405020304" pitchFamily="18" charset="0"/>
                </a:rPr>
                <a:t>， </a:t>
              </a:r>
              <a:r>
                <a:rPr lang="en-US" altLang="zh-CN" sz="2800" b="1" i="1" dirty="0">
                  <a:latin typeface="Times New Roman" panose="02020603050405020304" pitchFamily="18" charset="0"/>
                </a:rPr>
                <a:t>F</a:t>
              </a:r>
              <a:r>
                <a:rPr lang="en-US" altLang="zh-CN" sz="2800" b="1" baseline="-25000" dirty="0">
                  <a:latin typeface="Times New Roman" panose="02020603050405020304" pitchFamily="18" charset="0"/>
                </a:rPr>
                <a:t>n</a:t>
              </a:r>
              <a:r>
                <a:rPr lang="en-US" altLang="zh-CN" sz="2800" b="1" dirty="0">
                  <a:latin typeface="Times New Roman" panose="02020603050405020304" pitchFamily="18" charset="0"/>
                </a:rPr>
                <a:t>(</a:t>
              </a:r>
              <a:r>
                <a:rPr lang="en-US" altLang="zh-CN" sz="2800" b="1" i="1" dirty="0">
                  <a:latin typeface="Times New Roman" panose="02020603050405020304" pitchFamily="18" charset="0"/>
                </a:rPr>
                <a:t>s</a:t>
              </a:r>
              <a:r>
                <a:rPr lang="en-US" altLang="zh-CN" sz="2800" b="1" dirty="0">
                  <a:latin typeface="Times New Roman" panose="02020603050405020304" pitchFamily="18" charset="0"/>
                </a:rPr>
                <a:t>)</a:t>
              </a:r>
              <a:r>
                <a:rPr lang="zh-CN" altLang="en-US" sz="2800" b="1" dirty="0">
                  <a:latin typeface="Times New Roman" panose="02020603050405020304" pitchFamily="18" charset="0"/>
                </a:rPr>
                <a:t>的拉氏反变换很容易地求出，那么</a:t>
              </a:r>
              <a:endParaRPr lang="zh-CN" altLang="en-US" sz="2800" b="1" dirty="0">
                <a:latin typeface="Times New Roman" panose="02020603050405020304" pitchFamily="18" charset="0"/>
              </a:endParaRPr>
            </a:p>
          </p:txBody>
        </p:sp>
      </p:grpSp>
      <p:graphicFrame>
        <p:nvGraphicFramePr>
          <p:cNvPr id="179205" name="Object 9"/>
          <p:cNvGraphicFramePr>
            <a:graphicFrameLocks noChangeAspect="1"/>
          </p:cNvGraphicFramePr>
          <p:nvPr/>
        </p:nvGraphicFramePr>
        <p:xfrm>
          <a:off x="1149350" y="3844925"/>
          <a:ext cx="7062788" cy="592138"/>
        </p:xfrm>
        <a:graphic>
          <a:graphicData uri="http://schemas.openxmlformats.org/presentationml/2006/ole">
            <mc:AlternateContent xmlns:mc="http://schemas.openxmlformats.org/markup-compatibility/2006">
              <mc:Choice xmlns:v="urn:schemas-microsoft-com:vml" Requires="v">
                <p:oleObj spid="_x0000_s3224" name="" r:id="rId3" imgW="2882900" imgH="241300" progId="Equation.3">
                  <p:embed/>
                </p:oleObj>
              </mc:Choice>
              <mc:Fallback>
                <p:oleObj name="" r:id="rId3" imgW="2882900" imgH="241300" progId="Equation.3">
                  <p:embed/>
                  <p:pic>
                    <p:nvPicPr>
                      <p:cNvPr id="0" name="图片 3223"/>
                      <p:cNvPicPr/>
                      <p:nvPr/>
                    </p:nvPicPr>
                    <p:blipFill>
                      <a:blip r:embed="rId4"/>
                      <a:stretch>
                        <a:fillRect/>
                      </a:stretch>
                    </p:blipFill>
                    <p:spPr>
                      <a:xfrm>
                        <a:off x="1149350" y="3844925"/>
                        <a:ext cx="7062788" cy="592138"/>
                      </a:xfrm>
                      <a:prstGeom prst="rect">
                        <a:avLst/>
                      </a:prstGeom>
                      <a:noFill/>
                      <a:ln w="38100">
                        <a:noFill/>
                        <a:miter/>
                      </a:ln>
                    </p:spPr>
                  </p:pic>
                </p:oleObj>
              </mc:Fallback>
            </mc:AlternateContent>
          </a:graphicData>
        </a:graphic>
      </p:graphicFrame>
      <p:graphicFrame>
        <p:nvGraphicFramePr>
          <p:cNvPr id="179206" name="Object 10"/>
          <p:cNvGraphicFramePr>
            <a:graphicFrameLocks noChangeAspect="1"/>
          </p:cNvGraphicFramePr>
          <p:nvPr/>
        </p:nvGraphicFramePr>
        <p:xfrm>
          <a:off x="2413000" y="4437063"/>
          <a:ext cx="3959225" cy="560387"/>
        </p:xfrm>
        <a:graphic>
          <a:graphicData uri="http://schemas.openxmlformats.org/presentationml/2006/ole">
            <mc:AlternateContent xmlns:mc="http://schemas.openxmlformats.org/markup-compatibility/2006">
              <mc:Choice xmlns:v="urn:schemas-microsoft-com:vml" Requires="v">
                <p:oleObj spid="_x0000_s3228" name="" r:id="rId5" imgW="1435100" imgH="203200" progId="Equation.3">
                  <p:embed/>
                </p:oleObj>
              </mc:Choice>
              <mc:Fallback>
                <p:oleObj name="" r:id="rId5" imgW="1435100" imgH="203200" progId="Equation.3">
                  <p:embed/>
                  <p:pic>
                    <p:nvPicPr>
                      <p:cNvPr id="0" name="图片 3227"/>
                      <p:cNvPicPr/>
                      <p:nvPr/>
                    </p:nvPicPr>
                    <p:blipFill>
                      <a:blip r:embed="rId6"/>
                      <a:stretch>
                        <a:fillRect/>
                      </a:stretch>
                    </p:blipFill>
                    <p:spPr>
                      <a:xfrm>
                        <a:off x="2413000" y="4437063"/>
                        <a:ext cx="3959225" cy="560387"/>
                      </a:xfrm>
                      <a:prstGeom prst="rect">
                        <a:avLst/>
                      </a:prstGeom>
                      <a:noFill/>
                      <a:ln w="38100">
                        <a:noFill/>
                        <a:miter/>
                      </a:ln>
                    </p:spPr>
                  </p:pic>
                </p:oleObj>
              </mc:Fallback>
            </mc:AlternateContent>
          </a:graphicData>
        </a:graphic>
      </p:graphicFrame>
      <p:sp>
        <p:nvSpPr>
          <p:cNvPr id="179207" name="Text Box 12"/>
          <p:cNvSpPr txBox="1"/>
          <p:nvPr/>
        </p:nvSpPr>
        <p:spPr>
          <a:xfrm>
            <a:off x="684213" y="5300663"/>
            <a:ext cx="7848600" cy="9461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sz="2800" b="1" dirty="0">
                <a:latin typeface="Times New Roman" panose="02020603050405020304" pitchFamily="18" charset="0"/>
              </a:rPr>
              <a:t>式中</a:t>
            </a:r>
            <a:r>
              <a:rPr lang="en-US" altLang="zh-CN" sz="2800" b="1" i="1" dirty="0">
                <a:latin typeface="Times New Roman" panose="02020603050405020304" pitchFamily="18" charset="0"/>
              </a:rPr>
              <a:t>f</a:t>
            </a:r>
            <a:r>
              <a:rPr lang="en-US" altLang="zh-CN" sz="2800" b="1" baseline="-25000" dirty="0">
                <a:latin typeface="Times New Roman" panose="02020603050405020304" pitchFamily="18" charset="0"/>
              </a:rPr>
              <a:t>1</a:t>
            </a:r>
            <a:r>
              <a:rPr lang="en-US" altLang="zh-CN" sz="2800" b="1" dirty="0">
                <a:latin typeface="Times New Roman" panose="02020603050405020304" pitchFamily="18" charset="0"/>
              </a:rPr>
              <a:t>(</a:t>
            </a:r>
            <a:r>
              <a:rPr lang="en-US" altLang="zh-CN" sz="2800" b="1" i="1" dirty="0">
                <a:latin typeface="Times New Roman" panose="02020603050405020304" pitchFamily="18" charset="0"/>
              </a:rPr>
              <a:t>t</a:t>
            </a:r>
            <a:r>
              <a:rPr lang="en-US" altLang="zh-CN" sz="2800" b="1" dirty="0">
                <a:latin typeface="Times New Roman" panose="02020603050405020304" pitchFamily="18" charset="0"/>
              </a:rPr>
              <a:t>), </a:t>
            </a:r>
            <a:r>
              <a:rPr lang="en-US" altLang="zh-CN" sz="2800" b="1" i="1" dirty="0">
                <a:latin typeface="Times New Roman" panose="02020603050405020304" pitchFamily="18" charset="0"/>
              </a:rPr>
              <a:t>f</a:t>
            </a:r>
            <a:r>
              <a:rPr lang="en-US" altLang="zh-CN" sz="2800" b="1" baseline="-25000" dirty="0">
                <a:latin typeface="Times New Roman" panose="02020603050405020304" pitchFamily="18" charset="0"/>
              </a:rPr>
              <a:t>2</a:t>
            </a:r>
            <a:r>
              <a:rPr lang="en-US" altLang="zh-CN" sz="2800" b="1" dirty="0">
                <a:latin typeface="Times New Roman" panose="02020603050405020304" pitchFamily="18" charset="0"/>
              </a:rPr>
              <a:t>(t), · · ·, </a:t>
            </a:r>
            <a:r>
              <a:rPr lang="en-US" altLang="zh-CN" sz="2800" b="1" i="1" dirty="0">
                <a:latin typeface="Times New Roman" panose="02020603050405020304" pitchFamily="18" charset="0"/>
              </a:rPr>
              <a:t>f</a:t>
            </a:r>
            <a:r>
              <a:rPr lang="en-US" altLang="zh-CN" sz="2800" b="1" baseline="-25000" dirty="0">
                <a:latin typeface="Times New Roman" panose="02020603050405020304" pitchFamily="18" charset="0"/>
              </a:rPr>
              <a:t>n</a:t>
            </a:r>
            <a:r>
              <a:rPr lang="en-US" altLang="zh-CN" sz="2800" b="1" dirty="0">
                <a:latin typeface="Times New Roman" panose="02020603050405020304" pitchFamily="18" charset="0"/>
              </a:rPr>
              <a:t>(</a:t>
            </a:r>
            <a:r>
              <a:rPr lang="en-US" altLang="zh-CN" sz="2800" b="1" i="1" dirty="0">
                <a:latin typeface="Times New Roman" panose="02020603050405020304" pitchFamily="18" charset="0"/>
              </a:rPr>
              <a:t>t</a:t>
            </a:r>
            <a:r>
              <a:rPr lang="en-US" altLang="zh-CN" sz="2800" b="1" dirty="0">
                <a:latin typeface="Times New Roman" panose="02020603050405020304" pitchFamily="18" charset="0"/>
              </a:rPr>
              <a:t>)</a:t>
            </a:r>
            <a:r>
              <a:rPr lang="zh-CN" altLang="en-US" sz="2800" b="1" dirty="0">
                <a:latin typeface="Times New Roman" panose="02020603050405020304" pitchFamily="18" charset="0"/>
              </a:rPr>
              <a:t>分别为</a:t>
            </a:r>
            <a:r>
              <a:rPr lang="en-US" altLang="zh-CN" sz="2800" b="1" i="1" dirty="0">
                <a:latin typeface="Times New Roman" panose="02020603050405020304" pitchFamily="18" charset="0"/>
              </a:rPr>
              <a:t>F</a:t>
            </a:r>
            <a:r>
              <a:rPr lang="en-US" altLang="zh-CN" sz="2800" b="1" baseline="-25000" dirty="0">
                <a:latin typeface="Times New Roman" panose="02020603050405020304" pitchFamily="18" charset="0"/>
              </a:rPr>
              <a:t>1</a:t>
            </a:r>
            <a:r>
              <a:rPr lang="en-US" altLang="zh-CN" sz="2800" b="1" dirty="0">
                <a:latin typeface="Times New Roman" panose="02020603050405020304" pitchFamily="18" charset="0"/>
              </a:rPr>
              <a:t>(</a:t>
            </a:r>
            <a:r>
              <a:rPr lang="en-US" altLang="zh-CN" sz="2800" b="1" i="1" dirty="0">
                <a:latin typeface="Times New Roman" panose="02020603050405020304" pitchFamily="18" charset="0"/>
              </a:rPr>
              <a:t>s</a:t>
            </a:r>
            <a:r>
              <a:rPr lang="en-US" altLang="zh-CN" sz="2800" b="1" dirty="0">
                <a:latin typeface="Times New Roman" panose="02020603050405020304" pitchFamily="18" charset="0"/>
              </a:rPr>
              <a:t>), </a:t>
            </a:r>
            <a:r>
              <a:rPr lang="en-US" altLang="zh-CN" sz="2800" b="1" i="1" dirty="0">
                <a:latin typeface="Times New Roman" panose="02020603050405020304" pitchFamily="18" charset="0"/>
              </a:rPr>
              <a:t>F</a:t>
            </a:r>
            <a:r>
              <a:rPr lang="en-US" altLang="zh-CN" sz="2800" b="1" baseline="-25000" dirty="0">
                <a:latin typeface="Times New Roman" panose="02020603050405020304" pitchFamily="18" charset="0"/>
              </a:rPr>
              <a:t>2</a:t>
            </a:r>
            <a:r>
              <a:rPr lang="en-US" altLang="zh-CN" sz="2800" b="1" dirty="0">
                <a:latin typeface="Times New Roman" panose="02020603050405020304" pitchFamily="18" charset="0"/>
              </a:rPr>
              <a:t>(</a:t>
            </a:r>
            <a:r>
              <a:rPr lang="en-US" altLang="zh-CN" sz="2800" b="1" i="1" dirty="0">
                <a:latin typeface="Times New Roman" panose="02020603050405020304" pitchFamily="18" charset="0"/>
              </a:rPr>
              <a:t>s</a:t>
            </a:r>
            <a:r>
              <a:rPr lang="en-US" altLang="zh-CN" sz="2800" b="1" dirty="0">
                <a:latin typeface="Times New Roman" panose="02020603050405020304" pitchFamily="18" charset="0"/>
              </a:rPr>
              <a:t>), · · ·</a:t>
            </a:r>
            <a:r>
              <a:rPr lang="zh-CN" altLang="en-US" sz="2800" b="1" dirty="0">
                <a:latin typeface="Times New Roman" panose="02020603050405020304" pitchFamily="18" charset="0"/>
              </a:rPr>
              <a:t>， </a:t>
            </a:r>
            <a:r>
              <a:rPr lang="en-US" altLang="zh-CN" sz="2800" b="1" i="1" dirty="0">
                <a:latin typeface="Times New Roman" panose="02020603050405020304" pitchFamily="18" charset="0"/>
              </a:rPr>
              <a:t>F</a:t>
            </a:r>
            <a:r>
              <a:rPr lang="en-US" altLang="zh-CN" sz="2800" b="1" baseline="-25000" dirty="0">
                <a:latin typeface="Times New Roman" panose="02020603050405020304" pitchFamily="18" charset="0"/>
              </a:rPr>
              <a:t>n</a:t>
            </a:r>
            <a:r>
              <a:rPr lang="en-US" altLang="zh-CN" sz="2800" b="1" dirty="0">
                <a:latin typeface="Times New Roman" panose="02020603050405020304" pitchFamily="18" charset="0"/>
              </a:rPr>
              <a:t>(</a:t>
            </a:r>
            <a:r>
              <a:rPr lang="en-US" altLang="zh-CN" sz="2800" b="1" i="1" dirty="0">
                <a:latin typeface="Times New Roman" panose="02020603050405020304" pitchFamily="18" charset="0"/>
              </a:rPr>
              <a:t>s</a:t>
            </a:r>
            <a:r>
              <a:rPr lang="en-US" altLang="zh-CN" sz="2800" b="1" dirty="0">
                <a:latin typeface="Times New Roman" panose="02020603050405020304" pitchFamily="18" charset="0"/>
              </a:rPr>
              <a:t>)</a:t>
            </a:r>
            <a:r>
              <a:rPr lang="zh-CN" altLang="en-US" sz="2800" b="1" dirty="0">
                <a:latin typeface="Times New Roman" panose="02020603050405020304" pitchFamily="18" charset="0"/>
              </a:rPr>
              <a:t>的拉式反变换。</a:t>
            </a:r>
            <a:endParaRPr lang="zh-CN" altLang="en-US" sz="2800" b="1" dirty="0">
              <a:latin typeface="Times New Roman" panose="02020603050405020304" pitchFamily="18" charset="0"/>
            </a:endParaRPr>
          </a:p>
        </p:txBody>
      </p:sp>
      <p:sp>
        <p:nvSpPr>
          <p:cNvPr id="179208" name="灯片编号占位符 1"/>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rgbClr val="003399"/>
                </a:solidFill>
              </a:rPr>
            </a:fld>
            <a:endParaRPr lang="en-US" altLang="zh-CN" sz="1400" b="1" dirty="0">
              <a:solidFill>
                <a:srgbClr val="003399"/>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0226"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grpSp>
        <p:nvGrpSpPr>
          <p:cNvPr id="180227" name="Group 3"/>
          <p:cNvGrpSpPr/>
          <p:nvPr/>
        </p:nvGrpSpPr>
        <p:grpSpPr>
          <a:xfrm>
            <a:off x="395288" y="404813"/>
            <a:ext cx="8351837" cy="2817812"/>
            <a:chOff x="0" y="0"/>
            <a:chExt cx="5261" cy="1775"/>
          </a:xfrm>
        </p:grpSpPr>
        <p:grpSp>
          <p:nvGrpSpPr>
            <p:cNvPr id="180230" name="Group 4"/>
            <p:cNvGrpSpPr/>
            <p:nvPr/>
          </p:nvGrpSpPr>
          <p:grpSpPr>
            <a:xfrm>
              <a:off x="0" y="0"/>
              <a:ext cx="5261" cy="1098"/>
              <a:chOff x="0" y="0"/>
              <a:chExt cx="5261" cy="1098"/>
            </a:xfrm>
          </p:grpSpPr>
          <p:sp>
            <p:nvSpPr>
              <p:cNvPr id="180232" name="Text Box 4"/>
              <p:cNvSpPr txBox="1"/>
              <p:nvPr/>
            </p:nvSpPr>
            <p:spPr>
              <a:xfrm>
                <a:off x="0" y="0"/>
                <a:ext cx="5261"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对于控制理论的问题，</a:t>
                </a:r>
                <a:r>
                  <a:rPr lang="en-US" altLang="zh-CN" b="1" i="1" dirty="0">
                    <a:latin typeface="Times New Roman" panose="02020603050405020304" pitchFamily="18" charset="0"/>
                  </a:rPr>
                  <a:t>F</a:t>
                </a:r>
                <a:r>
                  <a:rPr lang="en-US" altLang="zh-CN" b="1" dirty="0">
                    <a:latin typeface="Times New Roman" panose="02020603050405020304" pitchFamily="18" charset="0"/>
                  </a:rPr>
                  <a:t>(</a:t>
                </a:r>
                <a:r>
                  <a:rPr lang="en-US" altLang="zh-CN" b="1" i="1" dirty="0">
                    <a:latin typeface="Times New Roman" panose="02020603050405020304" pitchFamily="18" charset="0"/>
                  </a:rPr>
                  <a:t>s</a:t>
                </a:r>
                <a:r>
                  <a:rPr lang="en-US" altLang="zh-CN" b="1" dirty="0">
                    <a:latin typeface="Times New Roman" panose="02020603050405020304" pitchFamily="18" charset="0"/>
                  </a:rPr>
                  <a:t>)</a:t>
                </a:r>
                <a:r>
                  <a:rPr lang="zh-CN" altLang="en-US" b="1" dirty="0">
                    <a:latin typeface="Times New Roman" panose="02020603050405020304" pitchFamily="18" charset="0"/>
                  </a:rPr>
                  <a:t>常常是如下形式：</a:t>
                </a:r>
                <a:endParaRPr lang="zh-CN" altLang="en-US" b="1" dirty="0">
                  <a:latin typeface="Times New Roman" panose="02020603050405020304" pitchFamily="18" charset="0"/>
                </a:endParaRPr>
              </a:p>
            </p:txBody>
          </p:sp>
          <p:graphicFrame>
            <p:nvGraphicFramePr>
              <p:cNvPr id="180233" name="Object 6"/>
              <p:cNvGraphicFramePr>
                <a:graphicFrameLocks noChangeAspect="1"/>
              </p:cNvGraphicFramePr>
              <p:nvPr/>
            </p:nvGraphicFramePr>
            <p:xfrm>
              <a:off x="1633" y="408"/>
              <a:ext cx="1225" cy="690"/>
            </p:xfrm>
            <a:graphic>
              <a:graphicData uri="http://schemas.openxmlformats.org/presentationml/2006/ole">
                <mc:AlternateContent xmlns:mc="http://schemas.openxmlformats.org/markup-compatibility/2006">
                  <mc:Choice xmlns:v="urn:schemas-microsoft-com:vml" Requires="v">
                    <p:oleObj spid="_x0000_s3227" name="" r:id="rId1" imgW="698500" imgH="393700" progId="Equation.3">
                      <p:embed/>
                    </p:oleObj>
                  </mc:Choice>
                  <mc:Fallback>
                    <p:oleObj name="" r:id="rId1" imgW="698500" imgH="393700" progId="Equation.3">
                      <p:embed/>
                      <p:pic>
                        <p:nvPicPr>
                          <p:cNvPr id="0" name="图片 3226"/>
                          <p:cNvPicPr/>
                          <p:nvPr/>
                        </p:nvPicPr>
                        <p:blipFill>
                          <a:blip r:embed="rId2"/>
                          <a:stretch>
                            <a:fillRect/>
                          </a:stretch>
                        </p:blipFill>
                        <p:spPr>
                          <a:xfrm>
                            <a:off x="1633" y="408"/>
                            <a:ext cx="1225" cy="690"/>
                          </a:xfrm>
                          <a:prstGeom prst="rect">
                            <a:avLst/>
                          </a:prstGeom>
                          <a:noFill/>
                          <a:ln w="38100">
                            <a:noFill/>
                            <a:miter/>
                          </a:ln>
                        </p:spPr>
                      </p:pic>
                    </p:oleObj>
                  </mc:Fallback>
                </mc:AlternateContent>
              </a:graphicData>
            </a:graphic>
          </p:graphicFrame>
        </p:grpSp>
        <p:sp>
          <p:nvSpPr>
            <p:cNvPr id="180231" name="Text Box 6"/>
            <p:cNvSpPr txBox="1"/>
            <p:nvPr/>
          </p:nvSpPr>
          <p:spPr>
            <a:xfrm>
              <a:off x="0" y="1179"/>
              <a:ext cx="5261" cy="59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sz="2800" b="1" dirty="0">
                  <a:latin typeface="Times New Roman" panose="02020603050405020304" pitchFamily="18" charset="0"/>
                </a:rPr>
                <a:t>式中</a:t>
              </a:r>
              <a:r>
                <a:rPr lang="en-US" altLang="zh-CN" sz="2800" b="1" i="1" dirty="0">
                  <a:latin typeface="Times New Roman" panose="02020603050405020304" pitchFamily="18" charset="0"/>
                </a:rPr>
                <a:t>A</a:t>
              </a:r>
              <a:r>
                <a:rPr lang="en-US" altLang="zh-CN" sz="2800" b="1" dirty="0">
                  <a:latin typeface="Times New Roman" panose="02020603050405020304" pitchFamily="18" charset="0"/>
                </a:rPr>
                <a:t>(</a:t>
              </a:r>
              <a:r>
                <a:rPr lang="en-US" altLang="zh-CN" sz="2800" b="1" i="1" dirty="0">
                  <a:latin typeface="Times New Roman" panose="02020603050405020304" pitchFamily="18" charset="0"/>
                </a:rPr>
                <a:t>s</a:t>
              </a:r>
              <a:r>
                <a:rPr lang="en-US" altLang="zh-CN" sz="2800" b="1" dirty="0">
                  <a:latin typeface="Times New Roman" panose="02020603050405020304" pitchFamily="18" charset="0"/>
                </a:rPr>
                <a:t>), </a:t>
              </a:r>
              <a:r>
                <a:rPr lang="en-US" altLang="zh-CN" sz="2800" b="1" i="1" dirty="0">
                  <a:latin typeface="Times New Roman" panose="02020603050405020304" pitchFamily="18" charset="0"/>
                </a:rPr>
                <a:t>B</a:t>
              </a:r>
              <a:r>
                <a:rPr lang="en-US" altLang="zh-CN" sz="2800" b="1" dirty="0">
                  <a:latin typeface="Times New Roman" panose="02020603050405020304" pitchFamily="18" charset="0"/>
                </a:rPr>
                <a:t>(</a:t>
              </a:r>
              <a:r>
                <a:rPr lang="en-US" altLang="zh-CN" sz="2800" b="1" i="1" dirty="0">
                  <a:latin typeface="Times New Roman" panose="02020603050405020304" pitchFamily="18" charset="0"/>
                </a:rPr>
                <a:t>s</a:t>
              </a:r>
              <a:r>
                <a:rPr lang="en-US" altLang="zh-CN" sz="2800" b="1" dirty="0">
                  <a:latin typeface="Times New Roman" panose="02020603050405020304" pitchFamily="18" charset="0"/>
                </a:rPr>
                <a:t>)</a:t>
              </a:r>
              <a:r>
                <a:rPr lang="zh-CN" altLang="en-US" sz="2800" b="1" dirty="0">
                  <a:latin typeface="Times New Roman" panose="02020603050405020304" pitchFamily="18" charset="0"/>
                </a:rPr>
                <a:t>是</a:t>
              </a:r>
              <a:r>
                <a:rPr lang="en-US" altLang="zh-CN" sz="2800" b="1" i="1" dirty="0">
                  <a:latin typeface="Times New Roman" panose="02020603050405020304" pitchFamily="18" charset="0"/>
                </a:rPr>
                <a:t>s</a:t>
              </a:r>
              <a:r>
                <a:rPr lang="zh-CN" altLang="en-US" sz="2800" b="1" dirty="0">
                  <a:latin typeface="Times New Roman" panose="02020603050405020304" pitchFamily="18" charset="0"/>
                </a:rPr>
                <a:t>的多项式，而且</a:t>
              </a:r>
              <a:r>
                <a:rPr lang="en-US" altLang="zh-CN" sz="2800" b="1" i="1" dirty="0">
                  <a:latin typeface="Times New Roman" panose="02020603050405020304" pitchFamily="18" charset="0"/>
                </a:rPr>
                <a:t>B</a:t>
              </a:r>
              <a:r>
                <a:rPr lang="en-US" altLang="zh-CN" sz="2800" b="1" dirty="0">
                  <a:latin typeface="Times New Roman" panose="02020603050405020304" pitchFamily="18" charset="0"/>
                </a:rPr>
                <a:t>(</a:t>
              </a:r>
              <a:r>
                <a:rPr lang="en-US" altLang="zh-CN" sz="2800" b="1" i="1" dirty="0">
                  <a:latin typeface="Times New Roman" panose="02020603050405020304" pitchFamily="18" charset="0"/>
                </a:rPr>
                <a:t>s</a:t>
              </a:r>
              <a:r>
                <a:rPr lang="en-US" altLang="zh-CN" sz="2800" b="1" dirty="0">
                  <a:latin typeface="Times New Roman" panose="02020603050405020304" pitchFamily="18" charset="0"/>
                </a:rPr>
                <a:t>)</a:t>
              </a:r>
              <a:r>
                <a:rPr lang="zh-CN" altLang="en-US" sz="2800" b="1" dirty="0">
                  <a:latin typeface="Times New Roman" panose="02020603050405020304" pitchFamily="18" charset="0"/>
                </a:rPr>
                <a:t>的阶次不高于</a:t>
              </a:r>
              <a:r>
                <a:rPr lang="en-US" altLang="zh-CN" sz="2800" b="1" i="1" dirty="0">
                  <a:latin typeface="Times New Roman" panose="02020603050405020304" pitchFamily="18" charset="0"/>
                </a:rPr>
                <a:t>A</a:t>
              </a:r>
              <a:r>
                <a:rPr lang="en-US" altLang="zh-CN" sz="2800" b="1" dirty="0">
                  <a:latin typeface="Times New Roman" panose="02020603050405020304" pitchFamily="18" charset="0"/>
                </a:rPr>
                <a:t>(</a:t>
              </a:r>
              <a:r>
                <a:rPr lang="en-US" altLang="zh-CN" sz="2800" b="1" i="1" dirty="0">
                  <a:latin typeface="Times New Roman" panose="02020603050405020304" pitchFamily="18" charset="0"/>
                </a:rPr>
                <a:t>s</a:t>
              </a:r>
              <a:r>
                <a:rPr lang="en-US" altLang="zh-CN" sz="2800" b="1" dirty="0">
                  <a:latin typeface="Times New Roman" panose="02020603050405020304" pitchFamily="18" charset="0"/>
                </a:rPr>
                <a:t>)</a:t>
              </a:r>
              <a:r>
                <a:rPr lang="zh-CN" altLang="en-US" sz="2800" b="1" dirty="0">
                  <a:latin typeface="Times New Roman" panose="02020603050405020304" pitchFamily="18" charset="0"/>
                </a:rPr>
                <a:t>的阶次。</a:t>
              </a:r>
              <a:endParaRPr lang="en-US" altLang="zh-CN" sz="2800" b="1" dirty="0">
                <a:latin typeface="Times New Roman" panose="02020603050405020304" pitchFamily="18" charset="0"/>
              </a:endParaRPr>
            </a:p>
          </p:txBody>
        </p:sp>
      </p:grpSp>
      <p:sp>
        <p:nvSpPr>
          <p:cNvPr id="252936" name="Text Box 7"/>
          <p:cNvSpPr txBox="1"/>
          <p:nvPr/>
        </p:nvSpPr>
        <p:spPr>
          <a:xfrm>
            <a:off x="395288" y="3213100"/>
            <a:ext cx="8280400" cy="28686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sz="2800" b="1" dirty="0">
                <a:latin typeface="Times New Roman" panose="02020603050405020304" pitchFamily="18" charset="0"/>
              </a:rPr>
              <a:t>在应用部分分式展开法求拉</a:t>
            </a:r>
            <a:r>
              <a:rPr lang="zh-CN" altLang="en-US" sz="2800" b="1" dirty="0"/>
              <a:t>氏</a:t>
            </a:r>
            <a:r>
              <a:rPr lang="zh-CN" altLang="en-US" sz="2800" b="1" dirty="0">
                <a:latin typeface="Times New Roman" panose="02020603050405020304" pitchFamily="18" charset="0"/>
              </a:rPr>
              <a:t>反变换时，必须预先知道多项式</a:t>
            </a:r>
            <a:r>
              <a:rPr lang="en-US" altLang="zh-CN" sz="2800" b="1" i="1" dirty="0">
                <a:latin typeface="Times New Roman" panose="02020603050405020304" pitchFamily="18" charset="0"/>
              </a:rPr>
              <a:t>A</a:t>
            </a:r>
            <a:r>
              <a:rPr lang="en-US" altLang="zh-CN" sz="2800" b="1" dirty="0">
                <a:latin typeface="Times New Roman" panose="02020603050405020304" pitchFamily="18" charset="0"/>
              </a:rPr>
              <a:t>(</a:t>
            </a:r>
            <a:r>
              <a:rPr lang="en-US" altLang="zh-CN" sz="2800" b="1" i="1" dirty="0">
                <a:latin typeface="Times New Roman" panose="02020603050405020304" pitchFamily="18" charset="0"/>
              </a:rPr>
              <a:t>s</a:t>
            </a:r>
            <a:r>
              <a:rPr lang="en-US" altLang="zh-CN" sz="2800" b="1" dirty="0">
                <a:latin typeface="Times New Roman" panose="02020603050405020304" pitchFamily="18" charset="0"/>
              </a:rPr>
              <a:t>)</a:t>
            </a:r>
            <a:r>
              <a:rPr lang="zh-CN" altLang="en-US" sz="2800" b="1" dirty="0">
                <a:latin typeface="Times New Roman" panose="02020603050405020304" pitchFamily="18" charset="0"/>
              </a:rPr>
              <a:t>的根。</a:t>
            </a:r>
            <a:endParaRPr lang="zh-CN" altLang="en-US" sz="2800" b="1" dirty="0">
              <a:latin typeface="Times New Roman" panose="02020603050405020304" pitchFamily="18" charset="0"/>
            </a:endParaRPr>
          </a:p>
          <a:p>
            <a:pPr marL="0" lvl="0" indent="0" eaLnBrk="1" hangingPunct="1">
              <a:spcBef>
                <a:spcPct val="50000"/>
              </a:spcBef>
              <a:buClrTx/>
              <a:buSzTx/>
              <a:buFont typeface="Arial" panose="020B0604020202020204" pitchFamily="34" charset="0"/>
              <a:buNone/>
            </a:pPr>
            <a:r>
              <a:rPr lang="zh-CN" altLang="en-US" sz="2800" b="1" dirty="0">
                <a:latin typeface="Times New Roman" panose="02020603050405020304" pitchFamily="18" charset="0"/>
              </a:rPr>
              <a:t> 这种方法的优点是由于</a:t>
            </a:r>
            <a:r>
              <a:rPr lang="en-US" altLang="zh-CN" sz="2800" b="1" i="1" dirty="0">
                <a:latin typeface="Times New Roman" panose="02020603050405020304" pitchFamily="18" charset="0"/>
              </a:rPr>
              <a:t>F</a:t>
            </a:r>
            <a:r>
              <a:rPr lang="en-US" altLang="zh-CN" sz="2800" b="1" dirty="0">
                <a:latin typeface="Times New Roman" panose="02020603050405020304" pitchFamily="18" charset="0"/>
              </a:rPr>
              <a:t>(</a:t>
            </a:r>
            <a:r>
              <a:rPr lang="en-US" altLang="zh-CN" sz="2800" b="1" i="1" dirty="0">
                <a:latin typeface="Times New Roman" panose="02020603050405020304" pitchFamily="18" charset="0"/>
              </a:rPr>
              <a:t>s</a:t>
            </a:r>
            <a:r>
              <a:rPr lang="en-US" altLang="zh-CN" sz="2800" b="1" dirty="0">
                <a:latin typeface="Times New Roman" panose="02020603050405020304" pitchFamily="18" charset="0"/>
              </a:rPr>
              <a:t>)</a:t>
            </a:r>
            <a:r>
              <a:rPr lang="zh-CN" altLang="en-US" sz="2800" b="1" dirty="0">
                <a:latin typeface="Times New Roman" panose="02020603050405020304" pitchFamily="18" charset="0"/>
              </a:rPr>
              <a:t>被展开成了部分分式的形式，而使</a:t>
            </a:r>
            <a:r>
              <a:rPr lang="en-US" altLang="zh-CN" sz="2800" b="1" i="1" dirty="0">
                <a:latin typeface="Times New Roman" panose="02020603050405020304" pitchFamily="18" charset="0"/>
              </a:rPr>
              <a:t>F</a:t>
            </a:r>
            <a:r>
              <a:rPr lang="en-US" altLang="zh-CN" sz="2800" b="1" dirty="0">
                <a:latin typeface="Times New Roman" panose="02020603050405020304" pitchFamily="18" charset="0"/>
              </a:rPr>
              <a:t>(</a:t>
            </a:r>
            <a:r>
              <a:rPr lang="en-US" altLang="zh-CN" sz="2800" b="1" i="1" dirty="0">
                <a:latin typeface="Times New Roman" panose="02020603050405020304" pitchFamily="18" charset="0"/>
              </a:rPr>
              <a:t>s</a:t>
            </a:r>
            <a:r>
              <a:rPr lang="en-US" altLang="zh-CN" sz="2800" b="1" dirty="0">
                <a:latin typeface="Times New Roman" panose="02020603050405020304" pitchFamily="18" charset="0"/>
              </a:rPr>
              <a:t>)</a:t>
            </a:r>
            <a:r>
              <a:rPr lang="zh-CN" altLang="en-US" sz="2800" b="1" dirty="0">
                <a:latin typeface="Times New Roman" panose="02020603050405020304" pitchFamily="18" charset="0"/>
              </a:rPr>
              <a:t>的每一项都是</a:t>
            </a:r>
            <a:r>
              <a:rPr lang="en-US" altLang="zh-CN" sz="2800" b="1" dirty="0">
                <a:latin typeface="Times New Roman" panose="02020603050405020304" pitchFamily="18" charset="0"/>
              </a:rPr>
              <a:t>s</a:t>
            </a:r>
            <a:r>
              <a:rPr lang="zh-CN" altLang="en-US" sz="2800" b="1" dirty="0">
                <a:latin typeface="Times New Roman" panose="02020603050405020304" pitchFamily="18" charset="0"/>
              </a:rPr>
              <a:t>的简单函数，因此，如果我们记住了几种简单函数的拉</a:t>
            </a:r>
            <a:r>
              <a:rPr lang="zh-CN" altLang="en-US" sz="2800" b="1" dirty="0"/>
              <a:t>氏</a:t>
            </a:r>
            <a:r>
              <a:rPr lang="zh-CN" altLang="en-US" sz="2800" b="1" dirty="0">
                <a:latin typeface="Times New Roman" panose="02020603050405020304" pitchFamily="18" charset="0"/>
              </a:rPr>
              <a:t>变换，就不需要查拉</a:t>
            </a:r>
            <a:r>
              <a:rPr lang="zh-CN" altLang="en-US" sz="2800" b="1" dirty="0"/>
              <a:t>氏</a:t>
            </a:r>
            <a:r>
              <a:rPr lang="zh-CN" altLang="en-US" sz="2800" b="1" dirty="0">
                <a:latin typeface="Times New Roman" panose="02020603050405020304" pitchFamily="18" charset="0"/>
              </a:rPr>
              <a:t>变换表。</a:t>
            </a:r>
            <a:endParaRPr lang="zh-CN" altLang="en-US" sz="2800" b="1" dirty="0">
              <a:latin typeface="Times New Roman" panose="02020603050405020304" pitchFamily="18" charset="0"/>
            </a:endParaRPr>
          </a:p>
        </p:txBody>
      </p:sp>
      <p:sp>
        <p:nvSpPr>
          <p:cNvPr id="180229" name="灯片编号占位符 1"/>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rgbClr val="003399"/>
                </a:solidFill>
              </a:rPr>
            </a:fld>
            <a:endParaRPr lang="en-US" altLang="zh-CN" sz="1400" b="1" dirty="0">
              <a:solidFill>
                <a:srgbClr val="0033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2936"/>
                                        </p:tgtEl>
                                        <p:attrNameLst>
                                          <p:attrName>style.visibility</p:attrName>
                                        </p:attrNameLst>
                                      </p:cBhvr>
                                      <p:to>
                                        <p:strVal val="visible"/>
                                      </p:to>
                                    </p:set>
                                    <p:animEffect transition="in" filter="blinds(horizontal)">
                                      <p:cBhvr>
                                        <p:cTn id="7" dur="500"/>
                                        <p:tgtEl>
                                          <p:spTgt spid="2529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93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1250"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sp>
        <p:nvSpPr>
          <p:cNvPr id="181251" name="Rectangle 2"/>
          <p:cNvSpPr>
            <a:spLocks noGrp="1" noRot="1"/>
          </p:cNvSpPr>
          <p:nvPr>
            <p:ph type="title" idx="4294967295"/>
          </p:nvPr>
        </p:nvSpPr>
        <p:spPr>
          <a:xfrm>
            <a:off x="301625" y="609600"/>
            <a:ext cx="8540750" cy="874713"/>
          </a:xfrm>
          <a:ln/>
        </p:spPr>
        <p:txBody>
          <a:bodyPr vert="horz" wrap="square" lIns="91440" tIns="45720" rIns="91440" bIns="45720" anchor="ctr" anchorCtr="0"/>
          <a:p>
            <a:pPr algn="l" eaLnBrk="1" hangingPunct="1"/>
            <a:r>
              <a:rPr lang="zh-CN" altLang="en-US" sz="3200" b="1" dirty="0">
                <a:solidFill>
                  <a:srgbClr val="CC0000"/>
                </a:solidFill>
                <a:latin typeface="Times New Roman" panose="02020603050405020304" pitchFamily="18" charset="0"/>
              </a:rPr>
              <a:t>只包含不相同的极点的</a:t>
            </a:r>
            <a:r>
              <a:rPr lang="en-US" altLang="zh-CN" sz="3200" b="1" i="1" dirty="0">
                <a:solidFill>
                  <a:srgbClr val="CC0000"/>
                </a:solidFill>
                <a:latin typeface="Times New Roman" panose="02020603050405020304" pitchFamily="18" charset="0"/>
              </a:rPr>
              <a:t>F</a:t>
            </a:r>
            <a:r>
              <a:rPr lang="en-US" altLang="zh-CN" sz="3200" b="1" dirty="0">
                <a:solidFill>
                  <a:srgbClr val="CC0000"/>
                </a:solidFill>
                <a:latin typeface="Times New Roman" panose="02020603050405020304" pitchFamily="18" charset="0"/>
              </a:rPr>
              <a:t>(</a:t>
            </a:r>
            <a:r>
              <a:rPr lang="en-US" altLang="zh-CN" sz="3200" b="1" i="1" dirty="0">
                <a:solidFill>
                  <a:srgbClr val="CC0000"/>
                </a:solidFill>
                <a:latin typeface="Times New Roman" panose="02020603050405020304" pitchFamily="18" charset="0"/>
              </a:rPr>
              <a:t>s</a:t>
            </a:r>
            <a:r>
              <a:rPr lang="en-US" altLang="zh-CN" sz="3200" b="1" dirty="0">
                <a:solidFill>
                  <a:srgbClr val="CC0000"/>
                </a:solidFill>
                <a:latin typeface="Times New Roman" panose="02020603050405020304" pitchFamily="18" charset="0"/>
              </a:rPr>
              <a:t>)</a:t>
            </a:r>
            <a:r>
              <a:rPr lang="zh-CN" altLang="en-US" sz="3200" b="1" dirty="0">
                <a:solidFill>
                  <a:srgbClr val="CC0000"/>
                </a:solidFill>
                <a:latin typeface="Times New Roman" panose="02020603050405020304" pitchFamily="18" charset="0"/>
              </a:rPr>
              <a:t>的部分分式展开式</a:t>
            </a:r>
            <a:endParaRPr lang="zh-CN" altLang="en-US" sz="3200" b="1" dirty="0">
              <a:solidFill>
                <a:srgbClr val="CC0000"/>
              </a:solidFill>
              <a:latin typeface="Times New Roman" panose="02020603050405020304" pitchFamily="18" charset="0"/>
            </a:endParaRPr>
          </a:p>
        </p:txBody>
      </p:sp>
      <p:grpSp>
        <p:nvGrpSpPr>
          <p:cNvPr id="181252" name="Group 4"/>
          <p:cNvGrpSpPr/>
          <p:nvPr/>
        </p:nvGrpSpPr>
        <p:grpSpPr>
          <a:xfrm>
            <a:off x="468313" y="1557338"/>
            <a:ext cx="8280400" cy="1933575"/>
            <a:chOff x="0" y="0"/>
            <a:chExt cx="5216" cy="1218"/>
          </a:xfrm>
        </p:grpSpPr>
        <p:sp>
          <p:nvSpPr>
            <p:cNvPr id="181259" name="Text Box 4"/>
            <p:cNvSpPr txBox="1"/>
            <p:nvPr/>
          </p:nvSpPr>
          <p:spPr>
            <a:xfrm>
              <a:off x="0" y="0"/>
              <a:ext cx="5216" cy="59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sz="2800" b="1" dirty="0">
                  <a:latin typeface="Times New Roman" panose="02020603050405020304" pitchFamily="18" charset="0"/>
                </a:rPr>
                <a:t>在这种情况下，</a:t>
              </a:r>
              <a:r>
                <a:rPr lang="en-US" altLang="zh-CN" sz="2800" b="1" i="1" dirty="0">
                  <a:latin typeface="Times New Roman" panose="02020603050405020304" pitchFamily="18" charset="0"/>
                </a:rPr>
                <a:t>F</a:t>
              </a:r>
              <a:r>
                <a:rPr lang="en-US" altLang="zh-CN" sz="2800" b="1" dirty="0">
                  <a:latin typeface="Times New Roman" panose="02020603050405020304" pitchFamily="18" charset="0"/>
                </a:rPr>
                <a:t>(</a:t>
              </a:r>
              <a:r>
                <a:rPr lang="en-US" altLang="zh-CN" sz="2800" b="1" i="1" dirty="0">
                  <a:latin typeface="Times New Roman" panose="02020603050405020304" pitchFamily="18" charset="0"/>
                </a:rPr>
                <a:t>s</a:t>
              </a:r>
              <a:r>
                <a:rPr lang="en-US" altLang="zh-CN" sz="2800" b="1" dirty="0">
                  <a:latin typeface="Times New Roman" panose="02020603050405020304" pitchFamily="18" charset="0"/>
                </a:rPr>
                <a:t>)</a:t>
              </a:r>
              <a:r>
                <a:rPr lang="zh-CN" altLang="en-US" sz="2800" b="1" dirty="0">
                  <a:latin typeface="Times New Roman" panose="02020603050405020304" pitchFamily="18" charset="0"/>
                </a:rPr>
                <a:t>总是能展开成下面的简单部分分式的和：</a:t>
              </a:r>
              <a:endParaRPr lang="zh-CN" altLang="en-US" sz="2800" b="1" dirty="0">
                <a:latin typeface="Times New Roman" panose="02020603050405020304" pitchFamily="18" charset="0"/>
              </a:endParaRPr>
            </a:p>
          </p:txBody>
        </p:sp>
        <p:graphicFrame>
          <p:nvGraphicFramePr>
            <p:cNvPr id="181260" name="Object 6"/>
            <p:cNvGraphicFramePr>
              <a:graphicFrameLocks noChangeAspect="1"/>
            </p:cNvGraphicFramePr>
            <p:nvPr/>
          </p:nvGraphicFramePr>
          <p:xfrm>
            <a:off x="498" y="590"/>
            <a:ext cx="3765" cy="628"/>
          </p:xfrm>
          <a:graphic>
            <a:graphicData uri="http://schemas.openxmlformats.org/presentationml/2006/ole">
              <mc:AlternateContent xmlns:mc="http://schemas.openxmlformats.org/markup-compatibility/2006">
                <mc:Choice xmlns:v="urn:schemas-microsoft-com:vml" Requires="v">
                  <p:oleObj spid="_x0000_s3225" name="" r:id="rId1" imgW="2438400" imgH="406400" progId="Equation.3">
                    <p:embed/>
                  </p:oleObj>
                </mc:Choice>
                <mc:Fallback>
                  <p:oleObj name="" r:id="rId1" imgW="2438400" imgH="406400" progId="Equation.3">
                    <p:embed/>
                    <p:pic>
                      <p:nvPicPr>
                        <p:cNvPr id="0" name="图片 3224"/>
                        <p:cNvPicPr/>
                        <p:nvPr/>
                      </p:nvPicPr>
                      <p:blipFill>
                        <a:blip r:embed="rId2"/>
                        <a:stretch>
                          <a:fillRect/>
                        </a:stretch>
                      </p:blipFill>
                      <p:spPr>
                        <a:xfrm>
                          <a:off x="498" y="590"/>
                          <a:ext cx="3765" cy="628"/>
                        </a:xfrm>
                        <a:prstGeom prst="rect">
                          <a:avLst/>
                        </a:prstGeom>
                        <a:noFill/>
                        <a:ln w="38100">
                          <a:noFill/>
                          <a:miter/>
                        </a:ln>
                      </p:spPr>
                    </p:pic>
                  </p:oleObj>
                </mc:Fallback>
              </mc:AlternateContent>
            </a:graphicData>
          </a:graphic>
        </p:graphicFrame>
      </p:grpSp>
      <p:grpSp>
        <p:nvGrpSpPr>
          <p:cNvPr id="3" name="Group 7"/>
          <p:cNvGrpSpPr/>
          <p:nvPr/>
        </p:nvGrpSpPr>
        <p:grpSpPr>
          <a:xfrm>
            <a:off x="323850" y="3573463"/>
            <a:ext cx="8497888" cy="2973387"/>
            <a:chOff x="0" y="0"/>
            <a:chExt cx="5353" cy="1873"/>
          </a:xfrm>
        </p:grpSpPr>
        <p:sp>
          <p:nvSpPr>
            <p:cNvPr id="181256" name="Text Box 7"/>
            <p:cNvSpPr txBox="1"/>
            <p:nvPr/>
          </p:nvSpPr>
          <p:spPr>
            <a:xfrm>
              <a:off x="0" y="0"/>
              <a:ext cx="5353" cy="8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sz="2800" b="1" dirty="0">
                  <a:latin typeface="Times New Roman" panose="02020603050405020304" pitchFamily="18" charset="0"/>
                </a:rPr>
                <a:t>式中</a:t>
              </a:r>
              <a:r>
                <a:rPr lang="en-US" altLang="zh-CN" sz="2800" b="1" i="1" dirty="0">
                  <a:latin typeface="Times New Roman" panose="02020603050405020304" pitchFamily="18" charset="0"/>
                </a:rPr>
                <a:t>a</a:t>
              </a:r>
              <a:r>
                <a:rPr lang="en-US" altLang="zh-CN" sz="2800" b="1" i="1" baseline="-25000" dirty="0">
                  <a:latin typeface="Times New Roman" panose="02020603050405020304" pitchFamily="18" charset="0"/>
                </a:rPr>
                <a:t>k</a:t>
              </a:r>
              <a:r>
                <a:rPr lang="zh-CN" altLang="en-US" sz="2800" b="1" dirty="0">
                  <a:latin typeface="Times New Roman" panose="02020603050405020304" pitchFamily="18" charset="0"/>
                </a:rPr>
                <a:t>是常数，</a:t>
              </a:r>
              <a:r>
                <a:rPr lang="en-US" altLang="zh-CN" sz="2800" b="1" i="1" dirty="0">
                  <a:latin typeface="Times New Roman" panose="02020603050405020304" pitchFamily="18" charset="0"/>
                </a:rPr>
                <a:t>a</a:t>
              </a:r>
              <a:r>
                <a:rPr lang="en-US" altLang="zh-CN" sz="2800" b="1" i="1" baseline="-25000" dirty="0">
                  <a:latin typeface="Times New Roman" panose="02020603050405020304" pitchFamily="18" charset="0"/>
                </a:rPr>
                <a:t>k</a:t>
              </a:r>
              <a:r>
                <a:rPr lang="zh-CN" altLang="en-US" sz="2800" b="1" dirty="0">
                  <a:latin typeface="Times New Roman" panose="02020603050405020304" pitchFamily="18" charset="0"/>
                </a:rPr>
                <a:t>叫做</a:t>
              </a:r>
              <a:r>
                <a:rPr lang="en-US" altLang="zh-CN" sz="2800" b="1" i="1" dirty="0">
                  <a:latin typeface="Times New Roman" panose="02020603050405020304" pitchFamily="18" charset="0"/>
                </a:rPr>
                <a:t>s</a:t>
              </a:r>
              <a:r>
                <a:rPr lang="zh-CN" altLang="en-US" sz="2800" b="1" dirty="0">
                  <a:latin typeface="Times New Roman" panose="02020603050405020304" pitchFamily="18" charset="0"/>
                </a:rPr>
                <a:t>＝－</a:t>
              </a:r>
              <a:r>
                <a:rPr lang="en-US" altLang="zh-CN" sz="2800" b="1" i="1" dirty="0">
                  <a:latin typeface="Times New Roman" panose="02020603050405020304" pitchFamily="18" charset="0"/>
                </a:rPr>
                <a:t>p</a:t>
              </a:r>
              <a:r>
                <a:rPr lang="en-US" altLang="zh-CN" sz="2800" b="1" i="1" baseline="-25000" dirty="0">
                  <a:latin typeface="Times New Roman" panose="02020603050405020304" pitchFamily="18" charset="0"/>
                </a:rPr>
                <a:t>k</a:t>
              </a:r>
              <a:r>
                <a:rPr lang="zh-CN" altLang="en-US" sz="2800" b="1" dirty="0">
                  <a:latin typeface="Times New Roman" panose="02020603050405020304" pitchFamily="18" charset="0"/>
                </a:rPr>
                <a:t>极点处的留数。</a:t>
              </a:r>
              <a:r>
                <a:rPr lang="en-US" altLang="zh-CN" sz="2800" b="1" i="1" dirty="0">
                  <a:latin typeface="Times New Roman" panose="02020603050405020304" pitchFamily="18" charset="0"/>
                </a:rPr>
                <a:t>a</a:t>
              </a:r>
              <a:r>
                <a:rPr lang="en-US" altLang="zh-CN" sz="2800" b="1" i="1" baseline="-25000" dirty="0">
                  <a:latin typeface="Times New Roman" panose="02020603050405020304" pitchFamily="18" charset="0"/>
                </a:rPr>
                <a:t>k</a:t>
              </a:r>
              <a:r>
                <a:rPr lang="zh-CN" altLang="en-US" sz="2800" b="1" dirty="0">
                  <a:latin typeface="Times New Roman" panose="02020603050405020304" pitchFamily="18" charset="0"/>
                </a:rPr>
                <a:t>的值可用</a:t>
              </a:r>
              <a:r>
                <a:rPr lang="en-US" altLang="zh-CN" sz="2800" b="1" dirty="0">
                  <a:latin typeface="Times New Roman" panose="02020603050405020304" pitchFamily="18" charset="0"/>
                </a:rPr>
                <a:t>(</a:t>
              </a:r>
              <a:r>
                <a:rPr lang="en-US" altLang="zh-CN" sz="2800" b="1" i="1" dirty="0">
                  <a:latin typeface="Times New Roman" panose="02020603050405020304" pitchFamily="18" charset="0"/>
                </a:rPr>
                <a:t>s</a:t>
              </a:r>
              <a:r>
                <a:rPr lang="en-US" altLang="zh-CN" sz="2800" b="1" dirty="0">
                  <a:latin typeface="Times New Roman" panose="02020603050405020304" pitchFamily="18" charset="0"/>
                </a:rPr>
                <a:t>+</a:t>
              </a:r>
              <a:r>
                <a:rPr lang="en-US" altLang="zh-CN" sz="2800" b="1" i="1" dirty="0">
                  <a:latin typeface="Times New Roman" panose="02020603050405020304" pitchFamily="18" charset="0"/>
                </a:rPr>
                <a:t>p</a:t>
              </a:r>
              <a:r>
                <a:rPr lang="en-US" altLang="zh-CN" sz="2800" b="1" i="1" baseline="-25000" dirty="0">
                  <a:latin typeface="Times New Roman" panose="02020603050405020304" pitchFamily="18" charset="0"/>
                </a:rPr>
                <a:t>k</a:t>
              </a:r>
              <a:r>
                <a:rPr lang="en-US" altLang="zh-CN" sz="2800" b="1" dirty="0">
                  <a:latin typeface="Times New Roman" panose="02020603050405020304" pitchFamily="18" charset="0"/>
                </a:rPr>
                <a:t>)</a:t>
              </a:r>
              <a:r>
                <a:rPr lang="zh-CN" altLang="en-US" sz="2800" b="1" dirty="0">
                  <a:latin typeface="Times New Roman" panose="02020603050405020304" pitchFamily="18" charset="0"/>
                </a:rPr>
                <a:t>乘以上方程的两边，并令</a:t>
              </a:r>
              <a:r>
                <a:rPr lang="en-US" altLang="zh-CN" sz="2800" b="1" i="1" dirty="0">
                  <a:latin typeface="Times New Roman" panose="02020603050405020304" pitchFamily="18" charset="0"/>
                </a:rPr>
                <a:t>s</a:t>
              </a:r>
              <a:r>
                <a:rPr lang="zh-CN" altLang="en-US" sz="2800" b="1" dirty="0">
                  <a:latin typeface="Times New Roman" panose="02020603050405020304" pitchFamily="18" charset="0"/>
                </a:rPr>
                <a:t>＝－</a:t>
              </a:r>
              <a:r>
                <a:rPr lang="en-US" altLang="zh-CN" sz="2800" b="1" i="1" dirty="0">
                  <a:latin typeface="Times New Roman" panose="02020603050405020304" pitchFamily="18" charset="0"/>
                </a:rPr>
                <a:t>p</a:t>
              </a:r>
              <a:r>
                <a:rPr lang="en-US" altLang="zh-CN" sz="2800" b="1" i="1" baseline="-25000" dirty="0">
                  <a:latin typeface="Times New Roman" panose="02020603050405020304" pitchFamily="18" charset="0"/>
                </a:rPr>
                <a:t>k</a:t>
              </a:r>
              <a:r>
                <a:rPr lang="zh-CN" altLang="en-US" sz="2800" b="1" dirty="0">
                  <a:latin typeface="Times New Roman" panose="02020603050405020304" pitchFamily="18" charset="0"/>
                </a:rPr>
                <a:t>的方法求出。</a:t>
              </a:r>
              <a:endParaRPr lang="zh-CN" altLang="en-US" sz="2800" b="1" dirty="0">
                <a:latin typeface="Times New Roman" panose="02020603050405020304" pitchFamily="18" charset="0"/>
              </a:endParaRPr>
            </a:p>
          </p:txBody>
        </p:sp>
        <p:graphicFrame>
          <p:nvGraphicFramePr>
            <p:cNvPr id="181257" name="Object 9"/>
            <p:cNvGraphicFramePr>
              <a:graphicFrameLocks noChangeAspect="1"/>
            </p:cNvGraphicFramePr>
            <p:nvPr/>
          </p:nvGraphicFramePr>
          <p:xfrm>
            <a:off x="499" y="635"/>
            <a:ext cx="4717" cy="668"/>
          </p:xfrm>
          <a:graphic>
            <a:graphicData uri="http://schemas.openxmlformats.org/presentationml/2006/ole">
              <mc:AlternateContent xmlns:mc="http://schemas.openxmlformats.org/markup-compatibility/2006">
                <mc:Choice xmlns:v="urn:schemas-microsoft-com:vml" Requires="v">
                  <p:oleObj spid="_x0000_s3226" name="" r:id="rId3" imgW="3314700" imgH="469900" progId="Equation.3">
                    <p:embed/>
                  </p:oleObj>
                </mc:Choice>
                <mc:Fallback>
                  <p:oleObj name="" r:id="rId3" imgW="3314700" imgH="469900" progId="Equation.3">
                    <p:embed/>
                    <p:pic>
                      <p:nvPicPr>
                        <p:cNvPr id="0" name="图片 3225"/>
                        <p:cNvPicPr/>
                        <p:nvPr/>
                      </p:nvPicPr>
                      <p:blipFill>
                        <a:blip r:embed="rId4"/>
                        <a:stretch>
                          <a:fillRect/>
                        </a:stretch>
                      </p:blipFill>
                      <p:spPr>
                        <a:xfrm>
                          <a:off x="499" y="635"/>
                          <a:ext cx="4717" cy="668"/>
                        </a:xfrm>
                        <a:prstGeom prst="rect">
                          <a:avLst/>
                        </a:prstGeom>
                        <a:noFill/>
                        <a:ln w="38100">
                          <a:noFill/>
                          <a:miter/>
                        </a:ln>
                      </p:spPr>
                    </p:pic>
                  </p:oleObj>
                </mc:Fallback>
              </mc:AlternateContent>
            </a:graphicData>
          </a:graphic>
        </p:graphicFrame>
        <p:graphicFrame>
          <p:nvGraphicFramePr>
            <p:cNvPr id="181258" name="Object 10"/>
            <p:cNvGraphicFramePr>
              <a:graphicFrameLocks noChangeAspect="1"/>
            </p:cNvGraphicFramePr>
            <p:nvPr/>
          </p:nvGraphicFramePr>
          <p:xfrm>
            <a:off x="1814" y="1270"/>
            <a:ext cx="3538" cy="603"/>
          </p:xfrm>
          <a:graphic>
            <a:graphicData uri="http://schemas.openxmlformats.org/presentationml/2006/ole">
              <mc:AlternateContent xmlns:mc="http://schemas.openxmlformats.org/markup-compatibility/2006">
                <mc:Choice xmlns:v="urn:schemas-microsoft-com:vml" Requires="v">
                  <p:oleObj spid="_x0000_s3223" name="" r:id="rId5" imgW="2755900" imgH="469900" progId="Equation.3">
                    <p:embed/>
                  </p:oleObj>
                </mc:Choice>
                <mc:Fallback>
                  <p:oleObj name="" r:id="rId5" imgW="2755900" imgH="469900" progId="Equation.3">
                    <p:embed/>
                    <p:pic>
                      <p:nvPicPr>
                        <p:cNvPr id="0" name="图片 3222"/>
                        <p:cNvPicPr/>
                        <p:nvPr/>
                      </p:nvPicPr>
                      <p:blipFill>
                        <a:blip r:embed="rId6"/>
                        <a:stretch>
                          <a:fillRect/>
                        </a:stretch>
                      </p:blipFill>
                      <p:spPr>
                        <a:xfrm>
                          <a:off x="1814" y="1270"/>
                          <a:ext cx="3538" cy="603"/>
                        </a:xfrm>
                        <a:prstGeom prst="rect">
                          <a:avLst/>
                        </a:prstGeom>
                        <a:noFill/>
                        <a:ln w="38100">
                          <a:noFill/>
                          <a:miter/>
                        </a:ln>
                      </p:spPr>
                    </p:pic>
                  </p:oleObj>
                </mc:Fallback>
              </mc:AlternateContent>
            </a:graphicData>
          </a:graphic>
        </p:graphicFrame>
      </p:grpSp>
      <p:sp>
        <p:nvSpPr>
          <p:cNvPr id="253963" name="AutoShape 10"/>
          <p:cNvSpPr/>
          <p:nvPr/>
        </p:nvSpPr>
        <p:spPr>
          <a:xfrm>
            <a:off x="3563938" y="2420938"/>
            <a:ext cx="4608512" cy="1079500"/>
          </a:xfrm>
          <a:prstGeom prst="wedgeRoundRectCallout">
            <a:avLst>
              <a:gd name="adj1" fmla="val -38565"/>
              <a:gd name="adj2" fmla="val 164560"/>
              <a:gd name="adj3" fmla="val 16667"/>
            </a:avLst>
          </a:prstGeom>
          <a:solidFill>
            <a:schemeClr val="accent1"/>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r>
              <a:rPr lang="zh-CN" altLang="en-US" sz="2800" b="1" dirty="0">
                <a:latin typeface="Times New Roman" panose="02020603050405020304" pitchFamily="18" charset="0"/>
              </a:rPr>
              <a:t>这里可以看出，所有被展开项除</a:t>
            </a:r>
            <a:r>
              <a:rPr lang="en-US" altLang="zh-CN" sz="2800" b="1" i="1" dirty="0">
                <a:latin typeface="Times New Roman" panose="02020603050405020304" pitchFamily="18" charset="0"/>
              </a:rPr>
              <a:t>a</a:t>
            </a:r>
            <a:r>
              <a:rPr lang="en-US" altLang="zh-CN" sz="2800" b="1" i="1" baseline="-25000" dirty="0">
                <a:latin typeface="Times New Roman" panose="02020603050405020304" pitchFamily="18" charset="0"/>
              </a:rPr>
              <a:t>k</a:t>
            </a:r>
            <a:r>
              <a:rPr lang="zh-CN" altLang="en-US" sz="2800" b="1" dirty="0">
                <a:latin typeface="Times New Roman" panose="02020603050405020304" pitchFamily="18" charset="0"/>
              </a:rPr>
              <a:t>项外全都没有了</a:t>
            </a:r>
            <a:endParaRPr lang="zh-CN" altLang="en-US" sz="2800" b="1" dirty="0">
              <a:latin typeface="Times New Roman" panose="02020603050405020304" pitchFamily="18" charset="0"/>
            </a:endParaRPr>
          </a:p>
        </p:txBody>
      </p:sp>
      <p:sp>
        <p:nvSpPr>
          <p:cNvPr id="181255" name="灯片编号占位符 1"/>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rgbClr val="003399"/>
                </a:solidFill>
              </a:rPr>
            </a:fld>
            <a:endParaRPr lang="en-US" altLang="zh-CN" sz="1400" b="1" dirty="0">
              <a:solidFill>
                <a:srgbClr val="0033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53963"/>
                                        </p:tgtEl>
                                        <p:attrNameLst>
                                          <p:attrName>style.visibility</p:attrName>
                                        </p:attrNameLst>
                                      </p:cBhvr>
                                      <p:to>
                                        <p:strVal val="visible"/>
                                      </p:to>
                                    </p:set>
                                    <p:animEffect transition="in" filter="box(in)">
                                      <p:cBhvr>
                                        <p:cTn id="12" dur="500"/>
                                        <p:tgtEl>
                                          <p:spTgt spid="2539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6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2274"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grpSp>
        <p:nvGrpSpPr>
          <p:cNvPr id="182275" name="Group 3"/>
          <p:cNvGrpSpPr/>
          <p:nvPr/>
        </p:nvGrpSpPr>
        <p:grpSpPr>
          <a:xfrm>
            <a:off x="684213" y="765175"/>
            <a:ext cx="7632700" cy="1608138"/>
            <a:chOff x="0" y="0"/>
            <a:chExt cx="4808" cy="1013"/>
          </a:xfrm>
        </p:grpSpPr>
        <p:sp>
          <p:nvSpPr>
            <p:cNvPr id="182282" name="Text Box 3"/>
            <p:cNvSpPr txBox="1"/>
            <p:nvPr/>
          </p:nvSpPr>
          <p:spPr>
            <a:xfrm>
              <a:off x="0" y="0"/>
              <a:ext cx="4808"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sz="2800" b="1" dirty="0">
                  <a:latin typeface="Times New Roman" panose="02020603050405020304" pitchFamily="18" charset="0"/>
                </a:rPr>
                <a:t>于是，留数</a:t>
              </a:r>
              <a:r>
                <a:rPr lang="en-US" altLang="zh-CN" sz="2800" b="1" i="1" dirty="0">
                  <a:latin typeface="Times New Roman" panose="02020603050405020304" pitchFamily="18" charset="0"/>
                </a:rPr>
                <a:t>a</a:t>
              </a:r>
              <a:r>
                <a:rPr lang="en-US" altLang="zh-CN" sz="2800" b="1" i="1" baseline="-25000" dirty="0">
                  <a:latin typeface="Times New Roman" panose="02020603050405020304" pitchFamily="18" charset="0"/>
                </a:rPr>
                <a:t>k</a:t>
              </a:r>
              <a:r>
                <a:rPr lang="zh-CN" altLang="en-US" sz="2800" b="1" dirty="0">
                  <a:latin typeface="Times New Roman" panose="02020603050405020304" pitchFamily="18" charset="0"/>
                </a:rPr>
                <a:t>由下式求出。</a:t>
              </a:r>
              <a:endParaRPr lang="zh-CN" altLang="en-US" sz="2800" b="1" dirty="0">
                <a:latin typeface="Times New Roman" panose="02020603050405020304" pitchFamily="18" charset="0"/>
              </a:endParaRPr>
            </a:p>
          </p:txBody>
        </p:sp>
        <p:graphicFrame>
          <p:nvGraphicFramePr>
            <p:cNvPr id="182283" name="Object 5"/>
            <p:cNvGraphicFramePr>
              <a:graphicFrameLocks noChangeAspect="1"/>
            </p:cNvGraphicFramePr>
            <p:nvPr/>
          </p:nvGraphicFramePr>
          <p:xfrm>
            <a:off x="1361" y="363"/>
            <a:ext cx="1951" cy="650"/>
          </p:xfrm>
          <a:graphic>
            <a:graphicData uri="http://schemas.openxmlformats.org/presentationml/2006/ole">
              <mc:AlternateContent xmlns:mc="http://schemas.openxmlformats.org/markup-compatibility/2006">
                <mc:Choice xmlns:v="urn:schemas-microsoft-com:vml" Requires="v">
                  <p:oleObj spid="_x0000_s3230" name="" r:id="rId1" imgW="1409700" imgH="469900" progId="Equation.3">
                    <p:embed/>
                  </p:oleObj>
                </mc:Choice>
                <mc:Fallback>
                  <p:oleObj name="" r:id="rId1" imgW="1409700" imgH="469900" progId="Equation.3">
                    <p:embed/>
                    <p:pic>
                      <p:nvPicPr>
                        <p:cNvPr id="0" name="图片 3229"/>
                        <p:cNvPicPr/>
                        <p:nvPr/>
                      </p:nvPicPr>
                      <p:blipFill>
                        <a:blip r:embed="rId2"/>
                        <a:stretch>
                          <a:fillRect/>
                        </a:stretch>
                      </p:blipFill>
                      <p:spPr>
                        <a:xfrm>
                          <a:off x="1361" y="363"/>
                          <a:ext cx="1951" cy="650"/>
                        </a:xfrm>
                        <a:prstGeom prst="rect">
                          <a:avLst/>
                        </a:prstGeom>
                        <a:noFill/>
                        <a:ln w="38100">
                          <a:noFill/>
                          <a:miter/>
                        </a:ln>
                      </p:spPr>
                    </p:pic>
                  </p:oleObj>
                </mc:Fallback>
              </mc:AlternateContent>
            </a:graphicData>
          </a:graphic>
        </p:graphicFrame>
      </p:grpSp>
      <p:sp>
        <p:nvSpPr>
          <p:cNvPr id="254982" name="Text Box 5"/>
          <p:cNvSpPr txBox="1"/>
          <p:nvPr/>
        </p:nvSpPr>
        <p:spPr>
          <a:xfrm>
            <a:off x="611188" y="2420938"/>
            <a:ext cx="7991475" cy="18002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sz="2800" b="1" dirty="0">
                <a:latin typeface="Times New Roman" panose="02020603050405020304" pitchFamily="18" charset="0"/>
              </a:rPr>
              <a:t>必须注意，因为</a:t>
            </a:r>
            <a:r>
              <a:rPr lang="en-US" altLang="zh-CN" sz="2800" b="1" i="1" dirty="0">
                <a:latin typeface="Times New Roman" panose="02020603050405020304" pitchFamily="18" charset="0"/>
              </a:rPr>
              <a:t>f</a:t>
            </a:r>
            <a:r>
              <a:rPr lang="en-US" altLang="zh-CN" sz="2800" b="1" dirty="0">
                <a:latin typeface="Times New Roman" panose="02020603050405020304" pitchFamily="18" charset="0"/>
              </a:rPr>
              <a:t>(</a:t>
            </a:r>
            <a:r>
              <a:rPr lang="en-US" altLang="zh-CN" sz="2800" b="1" i="1" dirty="0">
                <a:latin typeface="Times New Roman" panose="02020603050405020304" pitchFamily="18" charset="0"/>
              </a:rPr>
              <a:t>t</a:t>
            </a:r>
            <a:r>
              <a:rPr lang="en-US" altLang="zh-CN" sz="2800" b="1" dirty="0">
                <a:latin typeface="Times New Roman" panose="02020603050405020304" pitchFamily="18" charset="0"/>
              </a:rPr>
              <a:t>)</a:t>
            </a:r>
            <a:r>
              <a:rPr lang="zh-CN" altLang="en-US" sz="2800" b="1" dirty="0">
                <a:latin typeface="Times New Roman" panose="02020603050405020304" pitchFamily="18" charset="0"/>
              </a:rPr>
              <a:t>是一个时间的实函数，如果</a:t>
            </a:r>
            <a:r>
              <a:rPr lang="en-US" altLang="zh-CN" sz="2800" b="1" i="1" dirty="0">
                <a:latin typeface="Times New Roman" panose="02020603050405020304" pitchFamily="18" charset="0"/>
              </a:rPr>
              <a:t>p</a:t>
            </a:r>
            <a:r>
              <a:rPr lang="en-US" altLang="zh-CN" sz="2800" b="1" baseline="-25000" dirty="0">
                <a:latin typeface="Times New Roman" panose="02020603050405020304" pitchFamily="18" charset="0"/>
              </a:rPr>
              <a:t>1</a:t>
            </a:r>
            <a:r>
              <a:rPr lang="zh-CN" altLang="en-US" sz="2800" b="1" dirty="0">
                <a:latin typeface="Times New Roman" panose="02020603050405020304" pitchFamily="18" charset="0"/>
              </a:rPr>
              <a:t>和</a:t>
            </a:r>
            <a:r>
              <a:rPr lang="en-US" altLang="zh-CN" sz="2800" b="1" i="1" dirty="0">
                <a:latin typeface="Times New Roman" panose="02020603050405020304" pitchFamily="18" charset="0"/>
              </a:rPr>
              <a:t>p</a:t>
            </a:r>
            <a:r>
              <a:rPr lang="en-US" altLang="zh-CN" sz="2800" b="1" baseline="-25000" dirty="0">
                <a:latin typeface="Times New Roman" panose="02020603050405020304" pitchFamily="18" charset="0"/>
              </a:rPr>
              <a:t>2</a:t>
            </a:r>
            <a:r>
              <a:rPr lang="zh-CN" altLang="en-US" sz="2800" b="1" dirty="0">
                <a:latin typeface="Times New Roman" panose="02020603050405020304" pitchFamily="18" charset="0"/>
              </a:rPr>
              <a:t>是共轭复数，那么留数</a:t>
            </a:r>
            <a:r>
              <a:rPr lang="en-US" altLang="zh-CN" sz="2800" b="1" i="1" dirty="0">
                <a:latin typeface="Times New Roman" panose="02020603050405020304" pitchFamily="18" charset="0"/>
              </a:rPr>
              <a:t>a</a:t>
            </a:r>
            <a:r>
              <a:rPr lang="en-US" altLang="zh-CN" sz="2800" b="1" baseline="-25000" dirty="0">
                <a:latin typeface="Times New Roman" panose="02020603050405020304" pitchFamily="18" charset="0"/>
              </a:rPr>
              <a:t>1</a:t>
            </a:r>
            <a:r>
              <a:rPr lang="zh-CN" altLang="en-US" sz="2800" b="1" dirty="0">
                <a:latin typeface="Times New Roman" panose="02020603050405020304" pitchFamily="18" charset="0"/>
              </a:rPr>
              <a:t>和</a:t>
            </a:r>
            <a:r>
              <a:rPr lang="en-US" altLang="zh-CN" sz="2800" b="1" i="1" dirty="0">
                <a:latin typeface="Times New Roman" panose="02020603050405020304" pitchFamily="18" charset="0"/>
              </a:rPr>
              <a:t>a</a:t>
            </a:r>
            <a:r>
              <a:rPr lang="en-US" altLang="zh-CN" sz="2800" b="1" baseline="-25000" dirty="0">
                <a:latin typeface="Times New Roman" panose="02020603050405020304" pitchFamily="18" charset="0"/>
              </a:rPr>
              <a:t>2</a:t>
            </a:r>
            <a:r>
              <a:rPr lang="zh-CN" altLang="en-US" sz="2800" b="1" dirty="0">
                <a:latin typeface="Times New Roman" panose="02020603050405020304" pitchFamily="18" charset="0"/>
              </a:rPr>
              <a:t>也是共轭复数，这样就只需对共轭的</a:t>
            </a:r>
            <a:r>
              <a:rPr lang="en-US" altLang="zh-CN" sz="2800" b="1" i="1" dirty="0">
                <a:latin typeface="Times New Roman" panose="02020603050405020304" pitchFamily="18" charset="0"/>
              </a:rPr>
              <a:t>a</a:t>
            </a:r>
            <a:r>
              <a:rPr lang="en-US" altLang="zh-CN" sz="2800" b="1" baseline="-25000" dirty="0">
                <a:latin typeface="Times New Roman" panose="02020603050405020304" pitchFamily="18" charset="0"/>
              </a:rPr>
              <a:t>1</a:t>
            </a:r>
            <a:r>
              <a:rPr lang="zh-CN" altLang="en-US" sz="2800" b="1" dirty="0">
                <a:latin typeface="Times New Roman" panose="02020603050405020304" pitchFamily="18" charset="0"/>
              </a:rPr>
              <a:t>和</a:t>
            </a:r>
            <a:r>
              <a:rPr lang="en-US" altLang="zh-CN" sz="2800" b="1" i="1" dirty="0">
                <a:latin typeface="Times New Roman" panose="02020603050405020304" pitchFamily="18" charset="0"/>
              </a:rPr>
              <a:t>a</a:t>
            </a:r>
            <a:r>
              <a:rPr lang="en-US" altLang="zh-CN" sz="2800" b="1" baseline="-25000" dirty="0">
                <a:latin typeface="Times New Roman" panose="02020603050405020304" pitchFamily="18" charset="0"/>
              </a:rPr>
              <a:t>2</a:t>
            </a:r>
            <a:r>
              <a:rPr lang="zh-CN" altLang="en-US" sz="2800" b="1" dirty="0">
                <a:latin typeface="Times New Roman" panose="02020603050405020304" pitchFamily="18" charset="0"/>
              </a:rPr>
              <a:t>求出任何一个值，另一个自然也就知道了</a:t>
            </a:r>
            <a:endParaRPr lang="zh-CN" altLang="en-US" sz="2800" b="1" dirty="0">
              <a:latin typeface="Times New Roman" panose="02020603050405020304" pitchFamily="18" charset="0"/>
            </a:endParaRPr>
          </a:p>
        </p:txBody>
      </p:sp>
      <p:sp>
        <p:nvSpPr>
          <p:cNvPr id="254983" name="Text Box 7"/>
          <p:cNvSpPr txBox="1"/>
          <p:nvPr/>
        </p:nvSpPr>
        <p:spPr>
          <a:xfrm>
            <a:off x="684213" y="4292600"/>
            <a:ext cx="1584325"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sz="2800" b="1" dirty="0">
                <a:latin typeface="Times New Roman" panose="02020603050405020304" pitchFamily="18" charset="0"/>
              </a:rPr>
              <a:t>因为</a:t>
            </a:r>
            <a:endParaRPr lang="zh-CN" altLang="en-US" sz="2800" b="1" dirty="0">
              <a:latin typeface="Times New Roman" panose="02020603050405020304" pitchFamily="18" charset="0"/>
            </a:endParaRPr>
          </a:p>
        </p:txBody>
      </p:sp>
      <p:graphicFrame>
        <p:nvGraphicFramePr>
          <p:cNvPr id="254984" name="Object 8"/>
          <p:cNvGraphicFramePr>
            <a:graphicFrameLocks noChangeAspect="1"/>
          </p:cNvGraphicFramePr>
          <p:nvPr/>
        </p:nvGraphicFramePr>
        <p:xfrm>
          <a:off x="1943100" y="4186238"/>
          <a:ext cx="2378075" cy="903287"/>
        </p:xfrm>
        <a:graphic>
          <a:graphicData uri="http://schemas.openxmlformats.org/presentationml/2006/ole">
            <mc:AlternateContent xmlns:mc="http://schemas.openxmlformats.org/markup-compatibility/2006">
              <mc:Choice xmlns:v="urn:schemas-microsoft-com:vml" Requires="v">
                <p:oleObj spid="_x0000_s3236" name="" r:id="rId3" imgW="1269365" imgH="482600" progId="Equation.3">
                  <p:embed/>
                </p:oleObj>
              </mc:Choice>
              <mc:Fallback>
                <p:oleObj name="" r:id="rId3" imgW="1269365" imgH="482600" progId="Equation.3">
                  <p:embed/>
                  <p:pic>
                    <p:nvPicPr>
                      <p:cNvPr id="0" name="图片 3235"/>
                      <p:cNvPicPr/>
                      <p:nvPr/>
                    </p:nvPicPr>
                    <p:blipFill>
                      <a:blip r:embed="rId4"/>
                      <a:stretch>
                        <a:fillRect/>
                      </a:stretch>
                    </p:blipFill>
                    <p:spPr>
                      <a:xfrm>
                        <a:off x="1943100" y="4186238"/>
                        <a:ext cx="2378075" cy="903287"/>
                      </a:xfrm>
                      <a:prstGeom prst="rect">
                        <a:avLst/>
                      </a:prstGeom>
                      <a:noFill/>
                      <a:ln w="38100">
                        <a:noFill/>
                        <a:miter/>
                      </a:ln>
                    </p:spPr>
                  </p:pic>
                </p:oleObj>
              </mc:Fallback>
            </mc:AlternateContent>
          </a:graphicData>
        </a:graphic>
      </p:graphicFrame>
      <p:sp>
        <p:nvSpPr>
          <p:cNvPr id="254985" name="Text Box 9"/>
          <p:cNvSpPr txBox="1"/>
          <p:nvPr/>
        </p:nvSpPr>
        <p:spPr>
          <a:xfrm>
            <a:off x="755650" y="5300663"/>
            <a:ext cx="1728788" cy="519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sz="2800" b="1" dirty="0">
                <a:latin typeface="Times New Roman" panose="02020603050405020304" pitchFamily="18" charset="0"/>
              </a:rPr>
              <a:t>所以</a:t>
            </a:r>
            <a:endParaRPr lang="zh-CN" altLang="en-US" sz="2800" b="1" dirty="0">
              <a:latin typeface="Times New Roman" panose="02020603050405020304" pitchFamily="18" charset="0"/>
            </a:endParaRPr>
          </a:p>
        </p:txBody>
      </p:sp>
      <p:graphicFrame>
        <p:nvGraphicFramePr>
          <p:cNvPr id="254986" name="Object 10"/>
          <p:cNvGraphicFramePr>
            <a:graphicFrameLocks noChangeAspect="1"/>
          </p:cNvGraphicFramePr>
          <p:nvPr/>
        </p:nvGraphicFramePr>
        <p:xfrm>
          <a:off x="1763713" y="5229225"/>
          <a:ext cx="6264275" cy="598488"/>
        </p:xfrm>
        <a:graphic>
          <a:graphicData uri="http://schemas.openxmlformats.org/presentationml/2006/ole">
            <mc:AlternateContent xmlns:mc="http://schemas.openxmlformats.org/markup-compatibility/2006">
              <mc:Choice xmlns:v="urn:schemas-microsoft-com:vml" Requires="v">
                <p:oleObj spid="_x0000_s3233" name="" r:id="rId5" imgW="2387600" imgH="228600" progId="Equation.3">
                  <p:embed/>
                </p:oleObj>
              </mc:Choice>
              <mc:Fallback>
                <p:oleObj name="" r:id="rId5" imgW="2387600" imgH="228600" progId="Equation.3">
                  <p:embed/>
                  <p:pic>
                    <p:nvPicPr>
                      <p:cNvPr id="0" name="图片 3232"/>
                      <p:cNvPicPr/>
                      <p:nvPr/>
                    </p:nvPicPr>
                    <p:blipFill>
                      <a:blip r:embed="rId6"/>
                      <a:stretch>
                        <a:fillRect/>
                      </a:stretch>
                    </p:blipFill>
                    <p:spPr>
                      <a:xfrm>
                        <a:off x="1763713" y="5229225"/>
                        <a:ext cx="6264275" cy="598488"/>
                      </a:xfrm>
                      <a:prstGeom prst="rect">
                        <a:avLst/>
                      </a:prstGeom>
                      <a:noFill/>
                      <a:ln w="38100">
                        <a:noFill/>
                        <a:miter/>
                      </a:ln>
                    </p:spPr>
                  </p:pic>
                </p:oleObj>
              </mc:Fallback>
            </mc:AlternateContent>
          </a:graphicData>
        </a:graphic>
      </p:graphicFrame>
      <p:sp>
        <p:nvSpPr>
          <p:cNvPr id="182281" name="灯片编号占位符 1"/>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rgbClr val="003399"/>
                </a:solidFill>
              </a:rPr>
            </a:fld>
            <a:endParaRPr lang="en-US" altLang="zh-CN" sz="1400" b="1" dirty="0">
              <a:solidFill>
                <a:srgbClr val="0033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4982"/>
                                        </p:tgtEl>
                                        <p:attrNameLst>
                                          <p:attrName>style.visibility</p:attrName>
                                        </p:attrNameLst>
                                      </p:cBhvr>
                                      <p:to>
                                        <p:strVal val="visible"/>
                                      </p:to>
                                    </p:set>
                                    <p:animEffect transition="in" filter="blinds(horizontal)">
                                      <p:cBhvr>
                                        <p:cTn id="7" dur="500"/>
                                        <p:tgtEl>
                                          <p:spTgt spid="25498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54983"/>
                                        </p:tgtEl>
                                        <p:attrNameLst>
                                          <p:attrName>style.visibility</p:attrName>
                                        </p:attrNameLst>
                                      </p:cBhvr>
                                      <p:to>
                                        <p:strVal val="visible"/>
                                      </p:to>
                                    </p:set>
                                    <p:animEffect transition="in" filter="blinds(horizontal)">
                                      <p:cBhvr>
                                        <p:cTn id="12" dur="500"/>
                                        <p:tgtEl>
                                          <p:spTgt spid="254983"/>
                                        </p:tgtEl>
                                      </p:cBhvr>
                                    </p:animEffect>
                                  </p:childTnLst>
                                </p:cTn>
                              </p:par>
                              <p:par>
                                <p:cTn id="13" presetID="3" presetClass="entr" presetSubtype="10" fill="hold" nodeType="withEffect">
                                  <p:stCondLst>
                                    <p:cond delay="0"/>
                                  </p:stCondLst>
                                  <p:childTnLst>
                                    <p:set>
                                      <p:cBhvr>
                                        <p:cTn id="14" dur="1" fill="hold">
                                          <p:stCondLst>
                                            <p:cond delay="0"/>
                                          </p:stCondLst>
                                        </p:cTn>
                                        <p:tgtEl>
                                          <p:spTgt spid="254984"/>
                                        </p:tgtEl>
                                        <p:attrNameLst>
                                          <p:attrName>style.visibility</p:attrName>
                                        </p:attrNameLst>
                                      </p:cBhvr>
                                      <p:to>
                                        <p:strVal val="visible"/>
                                      </p:to>
                                    </p:set>
                                    <p:animEffect transition="in" filter="blinds(horizontal)">
                                      <p:cBhvr>
                                        <p:cTn id="15" dur="500"/>
                                        <p:tgtEl>
                                          <p:spTgt spid="25498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54985"/>
                                        </p:tgtEl>
                                        <p:attrNameLst>
                                          <p:attrName>style.visibility</p:attrName>
                                        </p:attrNameLst>
                                      </p:cBhvr>
                                      <p:to>
                                        <p:strVal val="visible"/>
                                      </p:to>
                                    </p:set>
                                    <p:animEffect transition="in" filter="blinds(horizontal)">
                                      <p:cBhvr>
                                        <p:cTn id="18" dur="500"/>
                                        <p:tgtEl>
                                          <p:spTgt spid="254985"/>
                                        </p:tgtEl>
                                      </p:cBhvr>
                                    </p:animEffect>
                                  </p:childTnLst>
                                </p:cTn>
                              </p:par>
                              <p:par>
                                <p:cTn id="19" presetID="3" presetClass="entr" presetSubtype="10" fill="hold" nodeType="withEffect">
                                  <p:stCondLst>
                                    <p:cond delay="0"/>
                                  </p:stCondLst>
                                  <p:childTnLst>
                                    <p:set>
                                      <p:cBhvr>
                                        <p:cTn id="20" dur="1" fill="hold">
                                          <p:stCondLst>
                                            <p:cond delay="0"/>
                                          </p:stCondLst>
                                        </p:cTn>
                                        <p:tgtEl>
                                          <p:spTgt spid="254986"/>
                                        </p:tgtEl>
                                        <p:attrNameLst>
                                          <p:attrName>style.visibility</p:attrName>
                                        </p:attrNameLst>
                                      </p:cBhvr>
                                      <p:to>
                                        <p:strVal val="visible"/>
                                      </p:to>
                                    </p:set>
                                    <p:animEffect transition="in" filter="blinds(horizontal)">
                                      <p:cBhvr>
                                        <p:cTn id="21" dur="500"/>
                                        <p:tgtEl>
                                          <p:spTgt spid="2549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82" grpId="0"/>
      <p:bldP spid="254983" grpId="0"/>
      <p:bldP spid="25498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3298"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grpSp>
        <p:nvGrpSpPr>
          <p:cNvPr id="183299" name="Group 3"/>
          <p:cNvGrpSpPr/>
          <p:nvPr/>
        </p:nvGrpSpPr>
        <p:grpSpPr>
          <a:xfrm>
            <a:off x="611188" y="620713"/>
            <a:ext cx="5545137" cy="1482725"/>
            <a:chOff x="0" y="0"/>
            <a:chExt cx="3493" cy="934"/>
          </a:xfrm>
        </p:grpSpPr>
        <p:sp>
          <p:nvSpPr>
            <p:cNvPr id="183312" name="Text Box 3"/>
            <p:cNvSpPr txBox="1"/>
            <p:nvPr/>
          </p:nvSpPr>
          <p:spPr>
            <a:xfrm>
              <a:off x="0" y="0"/>
              <a:ext cx="3493"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例</a:t>
              </a:r>
              <a:r>
                <a:rPr lang="en-US" altLang="zh-CN" b="1" dirty="0">
                  <a:latin typeface="Times New Roman" panose="02020603050405020304" pitchFamily="18" charset="0"/>
                </a:rPr>
                <a:t>16  </a:t>
              </a:r>
              <a:r>
                <a:rPr lang="zh-CN" altLang="en-US" b="1" dirty="0">
                  <a:latin typeface="Times New Roman" panose="02020603050405020304" pitchFamily="18" charset="0"/>
                </a:rPr>
                <a:t>求下式的拉</a:t>
              </a:r>
              <a:r>
                <a:rPr lang="zh-CN" altLang="en-US" b="1" dirty="0"/>
                <a:t>氏</a:t>
              </a:r>
              <a:r>
                <a:rPr lang="zh-CN" altLang="en-US" b="1" dirty="0">
                  <a:latin typeface="Times New Roman" panose="02020603050405020304" pitchFamily="18" charset="0"/>
                </a:rPr>
                <a:t>反变换</a:t>
              </a:r>
              <a:endParaRPr lang="zh-CN" altLang="en-US" b="1" dirty="0">
                <a:latin typeface="Times New Roman" panose="02020603050405020304" pitchFamily="18" charset="0"/>
              </a:endParaRPr>
            </a:p>
          </p:txBody>
        </p:sp>
        <p:graphicFrame>
          <p:nvGraphicFramePr>
            <p:cNvPr id="183313" name="Object 5"/>
            <p:cNvGraphicFramePr>
              <a:graphicFrameLocks noChangeAspect="1"/>
            </p:cNvGraphicFramePr>
            <p:nvPr/>
          </p:nvGraphicFramePr>
          <p:xfrm>
            <a:off x="1361" y="318"/>
            <a:ext cx="1724" cy="616"/>
          </p:xfrm>
          <a:graphic>
            <a:graphicData uri="http://schemas.openxmlformats.org/presentationml/2006/ole">
              <mc:AlternateContent xmlns:mc="http://schemas.openxmlformats.org/markup-compatibility/2006">
                <mc:Choice xmlns:v="urn:schemas-microsoft-com:vml" Requires="v">
                  <p:oleObj spid="_x0000_s3234" name="" r:id="rId1" imgW="1066800" imgH="381000" progId="Equation.3">
                    <p:embed/>
                  </p:oleObj>
                </mc:Choice>
                <mc:Fallback>
                  <p:oleObj name="" r:id="rId1" imgW="1066800" imgH="381000" progId="Equation.3">
                    <p:embed/>
                    <p:pic>
                      <p:nvPicPr>
                        <p:cNvPr id="0" name="图片 3233"/>
                        <p:cNvPicPr/>
                        <p:nvPr/>
                      </p:nvPicPr>
                      <p:blipFill>
                        <a:blip r:embed="rId2"/>
                        <a:stretch>
                          <a:fillRect/>
                        </a:stretch>
                      </p:blipFill>
                      <p:spPr>
                        <a:xfrm>
                          <a:off x="1361" y="318"/>
                          <a:ext cx="1724" cy="616"/>
                        </a:xfrm>
                        <a:prstGeom prst="rect">
                          <a:avLst/>
                        </a:prstGeom>
                        <a:noFill/>
                        <a:ln w="38100">
                          <a:noFill/>
                          <a:miter/>
                        </a:ln>
                      </p:spPr>
                    </p:pic>
                  </p:oleObj>
                </mc:Fallback>
              </mc:AlternateContent>
            </a:graphicData>
          </a:graphic>
        </p:graphicFrame>
      </p:grpSp>
      <p:sp>
        <p:nvSpPr>
          <p:cNvPr id="183300" name="Rectangle 5"/>
          <p:cNvSpPr/>
          <p:nvPr/>
        </p:nvSpPr>
        <p:spPr>
          <a:xfrm>
            <a:off x="0" y="3055938"/>
            <a:ext cx="184150" cy="366712"/>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grpSp>
        <p:nvGrpSpPr>
          <p:cNvPr id="3" name="Group 7"/>
          <p:cNvGrpSpPr/>
          <p:nvPr/>
        </p:nvGrpSpPr>
        <p:grpSpPr>
          <a:xfrm>
            <a:off x="611188" y="2133600"/>
            <a:ext cx="8064500" cy="1484313"/>
            <a:chOff x="0" y="0"/>
            <a:chExt cx="5080" cy="935"/>
          </a:xfrm>
        </p:grpSpPr>
        <p:sp>
          <p:nvSpPr>
            <p:cNvPr id="183310" name="Text Box 7"/>
            <p:cNvSpPr txBox="1"/>
            <p:nvPr/>
          </p:nvSpPr>
          <p:spPr>
            <a:xfrm>
              <a:off x="0" y="0"/>
              <a:ext cx="5080"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sz="2800" b="1" dirty="0">
                  <a:latin typeface="Times New Roman" panose="02020603050405020304" pitchFamily="18" charset="0"/>
                </a:rPr>
                <a:t>解： </a:t>
              </a:r>
              <a:r>
                <a:rPr lang="en-US" altLang="zh-CN" sz="2800" b="1" i="1" dirty="0">
                  <a:latin typeface="Times New Roman" panose="02020603050405020304" pitchFamily="18" charset="0"/>
                </a:rPr>
                <a:t>F</a:t>
              </a:r>
              <a:r>
                <a:rPr lang="en-US" altLang="zh-CN" sz="2800" b="1" dirty="0">
                  <a:latin typeface="Times New Roman" panose="02020603050405020304" pitchFamily="18" charset="0"/>
                </a:rPr>
                <a:t>(</a:t>
              </a:r>
              <a:r>
                <a:rPr lang="en-US" altLang="zh-CN" sz="2800" b="1" i="1" dirty="0">
                  <a:latin typeface="Times New Roman" panose="02020603050405020304" pitchFamily="18" charset="0"/>
                </a:rPr>
                <a:t>s</a:t>
              </a:r>
              <a:r>
                <a:rPr lang="en-US" altLang="zh-CN" sz="2800" b="1" dirty="0">
                  <a:latin typeface="Times New Roman" panose="02020603050405020304" pitchFamily="18" charset="0"/>
                </a:rPr>
                <a:t>)</a:t>
              </a:r>
              <a:r>
                <a:rPr lang="zh-CN" altLang="en-US" sz="2800" b="1" dirty="0">
                  <a:latin typeface="Times New Roman" panose="02020603050405020304" pitchFamily="18" charset="0"/>
                </a:rPr>
                <a:t>的部分分式展开式是</a:t>
              </a:r>
              <a:endParaRPr lang="zh-CN" altLang="en-US" sz="2800" b="1" dirty="0">
                <a:latin typeface="Times New Roman" panose="02020603050405020304" pitchFamily="18" charset="0"/>
              </a:endParaRPr>
            </a:p>
          </p:txBody>
        </p:sp>
        <p:graphicFrame>
          <p:nvGraphicFramePr>
            <p:cNvPr id="183311" name="Object 9"/>
            <p:cNvGraphicFramePr>
              <a:graphicFrameLocks noChangeAspect="1"/>
            </p:cNvGraphicFramePr>
            <p:nvPr/>
          </p:nvGraphicFramePr>
          <p:xfrm>
            <a:off x="726" y="362"/>
            <a:ext cx="2994" cy="573"/>
          </p:xfrm>
          <a:graphic>
            <a:graphicData uri="http://schemas.openxmlformats.org/presentationml/2006/ole">
              <mc:AlternateContent xmlns:mc="http://schemas.openxmlformats.org/markup-compatibility/2006">
                <mc:Choice xmlns:v="urn:schemas-microsoft-com:vml" Requires="v">
                  <p:oleObj spid="_x0000_s3232" name="" r:id="rId3" imgW="1993900" imgH="381000" progId="Equation.3">
                    <p:embed/>
                  </p:oleObj>
                </mc:Choice>
                <mc:Fallback>
                  <p:oleObj name="" r:id="rId3" imgW="1993900" imgH="381000" progId="Equation.3">
                    <p:embed/>
                    <p:pic>
                      <p:nvPicPr>
                        <p:cNvPr id="0" name="图片 3231"/>
                        <p:cNvPicPr/>
                        <p:nvPr/>
                      </p:nvPicPr>
                      <p:blipFill>
                        <a:blip r:embed="rId4"/>
                        <a:stretch>
                          <a:fillRect/>
                        </a:stretch>
                      </p:blipFill>
                      <p:spPr>
                        <a:xfrm>
                          <a:off x="726" y="362"/>
                          <a:ext cx="2994" cy="573"/>
                        </a:xfrm>
                        <a:prstGeom prst="rect">
                          <a:avLst/>
                        </a:prstGeom>
                        <a:noFill/>
                        <a:ln w="38100">
                          <a:noFill/>
                          <a:miter/>
                        </a:ln>
                      </p:spPr>
                    </p:pic>
                  </p:oleObj>
                </mc:Fallback>
              </mc:AlternateContent>
            </a:graphicData>
          </a:graphic>
        </p:graphicFrame>
      </p:grpSp>
      <p:grpSp>
        <p:nvGrpSpPr>
          <p:cNvPr id="4" name="Group 10"/>
          <p:cNvGrpSpPr/>
          <p:nvPr/>
        </p:nvGrpSpPr>
        <p:grpSpPr>
          <a:xfrm>
            <a:off x="611188" y="3644900"/>
            <a:ext cx="6481762" cy="2851150"/>
            <a:chOff x="0" y="0"/>
            <a:chExt cx="4083" cy="1796"/>
          </a:xfrm>
        </p:grpSpPr>
        <p:sp>
          <p:nvSpPr>
            <p:cNvPr id="183306" name="Text Box 10"/>
            <p:cNvSpPr txBox="1"/>
            <p:nvPr/>
          </p:nvSpPr>
          <p:spPr>
            <a:xfrm>
              <a:off x="0" y="0"/>
              <a:ext cx="3765"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sz="2800" b="1" dirty="0">
                  <a:latin typeface="Times New Roman" panose="02020603050405020304" pitchFamily="18" charset="0"/>
                </a:rPr>
                <a:t>求出留数</a:t>
              </a:r>
              <a:r>
                <a:rPr lang="en-US" altLang="zh-CN" sz="2800" b="1" i="1" dirty="0">
                  <a:latin typeface="Times New Roman" panose="02020603050405020304" pitchFamily="18" charset="0"/>
                </a:rPr>
                <a:t>a</a:t>
              </a:r>
              <a:r>
                <a:rPr lang="en-US" altLang="zh-CN" sz="2800" b="1" baseline="-25000" dirty="0">
                  <a:latin typeface="Times New Roman" panose="02020603050405020304" pitchFamily="18" charset="0"/>
                </a:rPr>
                <a:t>1</a:t>
              </a:r>
              <a:r>
                <a:rPr lang="zh-CN" altLang="en-US" sz="2800" b="1" dirty="0">
                  <a:latin typeface="Times New Roman" panose="02020603050405020304" pitchFamily="18" charset="0"/>
                </a:rPr>
                <a:t>，</a:t>
              </a:r>
              <a:r>
                <a:rPr lang="en-US" altLang="zh-CN" sz="2800" b="1" i="1" dirty="0">
                  <a:latin typeface="Times New Roman" panose="02020603050405020304" pitchFamily="18" charset="0"/>
                </a:rPr>
                <a:t>a</a:t>
              </a:r>
              <a:r>
                <a:rPr lang="en-US" altLang="zh-CN" sz="2800" b="1" baseline="-25000" dirty="0">
                  <a:latin typeface="Times New Roman" panose="02020603050405020304" pitchFamily="18" charset="0"/>
                </a:rPr>
                <a:t>2</a:t>
              </a:r>
              <a:endParaRPr lang="en-US" altLang="zh-CN" sz="2800" b="1" baseline="-25000" dirty="0">
                <a:latin typeface="Times New Roman" panose="02020603050405020304" pitchFamily="18" charset="0"/>
              </a:endParaRPr>
            </a:p>
          </p:txBody>
        </p:sp>
        <p:grpSp>
          <p:nvGrpSpPr>
            <p:cNvPr id="183307" name="Group 12"/>
            <p:cNvGrpSpPr>
              <a:grpSpLocks noChangeAspect="1"/>
            </p:cNvGrpSpPr>
            <p:nvPr/>
          </p:nvGrpSpPr>
          <p:grpSpPr>
            <a:xfrm>
              <a:off x="816" y="272"/>
              <a:ext cx="3267" cy="1524"/>
              <a:chOff x="0" y="0"/>
              <a:chExt cx="3267" cy="1524"/>
            </a:xfrm>
          </p:grpSpPr>
          <p:graphicFrame>
            <p:nvGraphicFramePr>
              <p:cNvPr id="183308" name="Object 13"/>
              <p:cNvGraphicFramePr>
                <a:graphicFrameLocks noChangeAspect="1"/>
              </p:cNvGraphicFramePr>
              <p:nvPr/>
            </p:nvGraphicFramePr>
            <p:xfrm>
              <a:off x="0" y="0"/>
              <a:ext cx="3221" cy="774"/>
            </p:xfrm>
            <a:graphic>
              <a:graphicData uri="http://schemas.openxmlformats.org/presentationml/2006/ole">
                <mc:AlternateContent xmlns:mc="http://schemas.openxmlformats.org/markup-compatibility/2006">
                  <mc:Choice xmlns:v="urn:schemas-microsoft-com:vml" Requires="v">
                    <p:oleObj spid="_x0000_s3235" name="" r:id="rId5" imgW="1739900" imgH="419100" progId="Equation.3">
                      <p:embed/>
                    </p:oleObj>
                  </mc:Choice>
                  <mc:Fallback>
                    <p:oleObj name="" r:id="rId5" imgW="1739900" imgH="419100" progId="Equation.3">
                      <p:embed/>
                      <p:pic>
                        <p:nvPicPr>
                          <p:cNvPr id="0" name="图片 3234"/>
                          <p:cNvPicPr/>
                          <p:nvPr/>
                        </p:nvPicPr>
                        <p:blipFill>
                          <a:blip r:embed="rId6"/>
                          <a:stretch>
                            <a:fillRect/>
                          </a:stretch>
                        </p:blipFill>
                        <p:spPr>
                          <a:xfrm>
                            <a:off x="0" y="0"/>
                            <a:ext cx="3221" cy="774"/>
                          </a:xfrm>
                          <a:prstGeom prst="rect">
                            <a:avLst/>
                          </a:prstGeom>
                          <a:noFill/>
                          <a:ln w="38100">
                            <a:noFill/>
                            <a:miter/>
                          </a:ln>
                        </p:spPr>
                      </p:pic>
                    </p:oleObj>
                  </mc:Fallback>
                </mc:AlternateContent>
              </a:graphicData>
            </a:graphic>
          </p:graphicFrame>
          <p:graphicFrame>
            <p:nvGraphicFramePr>
              <p:cNvPr id="183309" name="Object 14"/>
              <p:cNvGraphicFramePr>
                <a:graphicFrameLocks noChangeAspect="1"/>
              </p:cNvGraphicFramePr>
              <p:nvPr/>
            </p:nvGraphicFramePr>
            <p:xfrm>
              <a:off x="1" y="771"/>
              <a:ext cx="3266" cy="753"/>
            </p:xfrm>
            <a:graphic>
              <a:graphicData uri="http://schemas.openxmlformats.org/presentationml/2006/ole">
                <mc:AlternateContent xmlns:mc="http://schemas.openxmlformats.org/markup-compatibility/2006">
                  <mc:Choice xmlns:v="urn:schemas-microsoft-com:vml" Requires="v">
                    <p:oleObj spid="_x0000_s3231" name="" r:id="rId7" imgW="1816100" imgH="419100" progId="Equation.3">
                      <p:embed/>
                    </p:oleObj>
                  </mc:Choice>
                  <mc:Fallback>
                    <p:oleObj name="" r:id="rId7" imgW="1816100" imgH="419100" progId="Equation.3">
                      <p:embed/>
                      <p:pic>
                        <p:nvPicPr>
                          <p:cNvPr id="0" name="图片 3230"/>
                          <p:cNvPicPr/>
                          <p:nvPr/>
                        </p:nvPicPr>
                        <p:blipFill>
                          <a:blip r:embed="rId8"/>
                          <a:stretch>
                            <a:fillRect/>
                          </a:stretch>
                        </p:blipFill>
                        <p:spPr>
                          <a:xfrm>
                            <a:off x="1" y="771"/>
                            <a:ext cx="3266" cy="753"/>
                          </a:xfrm>
                          <a:prstGeom prst="rect">
                            <a:avLst/>
                          </a:prstGeom>
                          <a:noFill/>
                          <a:ln w="38100">
                            <a:noFill/>
                            <a:miter/>
                          </a:ln>
                        </p:spPr>
                      </p:pic>
                    </p:oleObj>
                  </mc:Fallback>
                </mc:AlternateContent>
              </a:graphicData>
            </a:graphic>
          </p:graphicFrame>
        </p:grpSp>
      </p:grpSp>
      <p:sp>
        <p:nvSpPr>
          <p:cNvPr id="183303" name="Rectangle 14"/>
          <p:cNvSpPr/>
          <p:nvPr/>
        </p:nvSpPr>
        <p:spPr>
          <a:xfrm>
            <a:off x="0" y="2827338"/>
            <a:ext cx="184150" cy="366712"/>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sp>
        <p:nvSpPr>
          <p:cNvPr id="183304" name="Rectangle 15"/>
          <p:cNvSpPr/>
          <p:nvPr/>
        </p:nvSpPr>
        <p:spPr>
          <a:xfrm>
            <a:off x="0" y="3246438"/>
            <a:ext cx="184150" cy="366712"/>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sp>
        <p:nvSpPr>
          <p:cNvPr id="183305" name="灯片编号占位符 1"/>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rgbClr val="003399"/>
                </a:solidFill>
              </a:rPr>
            </a:fld>
            <a:endParaRPr lang="en-US" altLang="zh-CN" sz="1400" b="1" dirty="0">
              <a:solidFill>
                <a:srgbClr val="0033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22"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sp>
        <p:nvSpPr>
          <p:cNvPr id="184323" name="Text Box 2"/>
          <p:cNvSpPr txBox="1"/>
          <p:nvPr/>
        </p:nvSpPr>
        <p:spPr>
          <a:xfrm>
            <a:off x="539750" y="908050"/>
            <a:ext cx="511175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于是：</a:t>
            </a:r>
            <a:endParaRPr lang="zh-CN" altLang="en-US" b="1" dirty="0">
              <a:latin typeface="Times New Roman" panose="02020603050405020304" pitchFamily="18" charset="0"/>
            </a:endParaRPr>
          </a:p>
        </p:txBody>
      </p:sp>
      <p:graphicFrame>
        <p:nvGraphicFramePr>
          <p:cNvPr id="184324" name="Object 4"/>
          <p:cNvGraphicFramePr>
            <a:graphicFrameLocks noChangeAspect="1"/>
          </p:cNvGraphicFramePr>
          <p:nvPr/>
        </p:nvGraphicFramePr>
        <p:xfrm>
          <a:off x="2017713" y="1700213"/>
          <a:ext cx="2947987" cy="690562"/>
        </p:xfrm>
        <a:graphic>
          <a:graphicData uri="http://schemas.openxmlformats.org/presentationml/2006/ole">
            <mc:AlternateContent xmlns:mc="http://schemas.openxmlformats.org/markup-compatibility/2006">
              <mc:Choice xmlns:v="urn:schemas-microsoft-com:vml" Requires="v">
                <p:oleObj spid="_x0000_s3243" name="" r:id="rId1" imgW="977900" imgH="228600" progId="Equation.3">
                  <p:embed/>
                </p:oleObj>
              </mc:Choice>
              <mc:Fallback>
                <p:oleObj name="" r:id="rId1" imgW="977900" imgH="228600" progId="Equation.3">
                  <p:embed/>
                  <p:pic>
                    <p:nvPicPr>
                      <p:cNvPr id="0" name="图片 3242"/>
                      <p:cNvPicPr/>
                      <p:nvPr/>
                    </p:nvPicPr>
                    <p:blipFill>
                      <a:blip r:embed="rId2"/>
                      <a:stretch>
                        <a:fillRect/>
                      </a:stretch>
                    </p:blipFill>
                    <p:spPr>
                      <a:xfrm>
                        <a:off x="2017713" y="1700213"/>
                        <a:ext cx="2947987" cy="690562"/>
                      </a:xfrm>
                      <a:prstGeom prst="rect">
                        <a:avLst/>
                      </a:prstGeom>
                      <a:noFill/>
                      <a:ln w="38100">
                        <a:noFill/>
                        <a:miter/>
                      </a:ln>
                    </p:spPr>
                  </p:pic>
                </p:oleObj>
              </mc:Fallback>
            </mc:AlternateContent>
          </a:graphicData>
        </a:graphic>
      </p:graphicFrame>
      <p:graphicFrame>
        <p:nvGraphicFramePr>
          <p:cNvPr id="184325" name="Object 5"/>
          <p:cNvGraphicFramePr>
            <a:graphicFrameLocks noChangeAspect="1"/>
          </p:cNvGraphicFramePr>
          <p:nvPr/>
        </p:nvGraphicFramePr>
        <p:xfrm>
          <a:off x="3019425" y="2457450"/>
          <a:ext cx="3749675" cy="1103313"/>
        </p:xfrm>
        <a:graphic>
          <a:graphicData uri="http://schemas.openxmlformats.org/presentationml/2006/ole">
            <mc:AlternateContent xmlns:mc="http://schemas.openxmlformats.org/markup-compatibility/2006">
              <mc:Choice xmlns:v="urn:schemas-microsoft-com:vml" Requires="v">
                <p:oleObj spid="_x0000_s3237" name="" r:id="rId3" imgW="1345565" imgH="393700" progId="Equation.3">
                  <p:embed/>
                </p:oleObj>
              </mc:Choice>
              <mc:Fallback>
                <p:oleObj name="" r:id="rId3" imgW="1345565" imgH="393700" progId="Equation.3">
                  <p:embed/>
                  <p:pic>
                    <p:nvPicPr>
                      <p:cNvPr id="0" name="图片 3236"/>
                      <p:cNvPicPr/>
                      <p:nvPr/>
                    </p:nvPicPr>
                    <p:blipFill>
                      <a:blip r:embed="rId4"/>
                      <a:stretch>
                        <a:fillRect/>
                      </a:stretch>
                    </p:blipFill>
                    <p:spPr>
                      <a:xfrm>
                        <a:off x="3019425" y="2457450"/>
                        <a:ext cx="3749675" cy="1103313"/>
                      </a:xfrm>
                      <a:prstGeom prst="rect">
                        <a:avLst/>
                      </a:prstGeom>
                      <a:noFill/>
                      <a:ln w="38100">
                        <a:noFill/>
                        <a:miter/>
                      </a:ln>
                    </p:spPr>
                  </p:pic>
                </p:oleObj>
              </mc:Fallback>
            </mc:AlternateContent>
          </a:graphicData>
        </a:graphic>
      </p:graphicFrame>
      <p:graphicFrame>
        <p:nvGraphicFramePr>
          <p:cNvPr id="184326" name="Object 6"/>
          <p:cNvGraphicFramePr>
            <a:graphicFrameLocks noChangeAspect="1"/>
          </p:cNvGraphicFramePr>
          <p:nvPr/>
        </p:nvGraphicFramePr>
        <p:xfrm>
          <a:off x="2843213" y="3644900"/>
          <a:ext cx="2159000" cy="593725"/>
        </p:xfrm>
        <a:graphic>
          <a:graphicData uri="http://schemas.openxmlformats.org/presentationml/2006/ole">
            <mc:AlternateContent xmlns:mc="http://schemas.openxmlformats.org/markup-compatibility/2006">
              <mc:Choice xmlns:v="urn:schemas-microsoft-com:vml" Requires="v">
                <p:oleObj spid="_x0000_s3242" name="" r:id="rId5" imgW="660400" imgH="177800" progId="Equation.3">
                  <p:embed/>
                </p:oleObj>
              </mc:Choice>
              <mc:Fallback>
                <p:oleObj name="" r:id="rId5" imgW="660400" imgH="177800" progId="Equation.3">
                  <p:embed/>
                  <p:pic>
                    <p:nvPicPr>
                      <p:cNvPr id="0" name="图片 3241"/>
                      <p:cNvPicPr/>
                      <p:nvPr/>
                    </p:nvPicPr>
                    <p:blipFill>
                      <a:blip r:embed="rId6"/>
                      <a:stretch>
                        <a:fillRect/>
                      </a:stretch>
                    </p:blipFill>
                    <p:spPr>
                      <a:xfrm>
                        <a:off x="2843213" y="3644900"/>
                        <a:ext cx="2159000" cy="593725"/>
                      </a:xfrm>
                      <a:prstGeom prst="rect">
                        <a:avLst/>
                      </a:prstGeom>
                      <a:noFill/>
                      <a:ln w="38100">
                        <a:noFill/>
                        <a:miter/>
                      </a:ln>
                    </p:spPr>
                  </p:pic>
                </p:oleObj>
              </mc:Fallback>
            </mc:AlternateContent>
          </a:graphicData>
        </a:graphic>
      </p:graphicFrame>
      <p:graphicFrame>
        <p:nvGraphicFramePr>
          <p:cNvPr id="184327" name="Object 7"/>
          <p:cNvGraphicFramePr>
            <a:graphicFrameLocks noChangeAspect="1"/>
          </p:cNvGraphicFramePr>
          <p:nvPr/>
        </p:nvGraphicFramePr>
        <p:xfrm>
          <a:off x="5867400" y="3644900"/>
          <a:ext cx="1152525" cy="590550"/>
        </p:xfrm>
        <a:graphic>
          <a:graphicData uri="http://schemas.openxmlformats.org/presentationml/2006/ole">
            <mc:AlternateContent xmlns:mc="http://schemas.openxmlformats.org/markup-compatibility/2006">
              <mc:Choice xmlns:v="urn:schemas-microsoft-com:vml" Requires="v">
                <p:oleObj spid="_x0000_s3240" name="" r:id="rId7" imgW="368300" imgH="190500" progId="Equation.3">
                  <p:embed/>
                </p:oleObj>
              </mc:Choice>
              <mc:Fallback>
                <p:oleObj name="" r:id="rId7" imgW="368300" imgH="190500" progId="Equation.3">
                  <p:embed/>
                  <p:pic>
                    <p:nvPicPr>
                      <p:cNvPr id="0" name="图片 3239"/>
                      <p:cNvPicPr/>
                      <p:nvPr/>
                    </p:nvPicPr>
                    <p:blipFill>
                      <a:blip r:embed="rId8"/>
                      <a:stretch>
                        <a:fillRect/>
                      </a:stretch>
                    </p:blipFill>
                    <p:spPr>
                      <a:xfrm>
                        <a:off x="5867400" y="3644900"/>
                        <a:ext cx="1152525" cy="590550"/>
                      </a:xfrm>
                      <a:prstGeom prst="rect">
                        <a:avLst/>
                      </a:prstGeom>
                      <a:noFill/>
                      <a:ln w="38100">
                        <a:noFill/>
                        <a:miter/>
                      </a:ln>
                    </p:spPr>
                  </p:pic>
                </p:oleObj>
              </mc:Fallback>
            </mc:AlternateContent>
          </a:graphicData>
        </a:graphic>
      </p:graphicFrame>
      <p:sp>
        <p:nvSpPr>
          <p:cNvPr id="184328" name="Rectangle 8"/>
          <p:cNvSpPr/>
          <p:nvPr/>
        </p:nvSpPr>
        <p:spPr>
          <a:xfrm>
            <a:off x="0" y="3238500"/>
            <a:ext cx="184150" cy="366713"/>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sp>
        <p:nvSpPr>
          <p:cNvPr id="184329" name="Rectangle 9"/>
          <p:cNvSpPr/>
          <p:nvPr/>
        </p:nvSpPr>
        <p:spPr>
          <a:xfrm>
            <a:off x="1908175" y="4149725"/>
            <a:ext cx="533400" cy="2444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r>
              <a:rPr lang="en-US" altLang="zh-CN" sz="1000" b="1" dirty="0">
                <a:solidFill>
                  <a:schemeClr val="tx1"/>
                </a:solidFill>
                <a:latin typeface="Times New Roman" panose="02020603050405020304" pitchFamily="18" charset="0"/>
              </a:rPr>
              <a:t>           </a:t>
            </a:r>
            <a:endParaRPr lang="en-US" altLang="zh-CN" sz="2400" b="1" dirty="0">
              <a:solidFill>
                <a:schemeClr val="tx1"/>
              </a:solidFill>
              <a:latin typeface="Times New Roman" panose="02020603050405020304" pitchFamily="18" charset="0"/>
            </a:endParaRPr>
          </a:p>
        </p:txBody>
      </p:sp>
      <p:sp>
        <p:nvSpPr>
          <p:cNvPr id="184330" name="灯片编号占位符 1"/>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rgbClr val="003399"/>
                </a:solidFill>
              </a:rPr>
            </a:fld>
            <a:endParaRPr lang="en-US" altLang="zh-CN" sz="1400" b="1" dirty="0">
              <a:solidFill>
                <a:srgbClr val="003399"/>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5346"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sp>
        <p:nvSpPr>
          <p:cNvPr id="185347" name="Rectangle 2"/>
          <p:cNvSpPr/>
          <p:nvPr/>
        </p:nvSpPr>
        <p:spPr>
          <a:xfrm>
            <a:off x="0" y="3051175"/>
            <a:ext cx="184150" cy="366713"/>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grpSp>
        <p:nvGrpSpPr>
          <p:cNvPr id="185348" name="Group 4"/>
          <p:cNvGrpSpPr/>
          <p:nvPr/>
        </p:nvGrpSpPr>
        <p:grpSpPr>
          <a:xfrm>
            <a:off x="539750" y="692150"/>
            <a:ext cx="6192838" cy="1708150"/>
            <a:chOff x="0" y="0"/>
            <a:chExt cx="3901" cy="1076"/>
          </a:xfrm>
        </p:grpSpPr>
        <p:sp>
          <p:nvSpPr>
            <p:cNvPr id="185361" name="Text Box 4"/>
            <p:cNvSpPr txBox="1"/>
            <p:nvPr/>
          </p:nvSpPr>
          <p:spPr>
            <a:xfrm>
              <a:off x="0" y="0"/>
              <a:ext cx="3901"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例</a:t>
              </a:r>
              <a:r>
                <a:rPr lang="en-US" altLang="zh-CN" b="1" dirty="0">
                  <a:latin typeface="Times New Roman" panose="02020603050405020304" pitchFamily="18" charset="0"/>
                </a:rPr>
                <a:t>17    </a:t>
              </a:r>
              <a:r>
                <a:rPr lang="zh-CN" altLang="en-US" b="1" dirty="0">
                  <a:latin typeface="Times New Roman" panose="02020603050405020304" pitchFamily="18" charset="0"/>
                </a:rPr>
                <a:t>求下式的拉</a:t>
              </a:r>
              <a:r>
                <a:rPr lang="zh-CN" altLang="en-US" b="1" dirty="0"/>
                <a:t>氏</a:t>
              </a:r>
              <a:r>
                <a:rPr lang="zh-CN" altLang="en-US" b="1" dirty="0">
                  <a:latin typeface="Times New Roman" panose="02020603050405020304" pitchFamily="18" charset="0"/>
                </a:rPr>
                <a:t>反变换</a:t>
              </a:r>
              <a:endParaRPr lang="zh-CN" altLang="en-US" b="1" dirty="0">
                <a:latin typeface="Times New Roman" panose="02020603050405020304" pitchFamily="18" charset="0"/>
              </a:endParaRPr>
            </a:p>
          </p:txBody>
        </p:sp>
        <p:graphicFrame>
          <p:nvGraphicFramePr>
            <p:cNvPr id="185362" name="Object 6"/>
            <p:cNvGraphicFramePr>
              <a:graphicFrameLocks noChangeAspect="1"/>
            </p:cNvGraphicFramePr>
            <p:nvPr/>
          </p:nvGraphicFramePr>
          <p:xfrm>
            <a:off x="1134" y="363"/>
            <a:ext cx="2313" cy="713"/>
          </p:xfrm>
          <a:graphic>
            <a:graphicData uri="http://schemas.openxmlformats.org/presentationml/2006/ole">
              <mc:AlternateContent xmlns:mc="http://schemas.openxmlformats.org/markup-compatibility/2006">
                <mc:Choice xmlns:v="urn:schemas-microsoft-com:vml" Requires="v">
                  <p:oleObj spid="_x0000_s3239" name="" r:id="rId1" imgW="1269365" imgH="393700" progId="Equation.3">
                    <p:embed/>
                  </p:oleObj>
                </mc:Choice>
                <mc:Fallback>
                  <p:oleObj name="" r:id="rId1" imgW="1269365" imgH="393700" progId="Equation.3">
                    <p:embed/>
                    <p:pic>
                      <p:nvPicPr>
                        <p:cNvPr id="0" name="图片 3238"/>
                        <p:cNvPicPr/>
                        <p:nvPr/>
                      </p:nvPicPr>
                      <p:blipFill>
                        <a:blip r:embed="rId2"/>
                        <a:stretch>
                          <a:fillRect/>
                        </a:stretch>
                      </p:blipFill>
                      <p:spPr>
                        <a:xfrm>
                          <a:off x="1134" y="363"/>
                          <a:ext cx="2313" cy="713"/>
                        </a:xfrm>
                        <a:prstGeom prst="rect">
                          <a:avLst/>
                        </a:prstGeom>
                        <a:noFill/>
                        <a:ln w="38100">
                          <a:noFill/>
                          <a:miter/>
                        </a:ln>
                      </p:spPr>
                    </p:pic>
                  </p:oleObj>
                </mc:Fallback>
              </mc:AlternateContent>
            </a:graphicData>
          </a:graphic>
        </p:graphicFrame>
      </p:grpSp>
      <p:grpSp>
        <p:nvGrpSpPr>
          <p:cNvPr id="3" name="Group 7"/>
          <p:cNvGrpSpPr/>
          <p:nvPr/>
        </p:nvGrpSpPr>
        <p:grpSpPr>
          <a:xfrm>
            <a:off x="539750" y="2420938"/>
            <a:ext cx="6337300" cy="1552575"/>
            <a:chOff x="0" y="0"/>
            <a:chExt cx="3992" cy="978"/>
          </a:xfrm>
        </p:grpSpPr>
        <p:sp>
          <p:nvSpPr>
            <p:cNvPr id="185359" name="Text Box 7"/>
            <p:cNvSpPr txBox="1"/>
            <p:nvPr/>
          </p:nvSpPr>
          <p:spPr>
            <a:xfrm>
              <a:off x="0" y="0"/>
              <a:ext cx="3992"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sz="2800" b="1" dirty="0">
                  <a:latin typeface="Times New Roman" panose="02020603050405020304" pitchFamily="18" charset="0"/>
                </a:rPr>
                <a:t>解：用分母除分子得到：</a:t>
              </a:r>
              <a:endParaRPr lang="zh-CN" altLang="en-US" sz="2800" b="1" dirty="0">
                <a:latin typeface="Times New Roman" panose="02020603050405020304" pitchFamily="18" charset="0"/>
              </a:endParaRPr>
            </a:p>
          </p:txBody>
        </p:sp>
        <p:graphicFrame>
          <p:nvGraphicFramePr>
            <p:cNvPr id="185360" name="Object 9"/>
            <p:cNvGraphicFramePr>
              <a:graphicFrameLocks noChangeAspect="1"/>
            </p:cNvGraphicFramePr>
            <p:nvPr/>
          </p:nvGraphicFramePr>
          <p:xfrm>
            <a:off x="907" y="272"/>
            <a:ext cx="2631" cy="706"/>
          </p:xfrm>
          <a:graphic>
            <a:graphicData uri="http://schemas.openxmlformats.org/presentationml/2006/ole">
              <mc:AlternateContent xmlns:mc="http://schemas.openxmlformats.org/markup-compatibility/2006">
                <mc:Choice xmlns:v="urn:schemas-microsoft-com:vml" Requires="v">
                  <p:oleObj spid="_x0000_s3244" name="" r:id="rId3" imgW="1422400" imgH="381000" progId="Equation.3">
                    <p:embed/>
                  </p:oleObj>
                </mc:Choice>
                <mc:Fallback>
                  <p:oleObj name="" r:id="rId3" imgW="1422400" imgH="381000" progId="Equation.3">
                    <p:embed/>
                    <p:pic>
                      <p:nvPicPr>
                        <p:cNvPr id="0" name="图片 3243"/>
                        <p:cNvPicPr/>
                        <p:nvPr/>
                      </p:nvPicPr>
                      <p:blipFill>
                        <a:blip r:embed="rId4"/>
                        <a:stretch>
                          <a:fillRect/>
                        </a:stretch>
                      </p:blipFill>
                      <p:spPr>
                        <a:xfrm>
                          <a:off x="907" y="272"/>
                          <a:ext cx="2631" cy="706"/>
                        </a:xfrm>
                        <a:prstGeom prst="rect">
                          <a:avLst/>
                        </a:prstGeom>
                        <a:noFill/>
                        <a:ln w="38100">
                          <a:noFill/>
                          <a:miter/>
                        </a:ln>
                      </p:spPr>
                    </p:pic>
                  </p:oleObj>
                </mc:Fallback>
              </mc:AlternateContent>
            </a:graphicData>
          </a:graphic>
        </p:graphicFrame>
      </p:grpSp>
      <p:sp>
        <p:nvSpPr>
          <p:cNvPr id="258058" name="Text Box 11"/>
          <p:cNvSpPr txBox="1"/>
          <p:nvPr/>
        </p:nvSpPr>
        <p:spPr>
          <a:xfrm>
            <a:off x="395288" y="4076700"/>
            <a:ext cx="8208962" cy="13731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en-US" altLang="zh-CN" sz="2800" b="1" dirty="0">
                <a:latin typeface="Times New Roman" panose="02020603050405020304" pitchFamily="18" charset="0"/>
              </a:rPr>
              <a:t> </a:t>
            </a:r>
            <a:r>
              <a:rPr lang="zh-CN" altLang="en-US" sz="2800" b="1" dirty="0">
                <a:latin typeface="Times New Roman" panose="02020603050405020304" pitchFamily="18" charset="0"/>
              </a:rPr>
              <a:t>等式右侧第三项同例题</a:t>
            </a:r>
            <a:r>
              <a:rPr lang="en-US" altLang="zh-CN" sz="2800" b="1" dirty="0">
                <a:latin typeface="Times New Roman" panose="02020603050405020304" pitchFamily="18" charset="0"/>
              </a:rPr>
              <a:t>1</a:t>
            </a:r>
            <a:r>
              <a:rPr lang="zh-CN" altLang="en-US" sz="2800" b="1" dirty="0">
                <a:latin typeface="Times New Roman" panose="02020603050405020304" pitchFamily="18" charset="0"/>
              </a:rPr>
              <a:t>中的解。单位脉冲函数      的拉式变换是</a:t>
            </a:r>
            <a:r>
              <a:rPr lang="en-US" altLang="zh-CN" sz="2800" b="1" dirty="0">
                <a:latin typeface="Times New Roman" panose="02020603050405020304" pitchFamily="18" charset="0"/>
              </a:rPr>
              <a:t>1</a:t>
            </a:r>
            <a:r>
              <a:rPr lang="zh-CN" altLang="en-US" sz="2800" b="1" dirty="0">
                <a:latin typeface="Times New Roman" panose="02020603050405020304" pitchFamily="18" charset="0"/>
              </a:rPr>
              <a:t>，而                的拉式变换是</a:t>
            </a:r>
            <a:r>
              <a:rPr lang="en-US" altLang="zh-CN" sz="2800" b="1" i="1" dirty="0">
                <a:latin typeface="Times New Roman" panose="02020603050405020304" pitchFamily="18" charset="0"/>
              </a:rPr>
              <a:t>s</a:t>
            </a:r>
            <a:r>
              <a:rPr lang="zh-CN" altLang="en-US" sz="2800" b="1" dirty="0">
                <a:latin typeface="Times New Roman" panose="02020603050405020304" pitchFamily="18" charset="0"/>
              </a:rPr>
              <a:t>，于是得到传递函数的拉式反变换为：</a:t>
            </a:r>
            <a:endParaRPr lang="zh-CN" altLang="en-US" sz="2800" b="1" dirty="0">
              <a:latin typeface="Times New Roman" panose="02020603050405020304" pitchFamily="18" charset="0"/>
            </a:endParaRPr>
          </a:p>
        </p:txBody>
      </p:sp>
      <p:graphicFrame>
        <p:nvGraphicFramePr>
          <p:cNvPr id="258059" name="Object 11"/>
          <p:cNvGraphicFramePr>
            <a:graphicFrameLocks noChangeAspect="1"/>
          </p:cNvGraphicFramePr>
          <p:nvPr/>
        </p:nvGraphicFramePr>
        <p:xfrm>
          <a:off x="7956550" y="4192588"/>
          <a:ext cx="576263" cy="460375"/>
        </p:xfrm>
        <a:graphic>
          <a:graphicData uri="http://schemas.openxmlformats.org/presentationml/2006/ole">
            <mc:AlternateContent xmlns:mc="http://schemas.openxmlformats.org/markup-compatibility/2006">
              <mc:Choice xmlns:v="urn:schemas-microsoft-com:vml" Requires="v">
                <p:oleObj spid="_x0000_s3238" name="" r:id="rId5" imgW="139700" imgH="63500" progId="Equation.3">
                  <p:embed/>
                </p:oleObj>
              </mc:Choice>
              <mc:Fallback>
                <p:oleObj name="" r:id="rId5" imgW="139700" imgH="63500" progId="Equation.3">
                  <p:embed/>
                  <p:pic>
                    <p:nvPicPr>
                      <p:cNvPr id="0" name="图片 3237"/>
                      <p:cNvPicPr/>
                      <p:nvPr/>
                    </p:nvPicPr>
                    <p:blipFill>
                      <a:blip r:embed="rId6"/>
                      <a:stretch>
                        <a:fillRect/>
                      </a:stretch>
                    </p:blipFill>
                    <p:spPr>
                      <a:xfrm>
                        <a:off x="7956550" y="4192588"/>
                        <a:ext cx="576263" cy="460375"/>
                      </a:xfrm>
                      <a:prstGeom prst="rect">
                        <a:avLst/>
                      </a:prstGeom>
                      <a:noFill/>
                      <a:ln w="38100">
                        <a:noFill/>
                        <a:miter/>
                      </a:ln>
                    </p:spPr>
                  </p:pic>
                </p:oleObj>
              </mc:Fallback>
            </mc:AlternateContent>
          </a:graphicData>
        </a:graphic>
      </p:graphicFrame>
      <p:graphicFrame>
        <p:nvGraphicFramePr>
          <p:cNvPr id="258060" name="Object 12"/>
          <p:cNvGraphicFramePr>
            <a:graphicFrameLocks noChangeAspect="1"/>
          </p:cNvGraphicFramePr>
          <p:nvPr/>
        </p:nvGraphicFramePr>
        <p:xfrm>
          <a:off x="3563938" y="4508500"/>
          <a:ext cx="1368425" cy="522288"/>
        </p:xfrm>
        <a:graphic>
          <a:graphicData uri="http://schemas.openxmlformats.org/presentationml/2006/ole">
            <mc:AlternateContent xmlns:mc="http://schemas.openxmlformats.org/markup-compatibility/2006">
              <mc:Choice xmlns:v="urn:schemas-microsoft-com:vml" Requires="v">
                <p:oleObj spid="_x0000_s3241" name="" r:id="rId7" imgW="508000" imgH="63500" progId="Equation.3">
                  <p:embed/>
                </p:oleObj>
              </mc:Choice>
              <mc:Fallback>
                <p:oleObj name="" r:id="rId7" imgW="508000" imgH="63500" progId="Equation.3">
                  <p:embed/>
                  <p:pic>
                    <p:nvPicPr>
                      <p:cNvPr id="0" name="图片 3240"/>
                      <p:cNvPicPr/>
                      <p:nvPr/>
                    </p:nvPicPr>
                    <p:blipFill>
                      <a:blip r:embed="rId8"/>
                      <a:stretch>
                        <a:fillRect/>
                      </a:stretch>
                    </p:blipFill>
                    <p:spPr>
                      <a:xfrm>
                        <a:off x="3563938" y="4508500"/>
                        <a:ext cx="1368425" cy="522288"/>
                      </a:xfrm>
                      <a:prstGeom prst="rect">
                        <a:avLst/>
                      </a:prstGeom>
                      <a:noFill/>
                      <a:ln w="38100">
                        <a:noFill/>
                        <a:miter/>
                      </a:ln>
                    </p:spPr>
                  </p:pic>
                </p:oleObj>
              </mc:Fallback>
            </mc:AlternateContent>
          </a:graphicData>
        </a:graphic>
      </p:graphicFrame>
      <p:grpSp>
        <p:nvGrpSpPr>
          <p:cNvPr id="4" name="Group 13"/>
          <p:cNvGrpSpPr>
            <a:grpSpLocks noChangeAspect="1"/>
          </p:cNvGrpSpPr>
          <p:nvPr/>
        </p:nvGrpSpPr>
        <p:grpSpPr>
          <a:xfrm>
            <a:off x="1042988" y="5445125"/>
            <a:ext cx="6481762" cy="877888"/>
            <a:chOff x="0" y="0"/>
            <a:chExt cx="4083" cy="553"/>
          </a:xfrm>
        </p:grpSpPr>
        <p:graphicFrame>
          <p:nvGraphicFramePr>
            <p:cNvPr id="185357" name="Object 14"/>
            <p:cNvGraphicFramePr>
              <a:graphicFrameLocks noChangeAspect="1"/>
            </p:cNvGraphicFramePr>
            <p:nvPr/>
          </p:nvGraphicFramePr>
          <p:xfrm>
            <a:off x="0" y="0"/>
            <a:ext cx="2767" cy="553"/>
          </p:xfrm>
          <a:graphic>
            <a:graphicData uri="http://schemas.openxmlformats.org/presentationml/2006/ole">
              <mc:AlternateContent xmlns:mc="http://schemas.openxmlformats.org/markup-compatibility/2006">
                <mc:Choice xmlns:v="urn:schemas-microsoft-com:vml" Requires="v">
                  <p:oleObj spid="_x0000_s3245" name="" r:id="rId9" imgW="1764665" imgH="355600" progId="Equation.3">
                    <p:embed/>
                  </p:oleObj>
                </mc:Choice>
                <mc:Fallback>
                  <p:oleObj name="" r:id="rId9" imgW="1764665" imgH="355600" progId="Equation.3">
                    <p:embed/>
                    <p:pic>
                      <p:nvPicPr>
                        <p:cNvPr id="0" name="图片 3244"/>
                        <p:cNvPicPr/>
                        <p:nvPr/>
                      </p:nvPicPr>
                      <p:blipFill>
                        <a:blip r:embed="rId10"/>
                        <a:stretch>
                          <a:fillRect/>
                        </a:stretch>
                      </p:blipFill>
                      <p:spPr>
                        <a:xfrm>
                          <a:off x="0" y="0"/>
                          <a:ext cx="2767" cy="553"/>
                        </a:xfrm>
                        <a:prstGeom prst="rect">
                          <a:avLst/>
                        </a:prstGeom>
                        <a:noFill/>
                        <a:ln w="38100">
                          <a:noFill/>
                          <a:miter/>
                        </a:ln>
                      </p:spPr>
                    </p:pic>
                  </p:oleObj>
                </mc:Fallback>
              </mc:AlternateContent>
            </a:graphicData>
          </a:graphic>
        </p:graphicFrame>
        <p:graphicFrame>
          <p:nvGraphicFramePr>
            <p:cNvPr id="185358" name="Object 15"/>
            <p:cNvGraphicFramePr>
              <a:graphicFrameLocks noChangeAspect="1"/>
            </p:cNvGraphicFramePr>
            <p:nvPr/>
          </p:nvGraphicFramePr>
          <p:xfrm>
            <a:off x="3402" y="136"/>
            <a:ext cx="681" cy="317"/>
          </p:xfrm>
          <a:graphic>
            <a:graphicData uri="http://schemas.openxmlformats.org/presentationml/2006/ole">
              <mc:AlternateContent xmlns:mc="http://schemas.openxmlformats.org/markup-compatibility/2006">
                <mc:Choice xmlns:v="urn:schemas-microsoft-com:vml" Requires="v">
                  <p:oleObj spid="_x0000_s3247" name="" r:id="rId11" imgW="406400" imgH="190500" progId="Equation.3">
                    <p:embed/>
                  </p:oleObj>
                </mc:Choice>
                <mc:Fallback>
                  <p:oleObj name="" r:id="rId11" imgW="406400" imgH="190500" progId="Equation.3">
                    <p:embed/>
                    <p:pic>
                      <p:nvPicPr>
                        <p:cNvPr id="0" name="图片 3246"/>
                        <p:cNvPicPr/>
                        <p:nvPr/>
                      </p:nvPicPr>
                      <p:blipFill>
                        <a:blip r:embed="rId12"/>
                        <a:stretch>
                          <a:fillRect/>
                        </a:stretch>
                      </p:blipFill>
                      <p:spPr>
                        <a:xfrm>
                          <a:off x="3402" y="136"/>
                          <a:ext cx="681" cy="317"/>
                        </a:xfrm>
                        <a:prstGeom prst="rect">
                          <a:avLst/>
                        </a:prstGeom>
                        <a:noFill/>
                        <a:ln w="38100">
                          <a:noFill/>
                          <a:miter/>
                        </a:ln>
                      </p:spPr>
                    </p:pic>
                  </p:oleObj>
                </mc:Fallback>
              </mc:AlternateContent>
            </a:graphicData>
          </a:graphic>
        </p:graphicFrame>
      </p:grpSp>
      <p:sp>
        <p:nvSpPr>
          <p:cNvPr id="185354" name="Rectangle 17"/>
          <p:cNvSpPr/>
          <p:nvPr/>
        </p:nvSpPr>
        <p:spPr>
          <a:xfrm>
            <a:off x="0" y="2852738"/>
            <a:ext cx="184150" cy="366712"/>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sp>
        <p:nvSpPr>
          <p:cNvPr id="258065" name="Rectangle 18"/>
          <p:cNvSpPr/>
          <p:nvPr/>
        </p:nvSpPr>
        <p:spPr>
          <a:xfrm>
            <a:off x="5940425" y="5516563"/>
            <a:ext cx="374650" cy="2444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r>
              <a:rPr lang="en-US" altLang="zh-CN" sz="1000" b="1" dirty="0">
                <a:solidFill>
                  <a:schemeClr val="tx1"/>
                </a:solidFill>
                <a:latin typeface="Times New Roman" panose="02020603050405020304" pitchFamily="18" charset="0"/>
              </a:rPr>
              <a:t>      </a:t>
            </a:r>
            <a:endParaRPr lang="en-US" altLang="zh-CN" sz="2400" b="1" dirty="0">
              <a:solidFill>
                <a:schemeClr val="tx1"/>
              </a:solidFill>
              <a:latin typeface="Times New Roman" panose="02020603050405020304" pitchFamily="18" charset="0"/>
            </a:endParaRPr>
          </a:p>
        </p:txBody>
      </p:sp>
      <p:sp>
        <p:nvSpPr>
          <p:cNvPr id="185356" name="灯片编号占位符 1"/>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rgbClr val="003399"/>
                </a:solidFill>
              </a:rPr>
            </a:fld>
            <a:endParaRPr lang="en-US" altLang="zh-CN" sz="1400" b="1" dirty="0">
              <a:solidFill>
                <a:srgbClr val="0033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grpId="0" nodeType="clickEffect">
                                  <p:stCondLst>
                                    <p:cond delay="0"/>
                                  </p:stCondLst>
                                  <p:childTnLst>
                                    <p:set>
                                      <p:cBhvr>
                                        <p:cTn id="11" dur="1" fill="hold">
                                          <p:stCondLst>
                                            <p:cond delay="0"/>
                                          </p:stCondLst>
                                        </p:cTn>
                                        <p:tgtEl>
                                          <p:spTgt spid="258058"/>
                                        </p:tgtEl>
                                        <p:attrNameLst>
                                          <p:attrName>style.visibility</p:attrName>
                                        </p:attrNameLst>
                                      </p:cBhvr>
                                      <p:to>
                                        <p:strVal val="visible"/>
                                      </p:to>
                                    </p:set>
                                    <p:animEffect transition="in" filter="wedge">
                                      <p:cBhvr>
                                        <p:cTn id="12" dur="2000"/>
                                        <p:tgtEl>
                                          <p:spTgt spid="258058"/>
                                        </p:tgtEl>
                                      </p:cBhvr>
                                    </p:animEffect>
                                  </p:childTnLst>
                                </p:cTn>
                              </p:par>
                              <p:par>
                                <p:cTn id="13" presetID="20" presetClass="entr" presetSubtype="0" fill="hold" nodeType="withEffect">
                                  <p:stCondLst>
                                    <p:cond delay="0"/>
                                  </p:stCondLst>
                                  <p:childTnLst>
                                    <p:set>
                                      <p:cBhvr>
                                        <p:cTn id="14" dur="1" fill="hold">
                                          <p:stCondLst>
                                            <p:cond delay="0"/>
                                          </p:stCondLst>
                                        </p:cTn>
                                        <p:tgtEl>
                                          <p:spTgt spid="258059"/>
                                        </p:tgtEl>
                                        <p:attrNameLst>
                                          <p:attrName>style.visibility</p:attrName>
                                        </p:attrNameLst>
                                      </p:cBhvr>
                                      <p:to>
                                        <p:strVal val="visible"/>
                                      </p:to>
                                    </p:set>
                                    <p:animEffect transition="in" filter="wedge">
                                      <p:cBhvr>
                                        <p:cTn id="15" dur="2000"/>
                                        <p:tgtEl>
                                          <p:spTgt spid="258059"/>
                                        </p:tgtEl>
                                      </p:cBhvr>
                                    </p:animEffect>
                                  </p:childTnLst>
                                </p:cTn>
                              </p:par>
                              <p:par>
                                <p:cTn id="16" presetID="20" presetClass="entr" presetSubtype="0" fill="hold" nodeType="withEffect">
                                  <p:stCondLst>
                                    <p:cond delay="0"/>
                                  </p:stCondLst>
                                  <p:childTnLst>
                                    <p:set>
                                      <p:cBhvr>
                                        <p:cTn id="17" dur="1" fill="hold">
                                          <p:stCondLst>
                                            <p:cond delay="0"/>
                                          </p:stCondLst>
                                        </p:cTn>
                                        <p:tgtEl>
                                          <p:spTgt spid="258060"/>
                                        </p:tgtEl>
                                        <p:attrNameLst>
                                          <p:attrName>style.visibility</p:attrName>
                                        </p:attrNameLst>
                                      </p:cBhvr>
                                      <p:to>
                                        <p:strVal val="visible"/>
                                      </p:to>
                                    </p:set>
                                    <p:animEffect transition="in" filter="wedge">
                                      <p:cBhvr>
                                        <p:cTn id="18" dur="2000"/>
                                        <p:tgtEl>
                                          <p:spTgt spid="258060"/>
                                        </p:tgtEl>
                                      </p:cBhvr>
                                    </p:animEffect>
                                  </p:childTnLst>
                                </p:cTn>
                              </p:par>
                              <p:par>
                                <p:cTn id="19" presetID="2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edge">
                                      <p:cBhvr>
                                        <p:cTn id="21" dur="2000"/>
                                        <p:tgtEl>
                                          <p:spTgt spid="4"/>
                                        </p:tgtEl>
                                      </p:cBhvr>
                                    </p:animEffect>
                                  </p:childTnLst>
                                </p:cTn>
                              </p:par>
                              <p:par>
                                <p:cTn id="22" presetID="20" presetClass="entr" presetSubtype="0" fill="hold" grpId="0" nodeType="withEffect">
                                  <p:stCondLst>
                                    <p:cond delay="0"/>
                                  </p:stCondLst>
                                  <p:childTnLst>
                                    <p:set>
                                      <p:cBhvr>
                                        <p:cTn id="23" dur="1" fill="hold">
                                          <p:stCondLst>
                                            <p:cond delay="0"/>
                                          </p:stCondLst>
                                        </p:cTn>
                                        <p:tgtEl>
                                          <p:spTgt spid="258065"/>
                                        </p:tgtEl>
                                        <p:attrNameLst>
                                          <p:attrName>style.visibility</p:attrName>
                                        </p:attrNameLst>
                                      </p:cBhvr>
                                      <p:to>
                                        <p:strVal val="visible"/>
                                      </p:to>
                                    </p:set>
                                    <p:animEffect transition="in" filter="wedge">
                                      <p:cBhvr>
                                        <p:cTn id="24" dur="2000"/>
                                        <p:tgtEl>
                                          <p:spTgt spid="2580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58" grpId="0"/>
      <p:bldP spid="25806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22"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sp>
        <p:nvSpPr>
          <p:cNvPr id="133123" name="Rectangle 2"/>
          <p:cNvSpPr>
            <a:spLocks noGrp="1" noRot="1"/>
          </p:cNvSpPr>
          <p:nvPr>
            <p:ph type="title" idx="4294967295"/>
          </p:nvPr>
        </p:nvSpPr>
        <p:spPr>
          <a:xfrm>
            <a:off x="179388" y="188913"/>
            <a:ext cx="8897937" cy="1223962"/>
          </a:xfrm>
          <a:ln/>
        </p:spPr>
        <p:txBody>
          <a:bodyPr vert="horz" wrap="square" lIns="91440" tIns="45720" rIns="91440" bIns="45720" anchor="ctr" anchorCtr="0"/>
          <a:p>
            <a:pPr eaLnBrk="1" hangingPunct="1"/>
            <a:r>
              <a:rPr lang="en-US" altLang="zh-CN" sz="4000" b="1" dirty="0">
                <a:latin typeface="Times New Roman" panose="02020603050405020304" pitchFamily="18" charset="0"/>
              </a:rPr>
              <a:t>§2-2  </a:t>
            </a:r>
            <a:r>
              <a:rPr lang="zh-CN" altLang="en-US" sz="4000" b="1" dirty="0">
                <a:latin typeface="Times New Roman" panose="02020603050405020304" pitchFamily="18" charset="0"/>
              </a:rPr>
              <a:t>控制系统的微分方程</a:t>
            </a:r>
            <a:br>
              <a:rPr lang="en-US" altLang="zh-CN" sz="4000" b="1" dirty="0">
                <a:latin typeface="Times New Roman" panose="02020603050405020304" pitchFamily="18" charset="0"/>
              </a:rPr>
            </a:br>
            <a:r>
              <a:rPr lang="en-US" altLang="zh-CN" sz="4000" b="1" dirty="0">
                <a:latin typeface="Times New Roman" panose="02020603050405020304" pitchFamily="18" charset="0"/>
                <a:cs typeface="Times New Roman" panose="02020603050405020304" pitchFamily="18" charset="0"/>
              </a:rPr>
              <a:t> </a:t>
            </a:r>
            <a:r>
              <a:rPr lang="en-US" altLang="zh-CN" sz="3600" dirty="0">
                <a:latin typeface="Times New Roman" panose="02020603050405020304" pitchFamily="18" charset="0"/>
                <a:cs typeface="Times New Roman" panose="02020603050405020304" pitchFamily="18" charset="0"/>
              </a:rPr>
              <a:t>(</a:t>
            </a:r>
            <a:r>
              <a:rPr lang="zh-CN" altLang="en-US" sz="3600" dirty="0">
                <a:latin typeface="Times New Roman" panose="02020603050405020304" pitchFamily="18" charset="0"/>
              </a:rPr>
              <a:t>D</a:t>
            </a:r>
            <a:r>
              <a:rPr lang="en-US" altLang="zh-CN" sz="3600" dirty="0">
                <a:latin typeface="Times New Roman" panose="02020603050405020304" pitchFamily="18" charset="0"/>
                <a:cs typeface="Times New Roman" panose="02020603050405020304" pitchFamily="18" charset="0"/>
              </a:rPr>
              <a:t>ifferential </a:t>
            </a:r>
            <a:r>
              <a:rPr lang="zh-CN" altLang="en-US" sz="3600" dirty="0">
                <a:latin typeface="Times New Roman" panose="02020603050405020304" pitchFamily="18" charset="0"/>
              </a:rPr>
              <a:t>E</a:t>
            </a:r>
            <a:r>
              <a:rPr lang="en-US" altLang="zh-CN" sz="3600" dirty="0">
                <a:latin typeface="Times New Roman" panose="02020603050405020304" pitchFamily="18" charset="0"/>
                <a:cs typeface="Times New Roman" panose="02020603050405020304" pitchFamily="18" charset="0"/>
              </a:rPr>
              <a:t>quation</a:t>
            </a:r>
            <a:r>
              <a:rPr lang="zh-CN" altLang="en-US" sz="3600" dirty="0">
                <a:latin typeface="Times New Roman" panose="02020603050405020304" pitchFamily="18" charset="0"/>
              </a:rPr>
              <a:t> </a:t>
            </a:r>
            <a:r>
              <a:rPr lang="en-US" altLang="zh-CN" sz="3600" dirty="0">
                <a:latin typeface="Times New Roman" panose="02020603050405020304" pitchFamily="18" charset="0"/>
                <a:cs typeface="Times New Roman" panose="02020603050405020304" pitchFamily="18" charset="0"/>
              </a:rPr>
              <a:t>)</a:t>
            </a:r>
            <a:endParaRPr lang="zh-CN" altLang="en-US" sz="3600" dirty="0">
              <a:latin typeface="Times New Roman" panose="02020603050405020304" pitchFamily="18" charset="0"/>
            </a:endParaRPr>
          </a:p>
        </p:txBody>
      </p:sp>
      <p:sp>
        <p:nvSpPr>
          <p:cNvPr id="140292" name="Rectangle 3"/>
          <p:cNvSpPr>
            <a:spLocks noGrp="1" noRot="1"/>
          </p:cNvSpPr>
          <p:nvPr>
            <p:ph type="body" idx="4294967295"/>
          </p:nvPr>
        </p:nvSpPr>
        <p:spPr>
          <a:xfrm>
            <a:off x="-60325" y="1858963"/>
            <a:ext cx="9144000" cy="4392612"/>
          </a:xfrm>
          <a:ln/>
        </p:spPr>
        <p:txBody>
          <a:bodyPr vert="horz" wrap="square" lIns="91440" tIns="45720" rIns="91440" bIns="45720" anchor="t" anchorCtr="0"/>
          <a:p>
            <a:pPr marL="539750" indent="-611505" algn="just" eaLnBrk="1" hangingPunct="1">
              <a:buNone/>
            </a:pPr>
            <a:r>
              <a:rPr lang="en-US" altLang="zh-CN" sz="2800" b="1" dirty="0">
                <a:latin typeface="宋体" panose="02010600030101010101" pitchFamily="2" charset="-122"/>
              </a:rPr>
              <a:t>(1)</a:t>
            </a:r>
            <a:r>
              <a:rPr lang="zh-CN" altLang="en-US" sz="2800" b="1" dirty="0">
                <a:latin typeface="宋体" panose="02010600030101010101" pitchFamily="2" charset="-122"/>
              </a:rPr>
              <a:t>了解系统组成及各环节之间的传递关系，确定系统输入、输出变量，系统内部变量及变量之间的相互关系。</a:t>
            </a:r>
            <a:endParaRPr lang="zh-CN" altLang="en-US" sz="2800" b="1" dirty="0">
              <a:latin typeface="宋体" panose="02010600030101010101" pitchFamily="2" charset="-122"/>
            </a:endParaRPr>
          </a:p>
          <a:p>
            <a:pPr marL="539750" indent="-611505" algn="just" eaLnBrk="1" hangingPunct="1">
              <a:buNone/>
            </a:pPr>
            <a:r>
              <a:rPr lang="en-US" altLang="zh-CN" sz="2800" b="1" dirty="0">
                <a:latin typeface="宋体" panose="02010600030101010101" pitchFamily="2" charset="-122"/>
              </a:rPr>
              <a:t>(2)</a:t>
            </a:r>
            <a:r>
              <a:rPr lang="zh-CN" altLang="en-US" sz="2800" b="1" dirty="0">
                <a:latin typeface="宋体" panose="02010600030101010101" pitchFamily="2" charset="-122"/>
              </a:rPr>
              <a:t>从输入端开始按照信号流向，分析各环节的运动机理，写出描述各环节动态关系的微分方程。</a:t>
            </a:r>
            <a:endParaRPr lang="en-US" altLang="zh-CN" sz="2800" b="1" dirty="0">
              <a:latin typeface="宋体" panose="02010600030101010101" pitchFamily="2" charset="-122"/>
            </a:endParaRPr>
          </a:p>
          <a:p>
            <a:pPr marL="539750" indent="-611505" algn="just" eaLnBrk="1" hangingPunct="1">
              <a:buNone/>
            </a:pPr>
            <a:r>
              <a:rPr lang="en-US" altLang="zh-CN" sz="2800" b="1" dirty="0">
                <a:latin typeface="宋体" panose="02010600030101010101" pitchFamily="2" charset="-122"/>
              </a:rPr>
              <a:t>(3)</a:t>
            </a:r>
            <a:r>
              <a:rPr lang="zh-CN" altLang="en-US" sz="2800" b="1" dirty="0">
                <a:latin typeface="宋体" panose="02010600030101010101" pitchFamily="2" charset="-122"/>
              </a:rPr>
              <a:t>采用微偏线性化等方法对原始微分方程进行简化。</a:t>
            </a:r>
            <a:endParaRPr lang="en-US" altLang="zh-CN" sz="2800" b="1" dirty="0">
              <a:latin typeface="宋体" panose="02010600030101010101" pitchFamily="2" charset="-122"/>
            </a:endParaRPr>
          </a:p>
          <a:p>
            <a:pPr marL="539750" indent="-611505" algn="just" eaLnBrk="1" hangingPunct="1">
              <a:buNone/>
            </a:pPr>
            <a:r>
              <a:rPr lang="en-US" altLang="zh-CN" sz="2800" b="1" dirty="0">
                <a:latin typeface="宋体" panose="02010600030101010101" pitchFamily="2" charset="-122"/>
              </a:rPr>
              <a:t>(4)</a:t>
            </a:r>
            <a:r>
              <a:rPr lang="zh-CN" altLang="en-US" sz="2800" b="1" dirty="0">
                <a:latin typeface="宋体" panose="02010600030101010101" pitchFamily="2" charset="-122"/>
              </a:rPr>
              <a:t>对简化后方程进行推导，消除中间变量，仅保留系统输入变量和输出变量。</a:t>
            </a:r>
            <a:endParaRPr lang="en-US" altLang="zh-CN" sz="2800" b="1" dirty="0">
              <a:latin typeface="宋体" panose="02010600030101010101" pitchFamily="2" charset="-122"/>
            </a:endParaRPr>
          </a:p>
          <a:p>
            <a:pPr marL="539750" indent="-611505" algn="just" eaLnBrk="1" hangingPunct="1">
              <a:buNone/>
            </a:pPr>
            <a:r>
              <a:rPr lang="en-US" altLang="zh-CN" sz="2800" b="1" dirty="0">
                <a:latin typeface="宋体" panose="02010600030101010101" pitchFamily="2" charset="-122"/>
              </a:rPr>
              <a:t>(5)</a:t>
            </a:r>
            <a:r>
              <a:rPr lang="zh-CN" altLang="en-US" sz="2800" b="1" dirty="0">
                <a:latin typeface="宋体" panose="02010600030101010101" pitchFamily="2" charset="-122"/>
              </a:rPr>
              <a:t>对偏微分方程整理成规范形式，即将输出变量及其各阶导数项放在等号左边，输入变量及其各阶导数项放在等号右边，分别按降阶顺序排列。</a:t>
            </a:r>
            <a:endParaRPr lang="zh-CN" altLang="en-US" sz="2800" b="1" dirty="0">
              <a:latin typeface="宋体" panose="02010600030101010101" pitchFamily="2" charset="-122"/>
            </a:endParaRPr>
          </a:p>
        </p:txBody>
      </p:sp>
      <p:sp>
        <p:nvSpPr>
          <p:cNvPr id="140297" name="Text Box 8"/>
          <p:cNvSpPr txBox="1"/>
          <p:nvPr/>
        </p:nvSpPr>
        <p:spPr>
          <a:xfrm>
            <a:off x="368300" y="1484313"/>
            <a:ext cx="8020050" cy="431800"/>
          </a:xfrm>
          <a:prstGeom prst="rect">
            <a:avLst/>
          </a:prstGeom>
          <a:noFill/>
          <a:ln w="9525">
            <a:noFill/>
          </a:ln>
        </p:spPr>
        <p:txBody>
          <a:bodyPr anchor="b" anchorCtr="0">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lnSpc>
                <a:spcPct val="80000"/>
              </a:lnSpc>
              <a:buClrTx/>
              <a:buSzTx/>
              <a:buFont typeface="Arial" panose="020B0604020202020204" pitchFamily="34" charset="0"/>
              <a:buNone/>
            </a:pPr>
            <a:r>
              <a:rPr lang="zh-CN" altLang="en-US" sz="2800" b="1" dirty="0">
                <a:latin typeface="宋体" panose="02010600030101010101" pitchFamily="2" charset="-122"/>
              </a:rPr>
              <a:t>建立系统</a:t>
            </a:r>
            <a:r>
              <a:rPr lang="en-US" altLang="zh-CN" sz="2800" b="1" dirty="0">
                <a:latin typeface="宋体" panose="02010600030101010101" pitchFamily="2" charset="-122"/>
              </a:rPr>
              <a:t>(</a:t>
            </a:r>
            <a:r>
              <a:rPr lang="zh-CN" altLang="en-US" sz="2800" b="1" dirty="0">
                <a:latin typeface="宋体" panose="02010600030101010101" pitchFamily="2" charset="-122"/>
              </a:rPr>
              <a:t>或元件</a:t>
            </a:r>
            <a:r>
              <a:rPr lang="en-US" altLang="zh-CN" sz="2800" b="1" dirty="0">
                <a:latin typeface="宋体" panose="02010600030101010101" pitchFamily="2" charset="-122"/>
              </a:rPr>
              <a:t>)</a:t>
            </a:r>
            <a:r>
              <a:rPr lang="zh-CN" altLang="en-US" sz="2800" b="1" dirty="0">
                <a:latin typeface="宋体" panose="02010600030101010101" pitchFamily="2" charset="-122"/>
              </a:rPr>
              <a:t>微分方程式的一般步骤：</a:t>
            </a:r>
            <a:endParaRPr lang="zh-CN" altLang="en-US" sz="2800" b="1" dirty="0">
              <a:latin typeface="Times New Roman" panose="02020603050405020304" pitchFamily="18" charset="0"/>
            </a:endParaRPr>
          </a:p>
        </p:txBody>
      </p:sp>
      <p:sp>
        <p:nvSpPr>
          <p:cNvPr id="133126" name="灯片编号占位符 1"/>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0297">
                                            <p:txEl>
                                              <p:charRg st="0" end="21"/>
                                            </p:txEl>
                                          </p:spTgt>
                                        </p:tgtEl>
                                        <p:attrNameLst>
                                          <p:attrName>style.visibility</p:attrName>
                                        </p:attrNameLst>
                                      </p:cBhvr>
                                      <p:to>
                                        <p:strVal val="visible"/>
                                      </p:to>
                                    </p:set>
                                    <p:anim calcmode="lin" valueType="num">
                                      <p:cBhvr additive="base">
                                        <p:cTn id="7" dur="500" fill="hold"/>
                                        <p:tgtEl>
                                          <p:spTgt spid="140297">
                                            <p:txEl>
                                              <p:charRg st="0" end="2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0297">
                                            <p:txEl>
                                              <p:charRg st="0" end="2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140292">
                                            <p:txEl>
                                              <p:charRg st="0" end="51"/>
                                            </p:txEl>
                                          </p:spTgt>
                                        </p:tgtEl>
                                        <p:attrNameLst>
                                          <p:attrName>style.visibility</p:attrName>
                                        </p:attrNameLst>
                                      </p:cBhvr>
                                      <p:to>
                                        <p:strVal val="visible"/>
                                      </p:to>
                                    </p:set>
                                    <p:animEffect transition="in" filter="box(in)">
                                      <p:cBhvr>
                                        <p:cTn id="13" dur="500"/>
                                        <p:tgtEl>
                                          <p:spTgt spid="140292">
                                            <p:txEl>
                                              <p:charRg st="0" end="5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140292">
                                            <p:txEl>
                                              <p:charRg st="51" end="96"/>
                                            </p:txEl>
                                          </p:spTgt>
                                        </p:tgtEl>
                                        <p:attrNameLst>
                                          <p:attrName>style.visibility</p:attrName>
                                        </p:attrNameLst>
                                      </p:cBhvr>
                                      <p:to>
                                        <p:strVal val="visible"/>
                                      </p:to>
                                    </p:set>
                                    <p:animEffect transition="in" filter="checkerboard(across)">
                                      <p:cBhvr>
                                        <p:cTn id="18" dur="500"/>
                                        <p:tgtEl>
                                          <p:spTgt spid="140292">
                                            <p:txEl>
                                              <p:charRg st="51" end="9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140292">
                                            <p:txEl>
                                              <p:charRg st="96" end="122"/>
                                            </p:txEl>
                                          </p:spTgt>
                                        </p:tgtEl>
                                        <p:attrNameLst>
                                          <p:attrName>style.visibility</p:attrName>
                                        </p:attrNameLst>
                                      </p:cBhvr>
                                      <p:to>
                                        <p:strVal val="visible"/>
                                      </p:to>
                                    </p:set>
                                    <p:animEffect transition="in" filter="checkerboard(across)">
                                      <p:cBhvr>
                                        <p:cTn id="23" dur="500"/>
                                        <p:tgtEl>
                                          <p:spTgt spid="140292">
                                            <p:txEl>
                                              <p:charRg st="96" end="12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nodeType="clickEffect">
                                  <p:stCondLst>
                                    <p:cond delay="0"/>
                                  </p:stCondLst>
                                  <p:childTnLst>
                                    <p:set>
                                      <p:cBhvr>
                                        <p:cTn id="27" dur="1" fill="hold">
                                          <p:stCondLst>
                                            <p:cond delay="0"/>
                                          </p:stCondLst>
                                        </p:cTn>
                                        <p:tgtEl>
                                          <p:spTgt spid="140292">
                                            <p:txEl>
                                              <p:charRg st="122" end="159"/>
                                            </p:txEl>
                                          </p:spTgt>
                                        </p:tgtEl>
                                        <p:attrNameLst>
                                          <p:attrName>style.visibility</p:attrName>
                                        </p:attrNameLst>
                                      </p:cBhvr>
                                      <p:to>
                                        <p:strVal val="visible"/>
                                      </p:to>
                                    </p:set>
                                    <p:animEffect transition="in" filter="checkerboard(across)">
                                      <p:cBhvr>
                                        <p:cTn id="28" dur="500"/>
                                        <p:tgtEl>
                                          <p:spTgt spid="140292">
                                            <p:txEl>
                                              <p:charRg st="122" end="159"/>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nodeType="clickEffect">
                                  <p:stCondLst>
                                    <p:cond delay="0"/>
                                  </p:stCondLst>
                                  <p:childTnLst>
                                    <p:set>
                                      <p:cBhvr>
                                        <p:cTn id="32" dur="1" fill="hold">
                                          <p:stCondLst>
                                            <p:cond delay="0"/>
                                          </p:stCondLst>
                                        </p:cTn>
                                        <p:tgtEl>
                                          <p:spTgt spid="140292">
                                            <p:txEl>
                                              <p:charRg st="159" end="225"/>
                                            </p:txEl>
                                          </p:spTgt>
                                        </p:tgtEl>
                                        <p:attrNameLst>
                                          <p:attrName>style.visibility</p:attrName>
                                        </p:attrNameLst>
                                      </p:cBhvr>
                                      <p:to>
                                        <p:strVal val="visible"/>
                                      </p:to>
                                    </p:set>
                                    <p:animEffect transition="in" filter="checkerboard(across)">
                                      <p:cBhvr>
                                        <p:cTn id="33" dur="500"/>
                                        <p:tgtEl>
                                          <p:spTgt spid="140292">
                                            <p:txEl>
                                              <p:charRg st="159" end="22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6370"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sp>
        <p:nvSpPr>
          <p:cNvPr id="186371" name="Rectangle 2"/>
          <p:cNvSpPr>
            <a:spLocks noGrp="1" noRot="1"/>
          </p:cNvSpPr>
          <p:nvPr>
            <p:ph type="title" idx="4294967295"/>
          </p:nvPr>
        </p:nvSpPr>
        <p:spPr>
          <a:xfrm>
            <a:off x="311150" y="457200"/>
            <a:ext cx="8540750" cy="1143000"/>
          </a:xfrm>
          <a:ln/>
        </p:spPr>
        <p:txBody>
          <a:bodyPr vert="horz" wrap="square" lIns="91440" tIns="45720" rIns="91440" bIns="45720" anchor="ctr" anchorCtr="0"/>
          <a:p>
            <a:pPr algn="l" eaLnBrk="1" hangingPunct="1"/>
            <a:r>
              <a:rPr lang="zh-CN" altLang="en-US" sz="3200" b="1" dirty="0">
                <a:solidFill>
                  <a:srgbClr val="CC0000"/>
                </a:solidFill>
                <a:latin typeface="Times New Roman" panose="02020603050405020304" pitchFamily="18" charset="0"/>
              </a:rPr>
              <a:t>包含多重极点的</a:t>
            </a:r>
            <a:r>
              <a:rPr lang="en-US" altLang="zh-CN" sz="3200" b="1" i="1" dirty="0">
                <a:solidFill>
                  <a:srgbClr val="CC0000"/>
                </a:solidFill>
                <a:latin typeface="Times New Roman" panose="02020603050405020304" pitchFamily="18" charset="0"/>
              </a:rPr>
              <a:t>F</a:t>
            </a:r>
            <a:r>
              <a:rPr lang="en-US" altLang="zh-CN" sz="3200" b="1" dirty="0">
                <a:solidFill>
                  <a:srgbClr val="CC0000"/>
                </a:solidFill>
                <a:latin typeface="Times New Roman" panose="02020603050405020304" pitchFamily="18" charset="0"/>
              </a:rPr>
              <a:t>(</a:t>
            </a:r>
            <a:r>
              <a:rPr lang="en-US" altLang="zh-CN" sz="3200" b="1" i="1" dirty="0">
                <a:solidFill>
                  <a:srgbClr val="CC0000"/>
                </a:solidFill>
                <a:latin typeface="Times New Roman" panose="02020603050405020304" pitchFamily="18" charset="0"/>
              </a:rPr>
              <a:t>s</a:t>
            </a:r>
            <a:r>
              <a:rPr lang="en-US" altLang="zh-CN" sz="3200" b="1" dirty="0">
                <a:solidFill>
                  <a:srgbClr val="CC0000"/>
                </a:solidFill>
                <a:latin typeface="Times New Roman" panose="02020603050405020304" pitchFamily="18" charset="0"/>
              </a:rPr>
              <a:t>)</a:t>
            </a:r>
            <a:r>
              <a:rPr lang="zh-CN" altLang="en-US" sz="3200" b="1" dirty="0">
                <a:solidFill>
                  <a:srgbClr val="CC0000"/>
                </a:solidFill>
                <a:latin typeface="Times New Roman" panose="02020603050405020304" pitchFamily="18" charset="0"/>
              </a:rPr>
              <a:t>部分分式展开式</a:t>
            </a:r>
            <a:endParaRPr lang="zh-CN" altLang="en-US" sz="3200" b="1" dirty="0">
              <a:solidFill>
                <a:srgbClr val="CC0000"/>
              </a:solidFill>
              <a:latin typeface="Times New Roman" panose="02020603050405020304" pitchFamily="18" charset="0"/>
            </a:endParaRPr>
          </a:p>
        </p:txBody>
      </p:sp>
      <p:sp>
        <p:nvSpPr>
          <p:cNvPr id="186372" name="Rectangle 3"/>
          <p:cNvSpPr/>
          <p:nvPr/>
        </p:nvSpPr>
        <p:spPr>
          <a:xfrm>
            <a:off x="0" y="3051175"/>
            <a:ext cx="184150" cy="366713"/>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grpSp>
        <p:nvGrpSpPr>
          <p:cNvPr id="186373" name="Group 5"/>
          <p:cNvGrpSpPr/>
          <p:nvPr/>
        </p:nvGrpSpPr>
        <p:grpSpPr>
          <a:xfrm>
            <a:off x="468313" y="1628775"/>
            <a:ext cx="8135937" cy="1406525"/>
            <a:chOff x="0" y="0"/>
            <a:chExt cx="5125" cy="886"/>
          </a:xfrm>
        </p:grpSpPr>
        <p:sp>
          <p:nvSpPr>
            <p:cNvPr id="186392" name="Text Box 5"/>
            <p:cNvSpPr txBox="1"/>
            <p:nvPr/>
          </p:nvSpPr>
          <p:spPr>
            <a:xfrm>
              <a:off x="0" y="0"/>
              <a:ext cx="5125"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例</a:t>
              </a:r>
              <a:r>
                <a:rPr lang="en-US" altLang="zh-CN" b="1" dirty="0">
                  <a:latin typeface="Times New Roman" panose="02020603050405020304" pitchFamily="18" charset="0"/>
                </a:rPr>
                <a:t>18   </a:t>
              </a:r>
              <a:r>
                <a:rPr lang="zh-CN" altLang="en-US" b="1" dirty="0">
                  <a:latin typeface="Times New Roman" panose="02020603050405020304" pitchFamily="18" charset="0"/>
                </a:rPr>
                <a:t>求下列函数的拉</a:t>
              </a:r>
              <a:r>
                <a:rPr lang="zh-CN" altLang="en-US" b="1" dirty="0"/>
                <a:t>氏</a:t>
              </a:r>
              <a:r>
                <a:rPr lang="zh-CN" altLang="en-US" b="1" dirty="0">
                  <a:latin typeface="Times New Roman" panose="02020603050405020304" pitchFamily="18" charset="0"/>
                </a:rPr>
                <a:t>反变换</a:t>
              </a:r>
              <a:endParaRPr lang="zh-CN" altLang="en-US" b="1" dirty="0">
                <a:latin typeface="Times New Roman" panose="02020603050405020304" pitchFamily="18" charset="0"/>
              </a:endParaRPr>
            </a:p>
          </p:txBody>
        </p:sp>
        <p:graphicFrame>
          <p:nvGraphicFramePr>
            <p:cNvPr id="186393" name="Object 7"/>
            <p:cNvGraphicFramePr>
              <a:graphicFrameLocks noChangeAspect="1"/>
            </p:cNvGraphicFramePr>
            <p:nvPr/>
          </p:nvGraphicFramePr>
          <p:xfrm>
            <a:off x="1723" y="272"/>
            <a:ext cx="1542" cy="614"/>
          </p:xfrm>
          <a:graphic>
            <a:graphicData uri="http://schemas.openxmlformats.org/presentationml/2006/ole">
              <mc:AlternateContent xmlns:mc="http://schemas.openxmlformats.org/markup-compatibility/2006">
                <mc:Choice xmlns:v="urn:schemas-microsoft-com:vml" Requires="v">
                  <p:oleObj spid="_x0000_s3250" name="" r:id="rId1" imgW="977265" imgH="393700" progId="Equation.3">
                    <p:embed/>
                  </p:oleObj>
                </mc:Choice>
                <mc:Fallback>
                  <p:oleObj name="" r:id="rId1" imgW="977265" imgH="393700" progId="Equation.3">
                    <p:embed/>
                    <p:pic>
                      <p:nvPicPr>
                        <p:cNvPr id="0" name="图片 3249"/>
                        <p:cNvPicPr/>
                        <p:nvPr/>
                      </p:nvPicPr>
                      <p:blipFill>
                        <a:blip r:embed="rId2"/>
                        <a:stretch>
                          <a:fillRect/>
                        </a:stretch>
                      </p:blipFill>
                      <p:spPr>
                        <a:xfrm>
                          <a:off x="1723" y="272"/>
                          <a:ext cx="1542" cy="614"/>
                        </a:xfrm>
                        <a:prstGeom prst="rect">
                          <a:avLst/>
                        </a:prstGeom>
                        <a:noFill/>
                        <a:ln w="38100">
                          <a:noFill/>
                          <a:miter/>
                        </a:ln>
                      </p:spPr>
                    </p:pic>
                  </p:oleObj>
                </mc:Fallback>
              </mc:AlternateContent>
            </a:graphicData>
          </a:graphic>
        </p:graphicFrame>
      </p:grpSp>
      <p:sp>
        <p:nvSpPr>
          <p:cNvPr id="186374" name="Rectangle 7"/>
          <p:cNvSpPr/>
          <p:nvPr/>
        </p:nvSpPr>
        <p:spPr>
          <a:xfrm>
            <a:off x="0" y="3055938"/>
            <a:ext cx="184150" cy="366712"/>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grpSp>
        <p:nvGrpSpPr>
          <p:cNvPr id="186375" name="Group 9"/>
          <p:cNvGrpSpPr/>
          <p:nvPr/>
        </p:nvGrpSpPr>
        <p:grpSpPr>
          <a:xfrm>
            <a:off x="468313" y="2997200"/>
            <a:ext cx="8351837" cy="1593850"/>
            <a:chOff x="0" y="0"/>
            <a:chExt cx="5261" cy="1004"/>
          </a:xfrm>
        </p:grpSpPr>
        <p:sp>
          <p:nvSpPr>
            <p:cNvPr id="186390" name="Text Box 9"/>
            <p:cNvSpPr txBox="1"/>
            <p:nvPr/>
          </p:nvSpPr>
          <p:spPr>
            <a:xfrm>
              <a:off x="0" y="0"/>
              <a:ext cx="5261"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sz="2800" b="1" dirty="0">
                  <a:latin typeface="Times New Roman" panose="02020603050405020304" pitchFamily="18" charset="0"/>
                </a:rPr>
                <a:t>解： 将上式展成部分分式得</a:t>
              </a:r>
              <a:endParaRPr lang="zh-CN" altLang="en-US" sz="2800" b="1" dirty="0">
                <a:latin typeface="Times New Roman" panose="02020603050405020304" pitchFamily="18" charset="0"/>
              </a:endParaRPr>
            </a:p>
          </p:txBody>
        </p:sp>
        <p:graphicFrame>
          <p:nvGraphicFramePr>
            <p:cNvPr id="186391" name="Object 11"/>
            <p:cNvGraphicFramePr>
              <a:graphicFrameLocks noChangeAspect="1"/>
            </p:cNvGraphicFramePr>
            <p:nvPr/>
          </p:nvGraphicFramePr>
          <p:xfrm>
            <a:off x="725" y="363"/>
            <a:ext cx="3448" cy="641"/>
          </p:xfrm>
          <a:graphic>
            <a:graphicData uri="http://schemas.openxmlformats.org/presentationml/2006/ole">
              <mc:AlternateContent xmlns:mc="http://schemas.openxmlformats.org/markup-compatibility/2006">
                <mc:Choice xmlns:v="urn:schemas-microsoft-com:vml" Requires="v">
                  <p:oleObj spid="_x0000_s3249" name="" r:id="rId3" imgW="2044700" imgH="381000" progId="Equation.3">
                    <p:embed/>
                  </p:oleObj>
                </mc:Choice>
                <mc:Fallback>
                  <p:oleObj name="" r:id="rId3" imgW="2044700" imgH="381000" progId="Equation.3">
                    <p:embed/>
                    <p:pic>
                      <p:nvPicPr>
                        <p:cNvPr id="0" name="图片 3248"/>
                        <p:cNvPicPr/>
                        <p:nvPr/>
                      </p:nvPicPr>
                      <p:blipFill>
                        <a:blip r:embed="rId4"/>
                        <a:stretch>
                          <a:fillRect/>
                        </a:stretch>
                      </p:blipFill>
                      <p:spPr>
                        <a:xfrm>
                          <a:off x="725" y="363"/>
                          <a:ext cx="3448" cy="641"/>
                        </a:xfrm>
                        <a:prstGeom prst="rect">
                          <a:avLst/>
                        </a:prstGeom>
                        <a:noFill/>
                        <a:ln w="38100">
                          <a:noFill/>
                          <a:miter/>
                        </a:ln>
                      </p:spPr>
                    </p:pic>
                  </p:oleObj>
                </mc:Fallback>
              </mc:AlternateContent>
            </a:graphicData>
          </a:graphic>
        </p:graphicFrame>
      </p:grpSp>
      <p:sp>
        <p:nvSpPr>
          <p:cNvPr id="186376" name="Rectangle 15"/>
          <p:cNvSpPr/>
          <p:nvPr/>
        </p:nvSpPr>
        <p:spPr>
          <a:xfrm>
            <a:off x="0" y="2936875"/>
            <a:ext cx="184150" cy="366713"/>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sp>
        <p:nvSpPr>
          <p:cNvPr id="186377" name="Rectangle 16"/>
          <p:cNvSpPr/>
          <p:nvPr/>
        </p:nvSpPr>
        <p:spPr>
          <a:xfrm>
            <a:off x="0" y="3355975"/>
            <a:ext cx="184150" cy="366713"/>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sp>
        <p:nvSpPr>
          <p:cNvPr id="186378" name="Rectangle 18"/>
          <p:cNvSpPr/>
          <p:nvPr/>
        </p:nvSpPr>
        <p:spPr>
          <a:xfrm>
            <a:off x="0" y="-182562"/>
            <a:ext cx="184150" cy="366712"/>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sp>
        <p:nvSpPr>
          <p:cNvPr id="186379" name="Rectangle 20"/>
          <p:cNvSpPr/>
          <p:nvPr/>
        </p:nvSpPr>
        <p:spPr>
          <a:xfrm>
            <a:off x="0" y="3136900"/>
            <a:ext cx="184150" cy="366713"/>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sp>
        <p:nvSpPr>
          <p:cNvPr id="186380" name="Rectangle 22"/>
          <p:cNvSpPr/>
          <p:nvPr/>
        </p:nvSpPr>
        <p:spPr>
          <a:xfrm>
            <a:off x="0" y="3136900"/>
            <a:ext cx="184150" cy="366713"/>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grpSp>
        <p:nvGrpSpPr>
          <p:cNvPr id="186381" name="Group 17"/>
          <p:cNvGrpSpPr/>
          <p:nvPr/>
        </p:nvGrpSpPr>
        <p:grpSpPr>
          <a:xfrm>
            <a:off x="539750" y="4724400"/>
            <a:ext cx="7127875" cy="1512888"/>
            <a:chOff x="0" y="0"/>
            <a:chExt cx="4490" cy="953"/>
          </a:xfrm>
        </p:grpSpPr>
        <p:sp>
          <p:nvSpPr>
            <p:cNvPr id="186383" name="Text Box 11"/>
            <p:cNvSpPr txBox="1"/>
            <p:nvPr/>
          </p:nvSpPr>
          <p:spPr>
            <a:xfrm>
              <a:off x="0" y="0"/>
              <a:ext cx="4490"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sz="2800" b="1" dirty="0">
                  <a:latin typeface="Times New Roman" panose="02020603050405020304" pitchFamily="18" charset="0"/>
                </a:rPr>
                <a:t>式中    ，   ，   确定如下：</a:t>
              </a:r>
              <a:endParaRPr lang="zh-CN" altLang="en-US" sz="2800" b="1" dirty="0">
                <a:latin typeface="Times New Roman" panose="02020603050405020304" pitchFamily="18" charset="0"/>
              </a:endParaRPr>
            </a:p>
          </p:txBody>
        </p:sp>
        <p:grpSp>
          <p:nvGrpSpPr>
            <p:cNvPr id="186384" name="Group 19"/>
            <p:cNvGrpSpPr>
              <a:grpSpLocks noChangeAspect="1"/>
            </p:cNvGrpSpPr>
            <p:nvPr/>
          </p:nvGrpSpPr>
          <p:grpSpPr>
            <a:xfrm>
              <a:off x="635" y="318"/>
              <a:ext cx="3674" cy="635"/>
              <a:chOff x="0" y="0"/>
              <a:chExt cx="3539" cy="575"/>
            </a:xfrm>
          </p:grpSpPr>
          <p:graphicFrame>
            <p:nvGraphicFramePr>
              <p:cNvPr id="186388" name="Object 20"/>
              <p:cNvGraphicFramePr>
                <a:graphicFrameLocks noChangeAspect="1"/>
              </p:cNvGraphicFramePr>
              <p:nvPr/>
            </p:nvGraphicFramePr>
            <p:xfrm>
              <a:off x="0" y="0"/>
              <a:ext cx="1633" cy="575"/>
            </p:xfrm>
            <a:graphic>
              <a:graphicData uri="http://schemas.openxmlformats.org/presentationml/2006/ole">
                <mc:AlternateContent xmlns:mc="http://schemas.openxmlformats.org/markup-compatibility/2006">
                  <mc:Choice xmlns:v="urn:schemas-microsoft-com:vml" Requires="v">
                    <p:oleObj spid="_x0000_s3251" name="" r:id="rId5" imgW="1193800" imgH="419100" progId="Equation.3">
                      <p:embed/>
                    </p:oleObj>
                  </mc:Choice>
                  <mc:Fallback>
                    <p:oleObj name="" r:id="rId5" imgW="1193800" imgH="419100" progId="Equation.3">
                      <p:embed/>
                      <p:pic>
                        <p:nvPicPr>
                          <p:cNvPr id="0" name="图片 3250"/>
                          <p:cNvPicPr/>
                          <p:nvPr/>
                        </p:nvPicPr>
                        <p:blipFill>
                          <a:blip r:embed="rId6"/>
                          <a:stretch>
                            <a:fillRect/>
                          </a:stretch>
                        </p:blipFill>
                        <p:spPr>
                          <a:xfrm>
                            <a:off x="0" y="0"/>
                            <a:ext cx="1633" cy="575"/>
                          </a:xfrm>
                          <a:prstGeom prst="rect">
                            <a:avLst/>
                          </a:prstGeom>
                          <a:noFill/>
                          <a:ln w="38100">
                            <a:noFill/>
                            <a:miter/>
                          </a:ln>
                        </p:spPr>
                      </p:pic>
                    </p:oleObj>
                  </mc:Fallback>
                </mc:AlternateContent>
              </a:graphicData>
            </a:graphic>
          </p:graphicFrame>
          <p:graphicFrame>
            <p:nvGraphicFramePr>
              <p:cNvPr id="186389" name="Object 21"/>
              <p:cNvGraphicFramePr>
                <a:graphicFrameLocks noChangeAspect="1"/>
              </p:cNvGraphicFramePr>
              <p:nvPr/>
            </p:nvGraphicFramePr>
            <p:xfrm>
              <a:off x="1724" y="136"/>
              <a:ext cx="1815" cy="318"/>
            </p:xfrm>
            <a:graphic>
              <a:graphicData uri="http://schemas.openxmlformats.org/presentationml/2006/ole">
                <mc:AlternateContent xmlns:mc="http://schemas.openxmlformats.org/markup-compatibility/2006">
                  <mc:Choice xmlns:v="urn:schemas-microsoft-com:vml" Requires="v">
                    <p:oleObj spid="_x0000_s3252" name="" r:id="rId7" imgW="1143000" imgH="203200" progId="Equation.3">
                      <p:embed/>
                    </p:oleObj>
                  </mc:Choice>
                  <mc:Fallback>
                    <p:oleObj name="" r:id="rId7" imgW="1143000" imgH="203200" progId="Equation.3">
                      <p:embed/>
                      <p:pic>
                        <p:nvPicPr>
                          <p:cNvPr id="0" name="图片 3251"/>
                          <p:cNvPicPr/>
                          <p:nvPr/>
                        </p:nvPicPr>
                        <p:blipFill>
                          <a:blip r:embed="rId8"/>
                          <a:stretch>
                            <a:fillRect/>
                          </a:stretch>
                        </p:blipFill>
                        <p:spPr>
                          <a:xfrm>
                            <a:off x="1724" y="136"/>
                            <a:ext cx="1815" cy="318"/>
                          </a:xfrm>
                          <a:prstGeom prst="rect">
                            <a:avLst/>
                          </a:prstGeom>
                          <a:noFill/>
                          <a:ln w="38100">
                            <a:noFill/>
                            <a:miter/>
                          </a:ln>
                        </p:spPr>
                      </p:pic>
                    </p:oleObj>
                  </mc:Fallback>
                </mc:AlternateContent>
              </a:graphicData>
            </a:graphic>
          </p:graphicFrame>
        </p:grpSp>
        <p:graphicFrame>
          <p:nvGraphicFramePr>
            <p:cNvPr id="186385" name="Object 22"/>
            <p:cNvGraphicFramePr>
              <a:graphicFrameLocks noChangeAspect="1"/>
            </p:cNvGraphicFramePr>
            <p:nvPr/>
          </p:nvGraphicFramePr>
          <p:xfrm>
            <a:off x="512" y="27"/>
            <a:ext cx="246" cy="405"/>
          </p:xfrm>
          <a:graphic>
            <a:graphicData uri="http://schemas.openxmlformats.org/presentationml/2006/ole">
              <mc:AlternateContent xmlns:mc="http://schemas.openxmlformats.org/markup-compatibility/2006">
                <mc:Choice xmlns:v="urn:schemas-microsoft-com:vml" Requires="v">
                  <p:oleObj spid="_x0000_s3246" name="" r:id="rId9" imgW="152400" imgH="330200" progId="Equation.3">
                    <p:embed/>
                  </p:oleObj>
                </mc:Choice>
                <mc:Fallback>
                  <p:oleObj name="" r:id="rId9" imgW="152400" imgH="330200" progId="Equation.3">
                    <p:embed/>
                    <p:pic>
                      <p:nvPicPr>
                        <p:cNvPr id="0" name="图片 3245"/>
                        <p:cNvPicPr/>
                        <p:nvPr/>
                      </p:nvPicPr>
                      <p:blipFill>
                        <a:blip r:embed="rId10"/>
                        <a:stretch>
                          <a:fillRect/>
                        </a:stretch>
                      </p:blipFill>
                      <p:spPr>
                        <a:xfrm>
                          <a:off x="512" y="27"/>
                          <a:ext cx="246" cy="405"/>
                        </a:xfrm>
                        <a:prstGeom prst="rect">
                          <a:avLst/>
                        </a:prstGeom>
                        <a:noFill/>
                        <a:ln w="38100">
                          <a:noFill/>
                          <a:miter/>
                        </a:ln>
                      </p:spPr>
                    </p:pic>
                  </p:oleObj>
                </mc:Fallback>
              </mc:AlternateContent>
            </a:graphicData>
          </a:graphic>
        </p:graphicFrame>
        <p:graphicFrame>
          <p:nvGraphicFramePr>
            <p:cNvPr id="186386" name="Object 23"/>
            <p:cNvGraphicFramePr>
              <a:graphicFrameLocks noChangeAspect="1"/>
            </p:cNvGraphicFramePr>
            <p:nvPr/>
          </p:nvGraphicFramePr>
          <p:xfrm>
            <a:off x="886" y="46"/>
            <a:ext cx="203" cy="274"/>
          </p:xfrm>
          <a:graphic>
            <a:graphicData uri="http://schemas.openxmlformats.org/presentationml/2006/ole">
              <mc:AlternateContent xmlns:mc="http://schemas.openxmlformats.org/markup-compatibility/2006">
                <mc:Choice xmlns:v="urn:schemas-microsoft-com:vml" Requires="v">
                  <p:oleObj spid="_x0000_s3248" name="" r:id="rId11" imgW="165100" imgH="215900" progId="Equation.3">
                    <p:embed/>
                  </p:oleObj>
                </mc:Choice>
                <mc:Fallback>
                  <p:oleObj name="" r:id="rId11" imgW="165100" imgH="215900" progId="Equation.3">
                    <p:embed/>
                    <p:pic>
                      <p:nvPicPr>
                        <p:cNvPr id="0" name="图片 3247"/>
                        <p:cNvPicPr/>
                        <p:nvPr/>
                      </p:nvPicPr>
                      <p:blipFill>
                        <a:blip r:embed="rId12"/>
                        <a:stretch>
                          <a:fillRect/>
                        </a:stretch>
                      </p:blipFill>
                      <p:spPr>
                        <a:xfrm>
                          <a:off x="886" y="46"/>
                          <a:ext cx="203" cy="274"/>
                        </a:xfrm>
                        <a:prstGeom prst="rect">
                          <a:avLst/>
                        </a:prstGeom>
                        <a:noFill/>
                        <a:ln w="38100">
                          <a:noFill/>
                          <a:miter/>
                        </a:ln>
                      </p:spPr>
                    </p:pic>
                  </p:oleObj>
                </mc:Fallback>
              </mc:AlternateContent>
            </a:graphicData>
          </a:graphic>
        </p:graphicFrame>
        <p:graphicFrame>
          <p:nvGraphicFramePr>
            <p:cNvPr id="186387" name="Object 24"/>
            <p:cNvGraphicFramePr>
              <a:graphicFrameLocks noChangeAspect="1"/>
            </p:cNvGraphicFramePr>
            <p:nvPr/>
          </p:nvGraphicFramePr>
          <p:xfrm>
            <a:off x="1260" y="46"/>
            <a:ext cx="191" cy="274"/>
          </p:xfrm>
          <a:graphic>
            <a:graphicData uri="http://schemas.openxmlformats.org/presentationml/2006/ole">
              <mc:AlternateContent xmlns:mc="http://schemas.openxmlformats.org/markup-compatibility/2006">
                <mc:Choice xmlns:v="urn:schemas-microsoft-com:vml" Requires="v">
                  <p:oleObj spid="_x0000_s3258" name="" r:id="rId13" imgW="152400" imgH="215900" progId="Equation.3">
                    <p:embed/>
                  </p:oleObj>
                </mc:Choice>
                <mc:Fallback>
                  <p:oleObj name="" r:id="rId13" imgW="152400" imgH="215900" progId="Equation.3">
                    <p:embed/>
                    <p:pic>
                      <p:nvPicPr>
                        <p:cNvPr id="0" name="图片 3257"/>
                        <p:cNvPicPr/>
                        <p:nvPr/>
                      </p:nvPicPr>
                      <p:blipFill>
                        <a:blip r:embed="rId14"/>
                        <a:stretch>
                          <a:fillRect/>
                        </a:stretch>
                      </p:blipFill>
                      <p:spPr>
                        <a:xfrm>
                          <a:off x="1260" y="46"/>
                          <a:ext cx="191" cy="274"/>
                        </a:xfrm>
                        <a:prstGeom prst="rect">
                          <a:avLst/>
                        </a:prstGeom>
                        <a:noFill/>
                        <a:ln w="38100">
                          <a:noFill/>
                          <a:miter/>
                        </a:ln>
                      </p:spPr>
                    </p:pic>
                  </p:oleObj>
                </mc:Fallback>
              </mc:AlternateContent>
            </a:graphicData>
          </a:graphic>
        </p:graphicFrame>
      </p:grpSp>
      <p:sp>
        <p:nvSpPr>
          <p:cNvPr id="186382" name="灯片编号占位符 1"/>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rgbClr val="003399"/>
                </a:solidFill>
              </a:rPr>
            </a:fld>
            <a:endParaRPr lang="en-US" altLang="zh-CN" sz="1400" b="1" dirty="0">
              <a:solidFill>
                <a:srgbClr val="003399"/>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7394"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grpSp>
        <p:nvGrpSpPr>
          <p:cNvPr id="187395" name="Group 3"/>
          <p:cNvGrpSpPr>
            <a:grpSpLocks noChangeAspect="1"/>
          </p:cNvGrpSpPr>
          <p:nvPr/>
        </p:nvGrpSpPr>
        <p:grpSpPr>
          <a:xfrm>
            <a:off x="684213" y="333375"/>
            <a:ext cx="6337300" cy="1851025"/>
            <a:chOff x="0" y="0"/>
            <a:chExt cx="3992" cy="1166"/>
          </a:xfrm>
        </p:grpSpPr>
        <p:graphicFrame>
          <p:nvGraphicFramePr>
            <p:cNvPr id="187414" name="Object 4"/>
            <p:cNvGraphicFramePr>
              <a:graphicFrameLocks noChangeAspect="1"/>
            </p:cNvGraphicFramePr>
            <p:nvPr/>
          </p:nvGraphicFramePr>
          <p:xfrm>
            <a:off x="0" y="0"/>
            <a:ext cx="2223" cy="670"/>
          </p:xfrm>
          <a:graphic>
            <a:graphicData uri="http://schemas.openxmlformats.org/presentationml/2006/ole">
              <mc:AlternateContent xmlns:mc="http://schemas.openxmlformats.org/markup-compatibility/2006">
                <mc:Choice xmlns:v="urn:schemas-microsoft-com:vml" Requires="v">
                  <p:oleObj spid="_x0000_s3259" name="" r:id="rId1" imgW="1485265" imgH="444500" progId="Equation.3">
                    <p:embed/>
                  </p:oleObj>
                </mc:Choice>
                <mc:Fallback>
                  <p:oleObj name="" r:id="rId1" imgW="1485265" imgH="444500" progId="Equation.3">
                    <p:embed/>
                    <p:pic>
                      <p:nvPicPr>
                        <p:cNvPr id="0" name="图片 3258"/>
                        <p:cNvPicPr/>
                        <p:nvPr/>
                      </p:nvPicPr>
                      <p:blipFill>
                        <a:blip r:embed="rId2"/>
                        <a:stretch>
                          <a:fillRect/>
                        </a:stretch>
                      </p:blipFill>
                      <p:spPr>
                        <a:xfrm>
                          <a:off x="0" y="0"/>
                          <a:ext cx="2223" cy="670"/>
                        </a:xfrm>
                        <a:prstGeom prst="rect">
                          <a:avLst/>
                        </a:prstGeom>
                        <a:noFill/>
                        <a:ln w="38100">
                          <a:noFill/>
                          <a:miter/>
                        </a:ln>
                      </p:spPr>
                    </p:pic>
                  </p:oleObj>
                </mc:Fallback>
              </mc:AlternateContent>
            </a:graphicData>
          </a:graphic>
        </p:graphicFrame>
        <p:graphicFrame>
          <p:nvGraphicFramePr>
            <p:cNvPr id="187415" name="Object 5"/>
            <p:cNvGraphicFramePr>
              <a:graphicFrameLocks noChangeAspect="1"/>
            </p:cNvGraphicFramePr>
            <p:nvPr/>
          </p:nvGraphicFramePr>
          <p:xfrm>
            <a:off x="2132" y="0"/>
            <a:ext cx="1860" cy="615"/>
          </p:xfrm>
          <a:graphic>
            <a:graphicData uri="http://schemas.openxmlformats.org/presentationml/2006/ole">
              <mc:AlternateContent xmlns:mc="http://schemas.openxmlformats.org/markup-compatibility/2006">
                <mc:Choice xmlns:v="urn:schemas-microsoft-com:vml" Requires="v">
                  <p:oleObj spid="_x0000_s3256" name="" r:id="rId3" imgW="1180465" imgH="393700" progId="Equation.3">
                    <p:embed/>
                  </p:oleObj>
                </mc:Choice>
                <mc:Fallback>
                  <p:oleObj name="" r:id="rId3" imgW="1180465" imgH="393700" progId="Equation.3">
                    <p:embed/>
                    <p:pic>
                      <p:nvPicPr>
                        <p:cNvPr id="0" name="图片 3255"/>
                        <p:cNvPicPr/>
                        <p:nvPr/>
                      </p:nvPicPr>
                      <p:blipFill>
                        <a:blip r:embed="rId4"/>
                        <a:stretch>
                          <a:fillRect/>
                        </a:stretch>
                      </p:blipFill>
                      <p:spPr>
                        <a:xfrm>
                          <a:off x="2132" y="0"/>
                          <a:ext cx="1860" cy="615"/>
                        </a:xfrm>
                        <a:prstGeom prst="rect">
                          <a:avLst/>
                        </a:prstGeom>
                        <a:noFill/>
                        <a:ln w="38100">
                          <a:noFill/>
                          <a:miter/>
                        </a:ln>
                      </p:spPr>
                    </p:pic>
                  </p:oleObj>
                </mc:Fallback>
              </mc:AlternateContent>
            </a:graphicData>
          </a:graphic>
        </p:graphicFrame>
        <p:graphicFrame>
          <p:nvGraphicFramePr>
            <p:cNvPr id="187416" name="Object 6"/>
            <p:cNvGraphicFramePr>
              <a:graphicFrameLocks noChangeAspect="1"/>
            </p:cNvGraphicFramePr>
            <p:nvPr/>
          </p:nvGraphicFramePr>
          <p:xfrm>
            <a:off x="227" y="816"/>
            <a:ext cx="1678" cy="350"/>
          </p:xfrm>
          <a:graphic>
            <a:graphicData uri="http://schemas.openxmlformats.org/presentationml/2006/ole">
              <mc:AlternateContent xmlns:mc="http://schemas.openxmlformats.org/markup-compatibility/2006">
                <mc:Choice xmlns:v="urn:schemas-microsoft-com:vml" Requires="v">
                  <p:oleObj spid="_x0000_s3260" name="" r:id="rId5" imgW="914400" imgH="190500" progId="Equation.3">
                    <p:embed/>
                  </p:oleObj>
                </mc:Choice>
                <mc:Fallback>
                  <p:oleObj name="" r:id="rId5" imgW="914400" imgH="190500" progId="Equation.3">
                    <p:embed/>
                    <p:pic>
                      <p:nvPicPr>
                        <p:cNvPr id="0" name="图片 3259"/>
                        <p:cNvPicPr/>
                        <p:nvPr/>
                      </p:nvPicPr>
                      <p:blipFill>
                        <a:blip r:embed="rId6"/>
                        <a:stretch>
                          <a:fillRect/>
                        </a:stretch>
                      </p:blipFill>
                      <p:spPr>
                        <a:xfrm>
                          <a:off x="227" y="816"/>
                          <a:ext cx="1678" cy="350"/>
                        </a:xfrm>
                        <a:prstGeom prst="rect">
                          <a:avLst/>
                        </a:prstGeom>
                        <a:noFill/>
                        <a:ln w="38100">
                          <a:noFill/>
                          <a:miter/>
                        </a:ln>
                      </p:spPr>
                    </p:pic>
                  </p:oleObj>
                </mc:Fallback>
              </mc:AlternateContent>
            </a:graphicData>
          </a:graphic>
        </p:graphicFrame>
      </p:grpSp>
      <p:sp>
        <p:nvSpPr>
          <p:cNvPr id="187396" name="Rectangle 6"/>
          <p:cNvSpPr/>
          <p:nvPr/>
        </p:nvSpPr>
        <p:spPr>
          <a:xfrm>
            <a:off x="0" y="2732088"/>
            <a:ext cx="184150" cy="366712"/>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sp>
        <p:nvSpPr>
          <p:cNvPr id="187397" name="Rectangle 7"/>
          <p:cNvSpPr/>
          <p:nvPr/>
        </p:nvSpPr>
        <p:spPr>
          <a:xfrm>
            <a:off x="0" y="3179763"/>
            <a:ext cx="184150" cy="366712"/>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grpSp>
        <p:nvGrpSpPr>
          <p:cNvPr id="187398" name="Group 9"/>
          <p:cNvGrpSpPr>
            <a:grpSpLocks noChangeAspect="1"/>
          </p:cNvGrpSpPr>
          <p:nvPr/>
        </p:nvGrpSpPr>
        <p:grpSpPr>
          <a:xfrm>
            <a:off x="539750" y="2276475"/>
            <a:ext cx="8064500" cy="1984375"/>
            <a:chOff x="0" y="0"/>
            <a:chExt cx="5080" cy="1250"/>
          </a:xfrm>
        </p:grpSpPr>
        <p:graphicFrame>
          <p:nvGraphicFramePr>
            <p:cNvPr id="187411" name="Object 10"/>
            <p:cNvGraphicFramePr>
              <a:graphicFrameLocks noChangeAspect="1"/>
            </p:cNvGraphicFramePr>
            <p:nvPr/>
          </p:nvGraphicFramePr>
          <p:xfrm>
            <a:off x="0" y="0"/>
            <a:ext cx="3220" cy="757"/>
          </p:xfrm>
          <a:graphic>
            <a:graphicData uri="http://schemas.openxmlformats.org/presentationml/2006/ole">
              <mc:AlternateContent xmlns:mc="http://schemas.openxmlformats.org/markup-compatibility/2006">
                <mc:Choice xmlns:v="urn:schemas-microsoft-com:vml" Requires="v">
                  <p:oleObj spid="_x0000_s3261" name="" r:id="rId7" imgW="1905000" imgH="444500" progId="Equation.3">
                    <p:embed/>
                  </p:oleObj>
                </mc:Choice>
                <mc:Fallback>
                  <p:oleObj name="" r:id="rId7" imgW="1905000" imgH="444500" progId="Equation.3">
                    <p:embed/>
                    <p:pic>
                      <p:nvPicPr>
                        <p:cNvPr id="0" name="图片 3260"/>
                        <p:cNvPicPr/>
                        <p:nvPr/>
                      </p:nvPicPr>
                      <p:blipFill>
                        <a:blip r:embed="rId8"/>
                        <a:stretch>
                          <a:fillRect/>
                        </a:stretch>
                      </p:blipFill>
                      <p:spPr>
                        <a:xfrm>
                          <a:off x="0" y="0"/>
                          <a:ext cx="3220" cy="757"/>
                        </a:xfrm>
                        <a:prstGeom prst="rect">
                          <a:avLst/>
                        </a:prstGeom>
                        <a:noFill/>
                        <a:ln w="38100">
                          <a:noFill/>
                          <a:miter/>
                        </a:ln>
                      </p:spPr>
                    </p:pic>
                  </p:oleObj>
                </mc:Fallback>
              </mc:AlternateContent>
            </a:graphicData>
          </a:graphic>
        </p:graphicFrame>
        <p:graphicFrame>
          <p:nvGraphicFramePr>
            <p:cNvPr id="187412" name="Object 11"/>
            <p:cNvGraphicFramePr>
              <a:graphicFrameLocks noChangeAspect="1"/>
            </p:cNvGraphicFramePr>
            <p:nvPr/>
          </p:nvGraphicFramePr>
          <p:xfrm>
            <a:off x="3084" y="91"/>
            <a:ext cx="1996" cy="610"/>
          </p:xfrm>
          <a:graphic>
            <a:graphicData uri="http://schemas.openxmlformats.org/presentationml/2006/ole">
              <mc:AlternateContent xmlns:mc="http://schemas.openxmlformats.org/markup-compatibility/2006">
                <mc:Choice xmlns:v="urn:schemas-microsoft-com:vml" Requires="v">
                  <p:oleObj spid="_x0000_s3257" name="" r:id="rId9" imgW="1371600" imgH="419100" progId="Equation.3">
                    <p:embed/>
                  </p:oleObj>
                </mc:Choice>
                <mc:Fallback>
                  <p:oleObj name="" r:id="rId9" imgW="1371600" imgH="419100" progId="Equation.3">
                    <p:embed/>
                    <p:pic>
                      <p:nvPicPr>
                        <p:cNvPr id="0" name="图片 3256"/>
                        <p:cNvPicPr/>
                        <p:nvPr/>
                      </p:nvPicPr>
                      <p:blipFill>
                        <a:blip r:embed="rId10"/>
                        <a:stretch>
                          <a:fillRect/>
                        </a:stretch>
                      </p:blipFill>
                      <p:spPr>
                        <a:xfrm>
                          <a:off x="3084" y="91"/>
                          <a:ext cx="1996" cy="610"/>
                        </a:xfrm>
                        <a:prstGeom prst="rect">
                          <a:avLst/>
                        </a:prstGeom>
                        <a:noFill/>
                        <a:ln w="38100">
                          <a:noFill/>
                          <a:miter/>
                        </a:ln>
                      </p:spPr>
                    </p:pic>
                  </p:oleObj>
                </mc:Fallback>
              </mc:AlternateContent>
            </a:graphicData>
          </a:graphic>
        </p:graphicFrame>
        <p:graphicFrame>
          <p:nvGraphicFramePr>
            <p:cNvPr id="187413" name="Object 12"/>
            <p:cNvGraphicFramePr>
              <a:graphicFrameLocks noChangeAspect="1"/>
            </p:cNvGraphicFramePr>
            <p:nvPr/>
          </p:nvGraphicFramePr>
          <p:xfrm>
            <a:off x="272" y="635"/>
            <a:ext cx="1043" cy="615"/>
          </p:xfrm>
          <a:graphic>
            <a:graphicData uri="http://schemas.openxmlformats.org/presentationml/2006/ole">
              <mc:AlternateContent xmlns:mc="http://schemas.openxmlformats.org/markup-compatibility/2006">
                <mc:Choice xmlns:v="urn:schemas-microsoft-com:vml" Requires="v">
                  <p:oleObj spid="_x0000_s3254" name="" r:id="rId11" imgW="584200" imgH="342900" progId="Equation.3">
                    <p:embed/>
                  </p:oleObj>
                </mc:Choice>
                <mc:Fallback>
                  <p:oleObj name="" r:id="rId11" imgW="584200" imgH="342900" progId="Equation.3">
                    <p:embed/>
                    <p:pic>
                      <p:nvPicPr>
                        <p:cNvPr id="0" name="图片 3253"/>
                        <p:cNvPicPr/>
                        <p:nvPr/>
                      </p:nvPicPr>
                      <p:blipFill>
                        <a:blip r:embed="rId12"/>
                        <a:stretch>
                          <a:fillRect/>
                        </a:stretch>
                      </p:blipFill>
                      <p:spPr>
                        <a:xfrm>
                          <a:off x="272" y="635"/>
                          <a:ext cx="1043" cy="615"/>
                        </a:xfrm>
                        <a:prstGeom prst="rect">
                          <a:avLst/>
                        </a:prstGeom>
                        <a:noFill/>
                        <a:ln w="38100">
                          <a:noFill/>
                          <a:miter/>
                        </a:ln>
                      </p:spPr>
                    </p:pic>
                  </p:oleObj>
                </mc:Fallback>
              </mc:AlternateContent>
            </a:graphicData>
          </a:graphic>
        </p:graphicFrame>
      </p:grpSp>
      <p:sp>
        <p:nvSpPr>
          <p:cNvPr id="187399" name="Rectangle 12"/>
          <p:cNvSpPr/>
          <p:nvPr/>
        </p:nvSpPr>
        <p:spPr>
          <a:xfrm>
            <a:off x="0" y="3089275"/>
            <a:ext cx="184150" cy="366713"/>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grpSp>
        <p:nvGrpSpPr>
          <p:cNvPr id="4" name="Group 14"/>
          <p:cNvGrpSpPr/>
          <p:nvPr/>
        </p:nvGrpSpPr>
        <p:grpSpPr>
          <a:xfrm>
            <a:off x="395288" y="4149725"/>
            <a:ext cx="6621462" cy="2101850"/>
            <a:chOff x="0" y="0"/>
            <a:chExt cx="4171" cy="1324"/>
          </a:xfrm>
        </p:grpSpPr>
        <p:sp>
          <p:nvSpPr>
            <p:cNvPr id="187406" name="Text Box 14"/>
            <p:cNvSpPr txBox="1"/>
            <p:nvPr/>
          </p:nvSpPr>
          <p:spPr>
            <a:xfrm>
              <a:off x="0" y="90"/>
              <a:ext cx="2631"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sz="2800" b="1" dirty="0">
                  <a:latin typeface="Times New Roman" panose="02020603050405020304" pitchFamily="18" charset="0"/>
                </a:rPr>
                <a:t>于是得到：</a:t>
              </a:r>
              <a:endParaRPr lang="zh-CN" altLang="en-US" sz="2800" b="1" dirty="0">
                <a:latin typeface="Times New Roman" panose="02020603050405020304" pitchFamily="18" charset="0"/>
              </a:endParaRPr>
            </a:p>
          </p:txBody>
        </p:sp>
        <p:graphicFrame>
          <p:nvGraphicFramePr>
            <p:cNvPr id="187407" name="Object 16"/>
            <p:cNvGraphicFramePr>
              <a:graphicFrameLocks noChangeAspect="1"/>
            </p:cNvGraphicFramePr>
            <p:nvPr/>
          </p:nvGraphicFramePr>
          <p:xfrm>
            <a:off x="1428" y="0"/>
            <a:ext cx="1680" cy="394"/>
          </p:xfrm>
          <a:graphic>
            <a:graphicData uri="http://schemas.openxmlformats.org/presentationml/2006/ole">
              <mc:AlternateContent xmlns:mc="http://schemas.openxmlformats.org/markup-compatibility/2006">
                <mc:Choice xmlns:v="urn:schemas-microsoft-com:vml" Requires="v">
                  <p:oleObj spid="_x0000_s3262" name="" r:id="rId13" imgW="977900" imgH="228600" progId="Equation.3">
                    <p:embed/>
                  </p:oleObj>
                </mc:Choice>
                <mc:Fallback>
                  <p:oleObj name="" r:id="rId13" imgW="977900" imgH="228600" progId="Equation.3">
                    <p:embed/>
                    <p:pic>
                      <p:nvPicPr>
                        <p:cNvPr id="0" name="图片 3261"/>
                        <p:cNvPicPr/>
                        <p:nvPr/>
                      </p:nvPicPr>
                      <p:blipFill>
                        <a:blip r:embed="rId14"/>
                        <a:stretch>
                          <a:fillRect/>
                        </a:stretch>
                      </p:blipFill>
                      <p:spPr>
                        <a:xfrm>
                          <a:off x="1428" y="0"/>
                          <a:ext cx="1680" cy="394"/>
                        </a:xfrm>
                        <a:prstGeom prst="rect">
                          <a:avLst/>
                        </a:prstGeom>
                        <a:noFill/>
                        <a:ln w="38100">
                          <a:noFill/>
                          <a:miter/>
                        </a:ln>
                      </p:spPr>
                    </p:pic>
                  </p:oleObj>
                </mc:Fallback>
              </mc:AlternateContent>
            </a:graphicData>
          </a:graphic>
        </p:graphicFrame>
        <p:graphicFrame>
          <p:nvGraphicFramePr>
            <p:cNvPr id="187408" name="Object 17"/>
            <p:cNvGraphicFramePr>
              <a:graphicFrameLocks noChangeAspect="1"/>
            </p:cNvGraphicFramePr>
            <p:nvPr/>
          </p:nvGraphicFramePr>
          <p:xfrm>
            <a:off x="1997" y="318"/>
            <a:ext cx="2174" cy="620"/>
          </p:xfrm>
          <a:graphic>
            <a:graphicData uri="http://schemas.openxmlformats.org/presentationml/2006/ole">
              <mc:AlternateContent xmlns:mc="http://schemas.openxmlformats.org/markup-compatibility/2006">
                <mc:Choice xmlns:v="urn:schemas-microsoft-com:vml" Requires="v">
                  <p:oleObj spid="_x0000_s3263" name="" r:id="rId15" imgW="1485900" imgH="419100" progId="Equation.3">
                    <p:embed/>
                  </p:oleObj>
                </mc:Choice>
                <mc:Fallback>
                  <p:oleObj name="" r:id="rId15" imgW="1485900" imgH="419100" progId="Equation.3">
                    <p:embed/>
                    <p:pic>
                      <p:nvPicPr>
                        <p:cNvPr id="0" name="图片 3262"/>
                        <p:cNvPicPr/>
                        <p:nvPr/>
                      </p:nvPicPr>
                      <p:blipFill>
                        <a:blip r:embed="rId16"/>
                        <a:stretch>
                          <a:fillRect/>
                        </a:stretch>
                      </p:blipFill>
                      <p:spPr>
                        <a:xfrm>
                          <a:off x="1997" y="318"/>
                          <a:ext cx="2174" cy="620"/>
                        </a:xfrm>
                        <a:prstGeom prst="rect">
                          <a:avLst/>
                        </a:prstGeom>
                        <a:noFill/>
                        <a:ln w="38100">
                          <a:noFill/>
                          <a:miter/>
                        </a:ln>
                      </p:spPr>
                    </p:pic>
                  </p:oleObj>
                </mc:Fallback>
              </mc:AlternateContent>
            </a:graphicData>
          </a:graphic>
        </p:graphicFrame>
        <p:graphicFrame>
          <p:nvGraphicFramePr>
            <p:cNvPr id="187409" name="Object 18"/>
            <p:cNvGraphicFramePr>
              <a:graphicFrameLocks noChangeAspect="1"/>
            </p:cNvGraphicFramePr>
            <p:nvPr/>
          </p:nvGraphicFramePr>
          <p:xfrm>
            <a:off x="1905" y="907"/>
            <a:ext cx="1225" cy="384"/>
          </p:xfrm>
          <a:graphic>
            <a:graphicData uri="http://schemas.openxmlformats.org/presentationml/2006/ole">
              <mc:AlternateContent xmlns:mc="http://schemas.openxmlformats.org/markup-compatibility/2006">
                <mc:Choice xmlns:v="urn:schemas-microsoft-com:vml" Requires="v">
                  <p:oleObj spid="_x0000_s3253" name="" r:id="rId17" imgW="635000" imgH="203200" progId="Equation.3">
                    <p:embed/>
                  </p:oleObj>
                </mc:Choice>
                <mc:Fallback>
                  <p:oleObj name="" r:id="rId17" imgW="635000" imgH="203200" progId="Equation.3">
                    <p:embed/>
                    <p:pic>
                      <p:nvPicPr>
                        <p:cNvPr id="0" name="图片 3252"/>
                        <p:cNvPicPr/>
                        <p:nvPr/>
                      </p:nvPicPr>
                      <p:blipFill>
                        <a:blip r:embed="rId18"/>
                        <a:stretch>
                          <a:fillRect/>
                        </a:stretch>
                      </p:blipFill>
                      <p:spPr>
                        <a:xfrm>
                          <a:off x="1905" y="907"/>
                          <a:ext cx="1225" cy="384"/>
                        </a:xfrm>
                        <a:prstGeom prst="rect">
                          <a:avLst/>
                        </a:prstGeom>
                        <a:noFill/>
                        <a:ln w="38100">
                          <a:noFill/>
                          <a:miter/>
                        </a:ln>
                      </p:spPr>
                    </p:pic>
                  </p:oleObj>
                </mc:Fallback>
              </mc:AlternateContent>
            </a:graphicData>
          </a:graphic>
        </p:graphicFrame>
        <p:graphicFrame>
          <p:nvGraphicFramePr>
            <p:cNvPr id="187410" name="Object 19"/>
            <p:cNvGraphicFramePr>
              <a:graphicFrameLocks noChangeAspect="1"/>
            </p:cNvGraphicFramePr>
            <p:nvPr/>
          </p:nvGraphicFramePr>
          <p:xfrm>
            <a:off x="3447" y="998"/>
            <a:ext cx="636" cy="326"/>
          </p:xfrm>
          <a:graphic>
            <a:graphicData uri="http://schemas.openxmlformats.org/presentationml/2006/ole">
              <mc:AlternateContent xmlns:mc="http://schemas.openxmlformats.org/markup-compatibility/2006">
                <mc:Choice xmlns:v="urn:schemas-microsoft-com:vml" Requires="v">
                  <p:oleObj spid="_x0000_s3255" name="" r:id="rId19" imgW="368300" imgH="190500" progId="Equation.3">
                    <p:embed/>
                  </p:oleObj>
                </mc:Choice>
                <mc:Fallback>
                  <p:oleObj name="" r:id="rId19" imgW="368300" imgH="190500" progId="Equation.3">
                    <p:embed/>
                    <p:pic>
                      <p:nvPicPr>
                        <p:cNvPr id="0" name="图片 3254"/>
                        <p:cNvPicPr/>
                        <p:nvPr/>
                      </p:nvPicPr>
                      <p:blipFill>
                        <a:blip r:embed="rId20"/>
                        <a:stretch>
                          <a:fillRect/>
                        </a:stretch>
                      </p:blipFill>
                      <p:spPr>
                        <a:xfrm>
                          <a:off x="3447" y="998"/>
                          <a:ext cx="636" cy="326"/>
                        </a:xfrm>
                        <a:prstGeom prst="rect">
                          <a:avLst/>
                        </a:prstGeom>
                        <a:noFill/>
                        <a:ln w="38100">
                          <a:noFill/>
                          <a:miter/>
                        </a:ln>
                      </p:spPr>
                    </p:pic>
                  </p:oleObj>
                </mc:Fallback>
              </mc:AlternateContent>
            </a:graphicData>
          </a:graphic>
        </p:graphicFrame>
      </p:grpSp>
      <p:sp>
        <p:nvSpPr>
          <p:cNvPr id="187401" name="Rectangle 19"/>
          <p:cNvSpPr/>
          <p:nvPr/>
        </p:nvSpPr>
        <p:spPr>
          <a:xfrm>
            <a:off x="0" y="2609850"/>
            <a:ext cx="184150" cy="366713"/>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sp>
        <p:nvSpPr>
          <p:cNvPr id="187402" name="Rectangle 20"/>
          <p:cNvSpPr/>
          <p:nvPr/>
        </p:nvSpPr>
        <p:spPr>
          <a:xfrm>
            <a:off x="0" y="3248025"/>
            <a:ext cx="184150" cy="366713"/>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sp>
        <p:nvSpPr>
          <p:cNvPr id="187403" name="Rectangle 21"/>
          <p:cNvSpPr/>
          <p:nvPr/>
        </p:nvSpPr>
        <p:spPr>
          <a:xfrm>
            <a:off x="0" y="3630613"/>
            <a:ext cx="247650" cy="2444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r>
              <a:rPr lang="en-US" altLang="zh-CN" sz="1000" b="1" dirty="0">
                <a:solidFill>
                  <a:schemeClr val="tx1"/>
                </a:solidFill>
                <a:latin typeface="Times New Roman" panose="02020603050405020304" pitchFamily="18" charset="0"/>
              </a:rPr>
              <a:t>  </a:t>
            </a:r>
            <a:endParaRPr lang="en-US" altLang="zh-CN" sz="2400" b="1" dirty="0">
              <a:solidFill>
                <a:schemeClr val="tx1"/>
              </a:solidFill>
              <a:latin typeface="Times New Roman" panose="02020603050405020304" pitchFamily="18" charset="0"/>
            </a:endParaRPr>
          </a:p>
        </p:txBody>
      </p:sp>
      <p:sp>
        <p:nvSpPr>
          <p:cNvPr id="24" name="AutoShape 4">
            <a:hlinkClick r:id="" action="ppaction://hlinkshowjump?jump=firstslide"/>
          </p:cNvPr>
          <p:cNvSpPr/>
          <p:nvPr/>
        </p:nvSpPr>
        <p:spPr>
          <a:xfrm>
            <a:off x="7315200" y="6092825"/>
            <a:ext cx="838200" cy="381000"/>
          </a:xfrm>
          <a:prstGeom prst="bevel">
            <a:avLst>
              <a:gd name="adj" fmla="val 5208"/>
            </a:avLst>
          </a:prstGeom>
          <a:solidFill>
            <a:srgbClr val="6666FF"/>
          </a:solidFill>
          <a:ln w="9525" cap="flat" cmpd="sng">
            <a:solidFill>
              <a:schemeClr val="accent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 typeface="Arial" panose="020B0604020202020204" pitchFamily="34" charset="0"/>
              <a:buNone/>
            </a:pPr>
            <a:r>
              <a:rPr lang="zh-CN" altLang="en-US" sz="2000" b="1" dirty="0">
                <a:ea typeface="华文中宋" panose="02010600040101010101" pitchFamily="2" charset="-122"/>
                <a:hlinkClick r:id="rId21" action="ppaction://hlinksldjump"/>
              </a:rPr>
              <a:t>返回</a:t>
            </a:r>
            <a:endParaRPr lang="zh-CN" altLang="en-US" sz="2000" b="1" dirty="0">
              <a:ea typeface="华文中宋" panose="02010600040101010101" pitchFamily="2" charset="-122"/>
            </a:endParaRPr>
          </a:p>
        </p:txBody>
      </p:sp>
      <p:sp>
        <p:nvSpPr>
          <p:cNvPr id="187405" name="灯片编号占位符 1"/>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rgbClr val="003399"/>
                </a:solidFill>
              </a:rPr>
            </a:fld>
            <a:endParaRPr lang="en-US" altLang="zh-CN" sz="1400" b="1" dirty="0">
              <a:solidFill>
                <a:srgbClr val="0033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dissolve">
                                      <p:cBhvr>
                                        <p:cTn id="1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8418" name="灯片编号占位符 5"/>
          <p:cNvSpPr txBox="1">
            <a:spLocks noGrp="1"/>
          </p:cNvSpPr>
          <p:nvPr/>
        </p:nvSpPr>
        <p:spPr>
          <a:xfrm>
            <a:off x="6629400" y="6165850"/>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fld>
            <a:endParaRPr lang="en-US" altLang="zh-CN" sz="1400" b="1" dirty="0"/>
          </a:p>
        </p:txBody>
      </p:sp>
      <p:sp>
        <p:nvSpPr>
          <p:cNvPr id="188419" name="Rectangle 2"/>
          <p:cNvSpPr>
            <a:spLocks noGrp="1" noRot="1"/>
          </p:cNvSpPr>
          <p:nvPr>
            <p:ph type="title" idx="4294967295"/>
          </p:nvPr>
        </p:nvSpPr>
        <p:spPr>
          <a:xfrm>
            <a:off x="250825" y="60325"/>
            <a:ext cx="8893175" cy="1136650"/>
          </a:xfrm>
          <a:ln/>
        </p:spPr>
        <p:txBody>
          <a:bodyPr vert="horz" wrap="square" lIns="91440" tIns="45720" rIns="91440" bIns="45720" anchor="ctr" anchorCtr="0"/>
          <a:p>
            <a:pPr eaLnBrk="1" hangingPunct="1">
              <a:lnSpc>
                <a:spcPts val="3500"/>
              </a:lnSpc>
            </a:pPr>
            <a:r>
              <a:rPr lang="en-US" altLang="zh-CN" sz="4000" b="1" dirty="0">
                <a:latin typeface="Times New Roman" panose="02020603050405020304" pitchFamily="18" charset="0"/>
              </a:rPr>
              <a:t>§2-4   </a:t>
            </a:r>
            <a:r>
              <a:rPr lang="zh-CN" altLang="en-US" sz="4000" b="1" dirty="0">
                <a:latin typeface="Times New Roman" panose="02020603050405020304" pitchFamily="18" charset="0"/>
              </a:rPr>
              <a:t>控制系统的传递函数描述</a:t>
            </a:r>
            <a:r>
              <a:rPr lang="zh-CN" altLang="en-US" sz="4000" b="1" dirty="0"/>
              <a:t> </a:t>
            </a:r>
            <a:br>
              <a:rPr lang="en-US" altLang="zh-CN" sz="4000" b="1" dirty="0"/>
            </a:br>
            <a:r>
              <a:rPr lang="en-US" altLang="zh-CN" sz="4000" dirty="0">
                <a:latin typeface="Times New Roman" panose="02020603050405020304" pitchFamily="18" charset="0"/>
                <a:cs typeface="Times New Roman" panose="02020603050405020304" pitchFamily="18" charset="0"/>
              </a:rPr>
              <a:t>(</a:t>
            </a:r>
            <a:r>
              <a:rPr lang="zh-CN" altLang="en-US" sz="4000" dirty="0">
                <a:latin typeface="Times New Roman" panose="02020603050405020304" pitchFamily="18" charset="0"/>
              </a:rPr>
              <a:t>T</a:t>
            </a:r>
            <a:r>
              <a:rPr lang="en-US" altLang="zh-CN" sz="4000" dirty="0">
                <a:latin typeface="Times New Roman" panose="02020603050405020304" pitchFamily="18" charset="0"/>
                <a:cs typeface="Times New Roman" panose="02020603050405020304" pitchFamily="18" charset="0"/>
              </a:rPr>
              <a:t>ransfer </a:t>
            </a:r>
            <a:r>
              <a:rPr lang="zh-CN" altLang="en-US" sz="4000" dirty="0">
                <a:latin typeface="Times New Roman" panose="02020603050405020304" pitchFamily="18" charset="0"/>
              </a:rPr>
              <a:t>F</a:t>
            </a:r>
            <a:r>
              <a:rPr lang="en-US" altLang="zh-CN" sz="4000" dirty="0">
                <a:latin typeface="Times New Roman" panose="02020603050405020304" pitchFamily="18" charset="0"/>
                <a:cs typeface="Times New Roman" panose="02020603050405020304" pitchFamily="18" charset="0"/>
              </a:rPr>
              <a:t>unction description </a:t>
            </a:r>
            <a:r>
              <a:rPr lang="zh-CN" altLang="en-US" sz="4000" dirty="0">
                <a:latin typeface="Times New Roman" panose="02020603050405020304" pitchFamily="18" charset="0"/>
              </a:rPr>
              <a:t>)</a:t>
            </a:r>
            <a:endParaRPr lang="zh-CN" altLang="en-US" sz="3600" dirty="0">
              <a:latin typeface="Times New Roman" panose="02020603050405020304" pitchFamily="18" charset="0"/>
              <a:ea typeface="Times New Roman" panose="02020603050405020304" pitchFamily="18" charset="0"/>
            </a:endParaRPr>
          </a:p>
        </p:txBody>
      </p:sp>
      <p:sp>
        <p:nvSpPr>
          <p:cNvPr id="188420" name="Rectangle 3"/>
          <p:cNvSpPr>
            <a:spLocks noGrp="1" noRot="1"/>
          </p:cNvSpPr>
          <p:nvPr>
            <p:ph type="body" idx="4294967295"/>
          </p:nvPr>
        </p:nvSpPr>
        <p:spPr>
          <a:xfrm>
            <a:off x="152400" y="993775"/>
            <a:ext cx="5638800" cy="685800"/>
          </a:xfrm>
          <a:ln/>
        </p:spPr>
        <p:txBody>
          <a:bodyPr vert="horz" wrap="square" lIns="91440" tIns="45720" rIns="91440" bIns="45720" anchor="t" anchorCtr="0"/>
          <a:p>
            <a:pPr marL="609600" indent="-609600" algn="just" eaLnBrk="1" hangingPunct="1">
              <a:buNone/>
            </a:pPr>
            <a:r>
              <a:rPr lang="zh-CN" altLang="en-US" sz="3600" b="1" dirty="0"/>
              <a:t>一、</a:t>
            </a:r>
            <a:r>
              <a:rPr lang="zh-CN" altLang="en-US" sz="3400" b="1" dirty="0"/>
              <a:t>传递函数的概念</a:t>
            </a:r>
            <a:endParaRPr lang="zh-CN" altLang="en-US" sz="3400" b="1" dirty="0"/>
          </a:p>
        </p:txBody>
      </p:sp>
      <p:pic>
        <p:nvPicPr>
          <p:cNvPr id="164869" name="Picture 4" descr="2-14"/>
          <p:cNvPicPr>
            <a:picLocks noChangeAspect="1"/>
          </p:cNvPicPr>
          <p:nvPr/>
        </p:nvPicPr>
        <p:blipFill>
          <a:blip r:embed="rId1"/>
          <a:stretch>
            <a:fillRect/>
          </a:stretch>
        </p:blipFill>
        <p:spPr>
          <a:xfrm>
            <a:off x="76200" y="2212975"/>
            <a:ext cx="4495800" cy="2292350"/>
          </a:xfrm>
          <a:prstGeom prst="rect">
            <a:avLst/>
          </a:prstGeom>
          <a:noFill/>
          <a:ln w="9525">
            <a:noFill/>
          </a:ln>
        </p:spPr>
      </p:pic>
      <p:graphicFrame>
        <p:nvGraphicFramePr>
          <p:cNvPr id="164870" name="Object 6"/>
          <p:cNvGraphicFramePr>
            <a:graphicFrameLocks noChangeAspect="1"/>
          </p:cNvGraphicFramePr>
          <p:nvPr/>
        </p:nvGraphicFramePr>
        <p:xfrm>
          <a:off x="4643438" y="2463800"/>
          <a:ext cx="3889375" cy="1017588"/>
        </p:xfrm>
        <a:graphic>
          <a:graphicData uri="http://schemas.openxmlformats.org/presentationml/2006/ole">
            <mc:AlternateContent xmlns:mc="http://schemas.openxmlformats.org/markup-compatibility/2006">
              <mc:Choice xmlns:v="urn:schemas-microsoft-com:vml" Requires="v">
                <p:oleObj spid="_x0000_s3265" name="" r:id="rId2" imgW="1422400" imgH="368300" progId="Equation.DSMT4">
                  <p:embed/>
                </p:oleObj>
              </mc:Choice>
              <mc:Fallback>
                <p:oleObj name="" r:id="rId2" imgW="1422400" imgH="368300" progId="Equation.DSMT4">
                  <p:embed/>
                  <p:pic>
                    <p:nvPicPr>
                      <p:cNvPr id="0" name="图片 3264"/>
                      <p:cNvPicPr/>
                      <p:nvPr/>
                    </p:nvPicPr>
                    <p:blipFill>
                      <a:blip r:embed="rId3"/>
                      <a:stretch>
                        <a:fillRect/>
                      </a:stretch>
                    </p:blipFill>
                    <p:spPr>
                      <a:xfrm>
                        <a:off x="4643438" y="2463800"/>
                        <a:ext cx="3889375" cy="1017588"/>
                      </a:xfrm>
                      <a:prstGeom prst="rect">
                        <a:avLst/>
                      </a:prstGeom>
                      <a:noFill/>
                      <a:ln w="38100">
                        <a:noFill/>
                        <a:miter/>
                      </a:ln>
                    </p:spPr>
                  </p:pic>
                </p:oleObj>
              </mc:Fallback>
            </mc:AlternateContent>
          </a:graphicData>
        </a:graphic>
      </p:graphicFrame>
      <p:sp>
        <p:nvSpPr>
          <p:cNvPr id="164871" name="Text Box 34"/>
          <p:cNvSpPr txBox="1"/>
          <p:nvPr/>
        </p:nvSpPr>
        <p:spPr>
          <a:xfrm>
            <a:off x="76200" y="1633538"/>
            <a:ext cx="9067800" cy="5302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just" eaLnBrk="1" hangingPunct="1">
              <a:lnSpc>
                <a:spcPct val="90000"/>
              </a:lnSpc>
              <a:buClr>
                <a:schemeClr val="folHlink"/>
              </a:buClr>
              <a:buSzPct val="60000"/>
              <a:buNone/>
            </a:pPr>
            <a:r>
              <a:rPr lang="en-US" altLang="zh-CN" b="1" i="1" dirty="0">
                <a:latin typeface="Times New Roman" panose="02020603050405020304" pitchFamily="18" charset="0"/>
              </a:rPr>
              <a:t>RC</a:t>
            </a:r>
            <a:r>
              <a:rPr lang="zh-CN" altLang="en-US" b="1" dirty="0">
                <a:latin typeface="Tahoma" panose="020B0604030504040204" pitchFamily="34" charset="0"/>
              </a:rPr>
              <a:t>电路如下：根据基尔霍夫定律，列写微分方程</a:t>
            </a:r>
            <a:endParaRPr lang="zh-CN" altLang="en-US" b="1" dirty="0">
              <a:latin typeface="Tahoma" panose="020B0604030504040204" pitchFamily="34" charset="0"/>
            </a:endParaRPr>
          </a:p>
        </p:txBody>
      </p:sp>
      <p:grpSp>
        <p:nvGrpSpPr>
          <p:cNvPr id="2" name="Group 8"/>
          <p:cNvGrpSpPr/>
          <p:nvPr/>
        </p:nvGrpSpPr>
        <p:grpSpPr>
          <a:xfrm>
            <a:off x="0" y="2274888"/>
            <a:ext cx="4356100" cy="1584325"/>
            <a:chOff x="0" y="0"/>
            <a:chExt cx="2784" cy="1087"/>
          </a:xfrm>
        </p:grpSpPr>
        <p:graphicFrame>
          <p:nvGraphicFramePr>
            <p:cNvPr id="188437" name="Object 9"/>
            <p:cNvGraphicFramePr>
              <a:graphicFrameLocks noChangeAspect="1"/>
            </p:cNvGraphicFramePr>
            <p:nvPr/>
          </p:nvGraphicFramePr>
          <p:xfrm>
            <a:off x="96" y="0"/>
            <a:ext cx="2688" cy="425"/>
          </p:xfrm>
          <a:graphic>
            <a:graphicData uri="http://schemas.openxmlformats.org/presentationml/2006/ole">
              <mc:AlternateContent xmlns:mc="http://schemas.openxmlformats.org/markup-compatibility/2006">
                <mc:Choice xmlns:v="urn:schemas-microsoft-com:vml" Requires="v">
                  <p:oleObj spid="_x0000_s3270" name="" r:id="rId4" imgW="1206500" imgH="228600" progId="Equation.3">
                    <p:embed/>
                  </p:oleObj>
                </mc:Choice>
                <mc:Fallback>
                  <p:oleObj name="" r:id="rId4" imgW="1206500" imgH="228600" progId="Equation.3">
                    <p:embed/>
                    <p:pic>
                      <p:nvPicPr>
                        <p:cNvPr id="0" name="图片 3269"/>
                        <p:cNvPicPr/>
                        <p:nvPr/>
                      </p:nvPicPr>
                      <p:blipFill>
                        <a:blip r:embed="rId5"/>
                        <a:stretch>
                          <a:fillRect/>
                        </a:stretch>
                      </p:blipFill>
                      <p:spPr>
                        <a:xfrm>
                          <a:off x="96" y="0"/>
                          <a:ext cx="2688" cy="425"/>
                        </a:xfrm>
                        <a:prstGeom prst="rect">
                          <a:avLst/>
                        </a:prstGeom>
                        <a:noFill/>
                        <a:ln w="38100">
                          <a:noFill/>
                          <a:miter/>
                        </a:ln>
                      </p:spPr>
                    </p:pic>
                  </p:oleObj>
                </mc:Fallback>
              </mc:AlternateContent>
            </a:graphicData>
          </a:graphic>
        </p:graphicFrame>
        <p:graphicFrame>
          <p:nvGraphicFramePr>
            <p:cNvPr id="188438" name="Object 10"/>
            <p:cNvGraphicFramePr>
              <a:graphicFrameLocks noChangeAspect="1"/>
            </p:cNvGraphicFramePr>
            <p:nvPr/>
          </p:nvGraphicFramePr>
          <p:xfrm>
            <a:off x="144" y="329"/>
            <a:ext cx="2064" cy="758"/>
          </p:xfrm>
          <a:graphic>
            <a:graphicData uri="http://schemas.openxmlformats.org/presentationml/2006/ole">
              <mc:AlternateContent xmlns:mc="http://schemas.openxmlformats.org/markup-compatibility/2006">
                <mc:Choice xmlns:v="urn:schemas-microsoft-com:vml" Requires="v">
                  <p:oleObj spid="_x0000_s3264" name="" r:id="rId6" imgW="964565" imgH="355600" progId="Equation.3">
                    <p:embed/>
                  </p:oleObj>
                </mc:Choice>
                <mc:Fallback>
                  <p:oleObj name="" r:id="rId6" imgW="964565" imgH="355600" progId="Equation.3">
                    <p:embed/>
                    <p:pic>
                      <p:nvPicPr>
                        <p:cNvPr id="0" name="图片 3263"/>
                        <p:cNvPicPr/>
                        <p:nvPr/>
                      </p:nvPicPr>
                      <p:blipFill>
                        <a:blip r:embed="rId7"/>
                        <a:stretch>
                          <a:fillRect/>
                        </a:stretch>
                      </p:blipFill>
                      <p:spPr>
                        <a:xfrm>
                          <a:off x="144" y="329"/>
                          <a:ext cx="2064" cy="758"/>
                        </a:xfrm>
                        <a:prstGeom prst="rect">
                          <a:avLst/>
                        </a:prstGeom>
                        <a:noFill/>
                        <a:ln w="38100">
                          <a:noFill/>
                          <a:miter/>
                        </a:ln>
                      </p:spPr>
                    </p:pic>
                  </p:oleObj>
                </mc:Fallback>
              </mc:AlternateContent>
            </a:graphicData>
          </a:graphic>
        </p:graphicFrame>
        <p:sp>
          <p:nvSpPr>
            <p:cNvPr id="188439" name="AutoShape 37"/>
            <p:cNvSpPr/>
            <p:nvPr/>
          </p:nvSpPr>
          <p:spPr>
            <a:xfrm>
              <a:off x="0" y="89"/>
              <a:ext cx="144" cy="720"/>
            </a:xfrm>
            <a:prstGeom prst="leftBrace">
              <a:avLst>
                <a:gd name="adj1" fmla="val 41666"/>
                <a:gd name="adj2" fmla="val 50000"/>
              </a:avLst>
            </a:prstGeom>
            <a:noFill/>
            <a:ln w="31750"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p>
          </p:txBody>
        </p:sp>
      </p:grpSp>
      <p:grpSp>
        <p:nvGrpSpPr>
          <p:cNvPr id="3" name="Group 12"/>
          <p:cNvGrpSpPr/>
          <p:nvPr/>
        </p:nvGrpSpPr>
        <p:grpSpPr>
          <a:xfrm>
            <a:off x="76200" y="3736975"/>
            <a:ext cx="8766175" cy="609600"/>
            <a:chOff x="0" y="0"/>
            <a:chExt cx="5664" cy="419"/>
          </a:xfrm>
        </p:grpSpPr>
        <p:sp>
          <p:nvSpPr>
            <p:cNvPr id="188435" name="Text Box 38"/>
            <p:cNvSpPr txBox="1"/>
            <p:nvPr/>
          </p:nvSpPr>
          <p:spPr>
            <a:xfrm>
              <a:off x="0" y="6"/>
              <a:ext cx="1471"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宋体" panose="02010600030101010101" pitchFamily="2" charset="-122"/>
                </a:rPr>
                <a:t>拉氏变换：</a:t>
              </a:r>
              <a:r>
                <a:rPr lang="zh-CN" altLang="en-US" b="1" dirty="0">
                  <a:latin typeface="Times New Roman" panose="02020603050405020304" pitchFamily="18" charset="0"/>
                </a:rPr>
                <a:t> </a:t>
              </a:r>
              <a:endParaRPr lang="zh-CN" altLang="en-US" b="1" dirty="0">
                <a:latin typeface="Times New Roman" panose="02020603050405020304" pitchFamily="18" charset="0"/>
              </a:endParaRPr>
            </a:p>
          </p:txBody>
        </p:sp>
        <p:graphicFrame>
          <p:nvGraphicFramePr>
            <p:cNvPr id="188436" name="Object 14"/>
            <p:cNvGraphicFramePr>
              <a:graphicFrameLocks noChangeAspect="1"/>
            </p:cNvGraphicFramePr>
            <p:nvPr/>
          </p:nvGraphicFramePr>
          <p:xfrm>
            <a:off x="1296" y="0"/>
            <a:ext cx="4368" cy="419"/>
          </p:xfrm>
          <a:graphic>
            <a:graphicData uri="http://schemas.openxmlformats.org/presentationml/2006/ole">
              <mc:AlternateContent xmlns:mc="http://schemas.openxmlformats.org/markup-compatibility/2006">
                <mc:Choice xmlns:v="urn:schemas-microsoft-com:vml" Requires="v">
                  <p:oleObj spid="_x0000_s3267" name="" r:id="rId8" imgW="2082800" imgH="203200" progId="Equation.DSMT4">
                    <p:embed/>
                  </p:oleObj>
                </mc:Choice>
                <mc:Fallback>
                  <p:oleObj name="" r:id="rId8" imgW="2082800" imgH="203200" progId="Equation.DSMT4">
                    <p:embed/>
                    <p:pic>
                      <p:nvPicPr>
                        <p:cNvPr id="0" name="图片 3266"/>
                        <p:cNvPicPr/>
                        <p:nvPr/>
                      </p:nvPicPr>
                      <p:blipFill>
                        <a:blip r:embed="rId9"/>
                        <a:stretch>
                          <a:fillRect/>
                        </a:stretch>
                      </p:blipFill>
                      <p:spPr>
                        <a:xfrm>
                          <a:off x="1296" y="0"/>
                          <a:ext cx="4368" cy="419"/>
                        </a:xfrm>
                        <a:prstGeom prst="rect">
                          <a:avLst/>
                        </a:prstGeom>
                        <a:noFill/>
                        <a:ln w="38100">
                          <a:noFill/>
                          <a:miter/>
                        </a:ln>
                      </p:spPr>
                    </p:pic>
                  </p:oleObj>
                </mc:Fallback>
              </mc:AlternateContent>
            </a:graphicData>
          </a:graphic>
        </p:graphicFrame>
      </p:grpSp>
      <p:graphicFrame>
        <p:nvGraphicFramePr>
          <p:cNvPr id="164879" name="Object 15"/>
          <p:cNvGraphicFramePr>
            <a:graphicFrameLocks noChangeAspect="1"/>
          </p:cNvGraphicFramePr>
          <p:nvPr/>
        </p:nvGraphicFramePr>
        <p:xfrm>
          <a:off x="228600" y="4422775"/>
          <a:ext cx="5105400" cy="925513"/>
        </p:xfrm>
        <a:graphic>
          <a:graphicData uri="http://schemas.openxmlformats.org/presentationml/2006/ole">
            <mc:AlternateContent xmlns:mc="http://schemas.openxmlformats.org/markup-compatibility/2006">
              <mc:Choice xmlns:v="urn:schemas-microsoft-com:vml" Requires="v">
                <p:oleObj spid="_x0000_s3266" name="" r:id="rId10" imgW="2120900" imgH="355600" progId="Equation.3">
                  <p:embed/>
                </p:oleObj>
              </mc:Choice>
              <mc:Fallback>
                <p:oleObj name="" r:id="rId10" imgW="2120900" imgH="355600" progId="Equation.3">
                  <p:embed/>
                  <p:pic>
                    <p:nvPicPr>
                      <p:cNvPr id="0" name="图片 3265"/>
                      <p:cNvPicPr/>
                      <p:nvPr/>
                    </p:nvPicPr>
                    <p:blipFill>
                      <a:blip r:embed="rId11"/>
                      <a:stretch>
                        <a:fillRect/>
                      </a:stretch>
                    </p:blipFill>
                    <p:spPr>
                      <a:xfrm>
                        <a:off x="228600" y="4422775"/>
                        <a:ext cx="5105400" cy="925513"/>
                      </a:xfrm>
                      <a:prstGeom prst="rect">
                        <a:avLst/>
                      </a:prstGeom>
                      <a:noFill/>
                      <a:ln w="38100">
                        <a:noFill/>
                        <a:miter/>
                      </a:ln>
                    </p:spPr>
                  </p:pic>
                </p:oleObj>
              </mc:Fallback>
            </mc:AlternateContent>
          </a:graphicData>
        </a:graphic>
      </p:graphicFrame>
      <p:sp>
        <p:nvSpPr>
          <p:cNvPr id="164880" name="AutoShape 50"/>
          <p:cNvSpPr/>
          <p:nvPr/>
        </p:nvSpPr>
        <p:spPr>
          <a:xfrm>
            <a:off x="6400800" y="3203575"/>
            <a:ext cx="457200" cy="533400"/>
          </a:xfrm>
          <a:prstGeom prst="downArrow">
            <a:avLst>
              <a:gd name="adj1" fmla="val 50000"/>
              <a:gd name="adj2" fmla="val 29166"/>
            </a:avLst>
          </a:prstGeom>
          <a:solidFill>
            <a:srgbClr val="CCFFFF"/>
          </a:solidFill>
          <a:ln w="28575" cap="flat" cmpd="sng">
            <a:solidFill>
              <a:schemeClr val="tx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p>
        </p:txBody>
      </p:sp>
      <p:sp>
        <p:nvSpPr>
          <p:cNvPr id="164881" name="AutoShape 51"/>
          <p:cNvSpPr/>
          <p:nvPr/>
        </p:nvSpPr>
        <p:spPr>
          <a:xfrm>
            <a:off x="3733800" y="2746375"/>
            <a:ext cx="838200" cy="381000"/>
          </a:xfrm>
          <a:prstGeom prst="rightArrow">
            <a:avLst>
              <a:gd name="adj1" fmla="val 50000"/>
              <a:gd name="adj2" fmla="val 55000"/>
            </a:avLst>
          </a:prstGeom>
          <a:solidFill>
            <a:srgbClr val="CCFFFF"/>
          </a:solidFill>
          <a:ln w="28575" cap="flat" cmpd="sng">
            <a:solidFill>
              <a:schemeClr val="tx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p>
        </p:txBody>
      </p:sp>
      <p:sp>
        <p:nvSpPr>
          <p:cNvPr id="164882" name="AutoShape 53"/>
          <p:cNvSpPr/>
          <p:nvPr/>
        </p:nvSpPr>
        <p:spPr>
          <a:xfrm rot="10800000">
            <a:off x="5410200" y="4270375"/>
            <a:ext cx="1066800" cy="914400"/>
          </a:xfrm>
          <a:custGeom>
            <a:avLst/>
            <a:gdLst>
              <a:gd name="txL" fmla="*/ 12427 w 21600"/>
              <a:gd name="txT" fmla="*/ 3562 h 21600"/>
              <a:gd name="txR" fmla="*/ 18605 w 21600"/>
              <a:gd name="txB" fmla="*/ 8596 h 21600"/>
            </a:gdLst>
            <a:ahLst/>
            <a:cxnLst>
              <a:cxn ang="0">
                <a:pos x="2147483646" y="2147483646"/>
              </a:cxn>
              <a:cxn ang="0">
                <a:pos x="2147483646" y="0"/>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1600" h="21600">
                <a:moveTo>
                  <a:pt x="21600" y="6079"/>
                </a:moveTo>
                <a:lnTo>
                  <a:pt x="14367" y="0"/>
                </a:lnTo>
                <a:lnTo>
                  <a:pt x="14367" y="3562"/>
                </a:lnTo>
                <a:lnTo>
                  <a:pt x="12427" y="3562"/>
                </a:lnTo>
                <a:cubicBezTo>
                  <a:pt x="5564" y="3562"/>
                  <a:pt x="0" y="7411"/>
                  <a:pt x="0" y="12158"/>
                </a:cubicBezTo>
                <a:lnTo>
                  <a:pt x="0" y="21600"/>
                </a:lnTo>
                <a:lnTo>
                  <a:pt x="5145" y="21600"/>
                </a:lnTo>
                <a:lnTo>
                  <a:pt x="5145" y="12158"/>
                </a:lnTo>
                <a:cubicBezTo>
                  <a:pt x="5145" y="10191"/>
                  <a:pt x="8405" y="8596"/>
                  <a:pt x="12427" y="8596"/>
                </a:cubicBezTo>
                <a:lnTo>
                  <a:pt x="14367" y="8596"/>
                </a:lnTo>
                <a:lnTo>
                  <a:pt x="14367" y="12158"/>
                </a:lnTo>
                <a:lnTo>
                  <a:pt x="21600" y="6079"/>
                </a:lnTo>
                <a:close/>
              </a:path>
            </a:pathLst>
          </a:custGeom>
          <a:solidFill>
            <a:srgbClr val="CCFFFF">
              <a:alpha val="100000"/>
            </a:srgbClr>
          </a:solidFill>
          <a:ln w="28575" cap="flat" cmpd="sng">
            <a:solidFill>
              <a:schemeClr val="tx2">
                <a:alpha val="100000"/>
              </a:schemeClr>
            </a:solidFill>
            <a:prstDash val="solid"/>
            <a:round/>
            <a:headEnd type="none" w="med" len="med"/>
            <a:tailEnd type="none" w="med" len="med"/>
          </a:ln>
        </p:spPr>
        <p:txBody>
          <a:bodyPr/>
          <a:p>
            <a:endParaRPr lang="zh-CN" altLang="en-US"/>
          </a:p>
        </p:txBody>
      </p:sp>
      <p:graphicFrame>
        <p:nvGraphicFramePr>
          <p:cNvPr id="164883" name="Object 19"/>
          <p:cNvGraphicFramePr>
            <a:graphicFrameLocks noChangeAspect="1"/>
          </p:cNvGraphicFramePr>
          <p:nvPr/>
        </p:nvGraphicFramePr>
        <p:xfrm>
          <a:off x="1981200" y="5661025"/>
          <a:ext cx="6172200" cy="1147763"/>
        </p:xfrm>
        <a:graphic>
          <a:graphicData uri="http://schemas.openxmlformats.org/presentationml/2006/ole">
            <mc:AlternateContent xmlns:mc="http://schemas.openxmlformats.org/markup-compatibility/2006">
              <mc:Choice xmlns:v="urn:schemas-microsoft-com:vml" Requires="v">
                <p:oleObj spid="_x0000_s3268" name="" r:id="rId12" imgW="1981200" imgH="368300" progId="Equation.3">
                  <p:embed/>
                </p:oleObj>
              </mc:Choice>
              <mc:Fallback>
                <p:oleObj name="" r:id="rId12" imgW="1981200" imgH="368300" progId="Equation.3">
                  <p:embed/>
                  <p:pic>
                    <p:nvPicPr>
                      <p:cNvPr id="0" name="图片 3267"/>
                      <p:cNvPicPr/>
                      <p:nvPr/>
                    </p:nvPicPr>
                    <p:blipFill>
                      <a:blip r:embed="rId13"/>
                      <a:stretch>
                        <a:fillRect/>
                      </a:stretch>
                    </p:blipFill>
                    <p:spPr>
                      <a:xfrm>
                        <a:off x="1981200" y="5661025"/>
                        <a:ext cx="6172200" cy="1147763"/>
                      </a:xfrm>
                      <a:prstGeom prst="rect">
                        <a:avLst/>
                      </a:prstGeom>
                      <a:noFill/>
                      <a:ln w="38100">
                        <a:noFill/>
                        <a:miter/>
                      </a:ln>
                    </p:spPr>
                  </p:pic>
                </p:oleObj>
              </mc:Fallback>
            </mc:AlternateContent>
          </a:graphicData>
        </a:graphic>
      </p:graphicFrame>
      <p:grpSp>
        <p:nvGrpSpPr>
          <p:cNvPr id="4" name="Group 20"/>
          <p:cNvGrpSpPr/>
          <p:nvPr/>
        </p:nvGrpSpPr>
        <p:grpSpPr>
          <a:xfrm>
            <a:off x="152400" y="5337175"/>
            <a:ext cx="8763000" cy="1066800"/>
            <a:chOff x="0" y="0"/>
            <a:chExt cx="5520" cy="672"/>
          </a:xfrm>
        </p:grpSpPr>
        <p:graphicFrame>
          <p:nvGraphicFramePr>
            <p:cNvPr id="188432" name="Object 21"/>
            <p:cNvGraphicFramePr>
              <a:graphicFrameLocks noChangeAspect="1"/>
            </p:cNvGraphicFramePr>
            <p:nvPr/>
          </p:nvGraphicFramePr>
          <p:xfrm>
            <a:off x="2112" y="5"/>
            <a:ext cx="1440" cy="360"/>
          </p:xfrm>
          <a:graphic>
            <a:graphicData uri="http://schemas.openxmlformats.org/presentationml/2006/ole">
              <mc:AlternateContent xmlns:mc="http://schemas.openxmlformats.org/markup-compatibility/2006">
                <mc:Choice xmlns:v="urn:schemas-microsoft-com:vml" Requires="v">
                  <p:oleObj spid="_x0000_s3269" name="" r:id="rId14" imgW="914400" imgH="228600" progId="Equation.3">
                    <p:embed/>
                  </p:oleObj>
                </mc:Choice>
                <mc:Fallback>
                  <p:oleObj name="" r:id="rId14" imgW="914400" imgH="228600" progId="Equation.3">
                    <p:embed/>
                    <p:pic>
                      <p:nvPicPr>
                        <p:cNvPr id="0" name="图片 3268"/>
                        <p:cNvPicPr/>
                        <p:nvPr/>
                      </p:nvPicPr>
                      <p:blipFill>
                        <a:blip r:embed="rId15"/>
                        <a:stretch>
                          <a:fillRect/>
                        </a:stretch>
                      </p:blipFill>
                      <p:spPr>
                        <a:xfrm>
                          <a:off x="2112" y="5"/>
                          <a:ext cx="1440" cy="360"/>
                        </a:xfrm>
                        <a:prstGeom prst="rect">
                          <a:avLst/>
                        </a:prstGeom>
                        <a:noFill/>
                        <a:ln w="38100">
                          <a:noFill/>
                          <a:miter/>
                        </a:ln>
                      </p:spPr>
                    </p:pic>
                  </p:oleObj>
                </mc:Fallback>
              </mc:AlternateContent>
            </a:graphicData>
          </a:graphic>
        </p:graphicFrame>
        <p:sp>
          <p:nvSpPr>
            <p:cNvPr id="188433" name="Text Box 57"/>
            <p:cNvSpPr txBox="1"/>
            <p:nvPr/>
          </p:nvSpPr>
          <p:spPr>
            <a:xfrm>
              <a:off x="0" y="0"/>
              <a:ext cx="5520" cy="67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当输入为阶跃电压                      时，对         求拉氏反变换：  </a:t>
              </a:r>
              <a:endParaRPr lang="zh-CN" altLang="en-US" b="1" dirty="0">
                <a:latin typeface="Times New Roman" panose="02020603050405020304" pitchFamily="18" charset="0"/>
              </a:endParaRPr>
            </a:p>
          </p:txBody>
        </p:sp>
        <p:graphicFrame>
          <p:nvGraphicFramePr>
            <p:cNvPr id="188434" name="Object 23"/>
            <p:cNvGraphicFramePr>
              <a:graphicFrameLocks noChangeAspect="1"/>
            </p:cNvGraphicFramePr>
            <p:nvPr/>
          </p:nvGraphicFramePr>
          <p:xfrm>
            <a:off x="4264" y="13"/>
            <a:ext cx="584" cy="340"/>
          </p:xfrm>
          <a:graphic>
            <a:graphicData uri="http://schemas.openxmlformats.org/presentationml/2006/ole">
              <mc:AlternateContent xmlns:mc="http://schemas.openxmlformats.org/markup-compatibility/2006">
                <mc:Choice xmlns:v="urn:schemas-microsoft-com:vml" Requires="v">
                  <p:oleObj spid="_x0000_s3273" name="" r:id="rId16" imgW="393700" imgH="228600" progId="Equation.3">
                    <p:embed/>
                  </p:oleObj>
                </mc:Choice>
                <mc:Fallback>
                  <p:oleObj name="" r:id="rId16" imgW="393700" imgH="228600" progId="Equation.3">
                    <p:embed/>
                    <p:pic>
                      <p:nvPicPr>
                        <p:cNvPr id="0" name="图片 3272"/>
                        <p:cNvPicPr/>
                        <p:nvPr/>
                      </p:nvPicPr>
                      <p:blipFill>
                        <a:blip r:embed="rId17"/>
                        <a:stretch>
                          <a:fillRect/>
                        </a:stretch>
                      </p:blipFill>
                      <p:spPr>
                        <a:xfrm>
                          <a:off x="4264" y="13"/>
                          <a:ext cx="584" cy="340"/>
                        </a:xfrm>
                        <a:prstGeom prst="rect">
                          <a:avLst/>
                        </a:prstGeom>
                        <a:noFill/>
                        <a:ln w="38100">
                          <a:noFill/>
                          <a:miter/>
                        </a:ln>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4871"/>
                                        </p:tgtEl>
                                        <p:attrNameLst>
                                          <p:attrName>style.visibility</p:attrName>
                                        </p:attrNameLst>
                                      </p:cBhvr>
                                      <p:to>
                                        <p:strVal val="visible"/>
                                      </p:to>
                                    </p:set>
                                    <p:animEffect transition="in" filter="dissolve">
                                      <p:cBhvr>
                                        <p:cTn id="7" dur="500"/>
                                        <p:tgtEl>
                                          <p:spTgt spid="164871"/>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164869"/>
                                        </p:tgtEl>
                                        <p:attrNameLst>
                                          <p:attrName>style.visibility</p:attrName>
                                        </p:attrNameLst>
                                      </p:cBhvr>
                                      <p:to>
                                        <p:strVal val="visible"/>
                                      </p:to>
                                    </p:set>
                                    <p:animEffect transition="in" filter="slide(fromLeft)">
                                      <p:cBhvr>
                                        <p:cTn id="12" dur="500"/>
                                        <p:tgtEl>
                                          <p:spTgt spid="164869"/>
                                        </p:tgtEl>
                                      </p:cBhvr>
                                    </p:animEffect>
                                  </p:childTnLst>
                                  <p:subTnLst>
                                    <p:set>
                                      <p:cBhvr override="childStyle">
                                        <p:cTn dur="1" fill="hold" display="0" masterRel="nextClick" afterEffect="1"/>
                                        <p:tgtEl>
                                          <p:spTgt spid="164869"/>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64881"/>
                                        </p:tgtEl>
                                        <p:attrNameLst>
                                          <p:attrName>style.visibility</p:attrName>
                                        </p:attrNameLst>
                                      </p:cBhvr>
                                      <p:to>
                                        <p:strVal val="visible"/>
                                      </p:to>
                                    </p:set>
                                    <p:animEffect transition="in" filter="dissolve">
                                      <p:cBhvr>
                                        <p:cTn id="22" dur="500"/>
                                        <p:tgtEl>
                                          <p:spTgt spid="16488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64870"/>
                                        </p:tgtEl>
                                        <p:attrNameLst>
                                          <p:attrName>style.visibility</p:attrName>
                                        </p:attrNameLst>
                                      </p:cBhvr>
                                      <p:to>
                                        <p:strVal val="visible"/>
                                      </p:to>
                                    </p:set>
                                    <p:animEffect transition="in" filter="dissolve">
                                      <p:cBhvr>
                                        <p:cTn id="27" dur="500"/>
                                        <p:tgtEl>
                                          <p:spTgt spid="16487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64880"/>
                                        </p:tgtEl>
                                        <p:attrNameLst>
                                          <p:attrName>style.visibility</p:attrName>
                                        </p:attrNameLst>
                                      </p:cBhvr>
                                      <p:to>
                                        <p:strVal val="visible"/>
                                      </p:to>
                                    </p:set>
                                    <p:animEffect transition="in" filter="dissolve">
                                      <p:cBhvr>
                                        <p:cTn id="32" dur="500"/>
                                        <p:tgtEl>
                                          <p:spTgt spid="164880"/>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slide(fromBottom)">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64882"/>
                                        </p:tgtEl>
                                        <p:attrNameLst>
                                          <p:attrName>style.visibility</p:attrName>
                                        </p:attrNameLst>
                                      </p:cBhvr>
                                      <p:to>
                                        <p:strVal val="visible"/>
                                      </p:to>
                                    </p:set>
                                    <p:animEffect transition="in" filter="dissolve">
                                      <p:cBhvr>
                                        <p:cTn id="42" dur="500"/>
                                        <p:tgtEl>
                                          <p:spTgt spid="164882"/>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164879"/>
                                        </p:tgtEl>
                                        <p:attrNameLst>
                                          <p:attrName>style.visibility</p:attrName>
                                        </p:attrNameLst>
                                      </p:cBhvr>
                                      <p:to>
                                        <p:strVal val="visible"/>
                                      </p:to>
                                    </p:set>
                                    <p:animEffect transition="in" filter="box(in)">
                                      <p:cBhvr>
                                        <p:cTn id="47" dur="500"/>
                                        <p:tgtEl>
                                          <p:spTgt spid="164879"/>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8" fill="hold" nodeType="clickEffect">
                                  <p:stCondLst>
                                    <p:cond delay="0"/>
                                  </p:stCondLst>
                                  <p:childTnLst>
                                    <p:set>
                                      <p:cBhvr>
                                        <p:cTn id="51" dur="1" fill="hold">
                                          <p:stCondLst>
                                            <p:cond delay="0"/>
                                          </p:stCondLst>
                                        </p:cTn>
                                        <p:tgtEl>
                                          <p:spTgt spid="4"/>
                                        </p:tgtEl>
                                        <p:attrNameLst>
                                          <p:attrName>style.visibility</p:attrName>
                                        </p:attrNameLst>
                                      </p:cBhvr>
                                      <p:to>
                                        <p:strVal val="visible"/>
                                      </p:to>
                                    </p:set>
                                    <p:anim calcmode="lin" valueType="num">
                                      <p:cBhvr additive="base">
                                        <p:cTn id="52" dur="500" fill="hold"/>
                                        <p:tgtEl>
                                          <p:spTgt spid="4"/>
                                        </p:tgtEl>
                                        <p:attrNameLst>
                                          <p:attrName>ppt_x</p:attrName>
                                        </p:attrNameLst>
                                      </p:cBhvr>
                                      <p:tavLst>
                                        <p:tav tm="0">
                                          <p:val>
                                            <p:strVal val="0-#ppt_w/2"/>
                                          </p:val>
                                        </p:tav>
                                        <p:tav tm="100000">
                                          <p:val>
                                            <p:strVal val="#ppt_x"/>
                                          </p:val>
                                        </p:tav>
                                      </p:tavLst>
                                    </p:anim>
                                    <p:anim calcmode="lin" valueType="num">
                                      <p:cBhvr additive="base">
                                        <p:cTn id="53"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12" presetClass="entr" presetSubtype="4" fill="hold" nodeType="clickEffect">
                                  <p:stCondLst>
                                    <p:cond delay="0"/>
                                  </p:stCondLst>
                                  <p:childTnLst>
                                    <p:set>
                                      <p:cBhvr>
                                        <p:cTn id="57" dur="1" fill="hold">
                                          <p:stCondLst>
                                            <p:cond delay="0"/>
                                          </p:stCondLst>
                                        </p:cTn>
                                        <p:tgtEl>
                                          <p:spTgt spid="164883"/>
                                        </p:tgtEl>
                                        <p:attrNameLst>
                                          <p:attrName>style.visibility</p:attrName>
                                        </p:attrNameLst>
                                      </p:cBhvr>
                                      <p:to>
                                        <p:strVal val="visible"/>
                                      </p:to>
                                    </p:set>
                                    <p:animEffect transition="in" filter="slide(fromBottom)">
                                      <p:cBhvr>
                                        <p:cTn id="58" dur="500"/>
                                        <p:tgtEl>
                                          <p:spTgt spid="1648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71" grpId="0"/>
      <p:bldP spid="164880" grpId="0" animBg="1"/>
      <p:bldP spid="16488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0466" name="灯片编号占位符 3"/>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grpSp>
        <p:nvGrpSpPr>
          <p:cNvPr id="2" name="Group 3"/>
          <p:cNvGrpSpPr/>
          <p:nvPr/>
        </p:nvGrpSpPr>
        <p:grpSpPr>
          <a:xfrm>
            <a:off x="25400" y="4268788"/>
            <a:ext cx="8229600" cy="950912"/>
            <a:chOff x="0" y="0"/>
            <a:chExt cx="5184" cy="599"/>
          </a:xfrm>
        </p:grpSpPr>
        <p:sp>
          <p:nvSpPr>
            <p:cNvPr id="190509" name="Text Box 2087"/>
            <p:cNvSpPr txBox="1"/>
            <p:nvPr/>
          </p:nvSpPr>
          <p:spPr>
            <a:xfrm>
              <a:off x="0" y="71"/>
              <a:ext cx="336"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或</a:t>
              </a:r>
              <a:endParaRPr lang="zh-CN" altLang="en-US" b="1" dirty="0">
                <a:latin typeface="Times New Roman" panose="02020603050405020304" pitchFamily="18" charset="0"/>
              </a:endParaRPr>
            </a:p>
          </p:txBody>
        </p:sp>
        <p:graphicFrame>
          <p:nvGraphicFramePr>
            <p:cNvPr id="190510" name="Object 5"/>
            <p:cNvGraphicFramePr>
              <a:graphicFrameLocks noChangeAspect="1"/>
            </p:cNvGraphicFramePr>
            <p:nvPr/>
          </p:nvGraphicFramePr>
          <p:xfrm>
            <a:off x="480" y="0"/>
            <a:ext cx="3024" cy="599"/>
          </p:xfrm>
          <a:graphic>
            <a:graphicData uri="http://schemas.openxmlformats.org/presentationml/2006/ole">
              <mc:AlternateContent xmlns:mc="http://schemas.openxmlformats.org/markup-compatibility/2006">
                <mc:Choice xmlns:v="urn:schemas-microsoft-com:vml" Requires="v">
                  <p:oleObj spid="_x0000_s3277" name="" r:id="rId1" imgW="1981200" imgH="431800" progId="Equation.3">
                    <p:embed/>
                  </p:oleObj>
                </mc:Choice>
                <mc:Fallback>
                  <p:oleObj name="" r:id="rId1" imgW="1981200" imgH="431800" progId="Equation.3">
                    <p:embed/>
                    <p:pic>
                      <p:nvPicPr>
                        <p:cNvPr id="0" name="图片 3276"/>
                        <p:cNvPicPr/>
                        <p:nvPr/>
                      </p:nvPicPr>
                      <p:blipFill>
                        <a:blip r:embed="rId2"/>
                        <a:stretch>
                          <a:fillRect/>
                        </a:stretch>
                      </p:blipFill>
                      <p:spPr>
                        <a:xfrm>
                          <a:off x="480" y="0"/>
                          <a:ext cx="3024" cy="599"/>
                        </a:xfrm>
                        <a:prstGeom prst="rect">
                          <a:avLst/>
                        </a:prstGeom>
                        <a:noFill/>
                        <a:ln w="38100">
                          <a:noFill/>
                          <a:miter/>
                        </a:ln>
                      </p:spPr>
                    </p:pic>
                  </p:oleObj>
                </mc:Fallback>
              </mc:AlternateContent>
            </a:graphicData>
          </a:graphic>
        </p:graphicFrame>
        <p:sp>
          <p:nvSpPr>
            <p:cNvPr id="190511" name="Rectangle 2089"/>
            <p:cNvSpPr/>
            <p:nvPr/>
          </p:nvSpPr>
          <p:spPr>
            <a:xfrm>
              <a:off x="3648" y="119"/>
              <a:ext cx="1536"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r>
                <a:rPr lang="zh-CN" altLang="en-US" b="1" dirty="0">
                  <a:latin typeface="宋体" panose="02010600030101010101" pitchFamily="2" charset="-122"/>
                </a:rPr>
                <a:t>式中 </a:t>
              </a:r>
              <a:r>
                <a:rPr lang="en-US" altLang="zh-CN" b="1" i="1" dirty="0">
                  <a:latin typeface="Times New Roman" panose="02020603050405020304" pitchFamily="18" charset="0"/>
                </a:rPr>
                <a:t>T=RC</a:t>
              </a:r>
              <a:r>
                <a:rPr lang="en-US" altLang="zh-CN" b="1" dirty="0">
                  <a:solidFill>
                    <a:schemeClr val="tx1"/>
                  </a:solidFill>
                  <a:latin typeface="Times New Roman" panose="02020603050405020304" pitchFamily="18" charset="0"/>
                </a:rPr>
                <a:t> </a:t>
              </a:r>
              <a:endParaRPr lang="en-US" altLang="zh-CN" b="1" dirty="0">
                <a:solidFill>
                  <a:schemeClr val="tx1"/>
                </a:solidFill>
                <a:latin typeface="Times New Roman" panose="02020603050405020304" pitchFamily="18" charset="0"/>
              </a:endParaRPr>
            </a:p>
          </p:txBody>
        </p:sp>
      </p:grpSp>
      <p:grpSp>
        <p:nvGrpSpPr>
          <p:cNvPr id="3" name="Group 7"/>
          <p:cNvGrpSpPr/>
          <p:nvPr/>
        </p:nvGrpSpPr>
        <p:grpSpPr>
          <a:xfrm>
            <a:off x="0" y="3343275"/>
            <a:ext cx="5867400" cy="1050925"/>
            <a:chOff x="0" y="0"/>
            <a:chExt cx="2976" cy="470"/>
          </a:xfrm>
        </p:grpSpPr>
        <p:sp>
          <p:nvSpPr>
            <p:cNvPr id="190507" name="Rectangle 2091"/>
            <p:cNvSpPr/>
            <p:nvPr/>
          </p:nvSpPr>
          <p:spPr>
            <a:xfrm>
              <a:off x="0" y="96"/>
              <a:ext cx="1056" cy="259"/>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r>
                <a:rPr lang="zh-CN" altLang="en-US" b="1" dirty="0">
                  <a:latin typeface="宋体" panose="02010600030101010101" pitchFamily="2" charset="-122"/>
                </a:rPr>
                <a:t>若</a:t>
              </a:r>
              <a:r>
                <a:rPr lang="en-US" altLang="zh-CN" b="1" i="1" dirty="0">
                  <a:latin typeface="Times New Roman" panose="02020603050405020304" pitchFamily="18" charset="0"/>
                </a:rPr>
                <a:t>u</a:t>
              </a:r>
              <a:r>
                <a:rPr lang="en-US" altLang="zh-CN" b="1" i="1" baseline="-30000" dirty="0">
                  <a:latin typeface="Times New Roman" panose="02020603050405020304" pitchFamily="18" charset="0"/>
                </a:rPr>
                <a:t>c</a:t>
              </a:r>
              <a:r>
                <a:rPr lang="en-US" altLang="zh-CN" b="1" dirty="0">
                  <a:latin typeface="Times New Roman" panose="02020603050405020304" pitchFamily="18" charset="0"/>
                </a:rPr>
                <a:t>(0)=0</a:t>
              </a:r>
              <a:r>
                <a:rPr lang="en-US" altLang="zh-CN" sz="2400" b="1" dirty="0">
                  <a:solidFill>
                    <a:schemeClr val="tx1"/>
                  </a:solidFill>
                  <a:latin typeface="Times New Roman" panose="02020603050405020304" pitchFamily="18" charset="0"/>
                </a:rPr>
                <a:t> </a:t>
              </a:r>
              <a:endParaRPr lang="en-US" altLang="zh-CN" sz="2400" b="1" dirty="0">
                <a:solidFill>
                  <a:schemeClr val="tx1"/>
                </a:solidFill>
                <a:latin typeface="Times New Roman" panose="02020603050405020304" pitchFamily="18" charset="0"/>
              </a:endParaRPr>
            </a:p>
          </p:txBody>
        </p:sp>
        <p:graphicFrame>
          <p:nvGraphicFramePr>
            <p:cNvPr id="190508" name="Object 9"/>
            <p:cNvGraphicFramePr>
              <a:graphicFrameLocks noChangeAspect="1"/>
            </p:cNvGraphicFramePr>
            <p:nvPr/>
          </p:nvGraphicFramePr>
          <p:xfrm>
            <a:off x="1296" y="0"/>
            <a:ext cx="1680" cy="470"/>
          </p:xfrm>
          <a:graphic>
            <a:graphicData uri="http://schemas.openxmlformats.org/presentationml/2006/ole">
              <mc:AlternateContent xmlns:mc="http://schemas.openxmlformats.org/markup-compatibility/2006">
                <mc:Choice xmlns:v="urn:schemas-microsoft-com:vml" Requires="v">
                  <p:oleObj spid="_x0000_s3276" name="" r:id="rId3" imgW="1256665" imgH="355600" progId="Equation.3">
                    <p:embed/>
                  </p:oleObj>
                </mc:Choice>
                <mc:Fallback>
                  <p:oleObj name="" r:id="rId3" imgW="1256665" imgH="355600" progId="Equation.3">
                    <p:embed/>
                    <p:pic>
                      <p:nvPicPr>
                        <p:cNvPr id="0" name="图片 3275"/>
                        <p:cNvPicPr/>
                        <p:nvPr/>
                      </p:nvPicPr>
                      <p:blipFill>
                        <a:blip r:embed="rId4"/>
                        <a:stretch>
                          <a:fillRect/>
                        </a:stretch>
                      </p:blipFill>
                      <p:spPr>
                        <a:xfrm>
                          <a:off x="1296" y="0"/>
                          <a:ext cx="1680" cy="470"/>
                        </a:xfrm>
                        <a:prstGeom prst="rect">
                          <a:avLst/>
                        </a:prstGeom>
                        <a:noFill/>
                        <a:ln w="38100">
                          <a:noFill/>
                          <a:miter/>
                        </a:ln>
                      </p:spPr>
                    </p:pic>
                  </p:oleObj>
                </mc:Fallback>
              </mc:AlternateContent>
            </a:graphicData>
          </a:graphic>
        </p:graphicFrame>
      </p:grpSp>
      <p:grpSp>
        <p:nvGrpSpPr>
          <p:cNvPr id="190469" name="Group 10"/>
          <p:cNvGrpSpPr/>
          <p:nvPr/>
        </p:nvGrpSpPr>
        <p:grpSpPr>
          <a:xfrm>
            <a:off x="76200" y="25400"/>
            <a:ext cx="4419600" cy="3540125"/>
            <a:chOff x="0" y="0"/>
            <a:chExt cx="2784" cy="2490"/>
          </a:xfrm>
        </p:grpSpPr>
        <p:grpSp>
          <p:nvGrpSpPr>
            <p:cNvPr id="190489" name="Group 11"/>
            <p:cNvGrpSpPr/>
            <p:nvPr/>
          </p:nvGrpSpPr>
          <p:grpSpPr>
            <a:xfrm>
              <a:off x="48" y="0"/>
              <a:ext cx="2640" cy="2240"/>
              <a:chOff x="0" y="0"/>
              <a:chExt cx="2640" cy="2240"/>
            </a:xfrm>
          </p:grpSpPr>
          <p:grpSp>
            <p:nvGrpSpPr>
              <p:cNvPr id="190491" name="Group 12"/>
              <p:cNvGrpSpPr/>
              <p:nvPr/>
            </p:nvGrpSpPr>
            <p:grpSpPr>
              <a:xfrm>
                <a:off x="288" y="54"/>
                <a:ext cx="2340" cy="1962"/>
                <a:chOff x="0" y="0"/>
                <a:chExt cx="2100" cy="1584"/>
              </a:xfrm>
            </p:grpSpPr>
            <p:sp>
              <p:nvSpPr>
                <p:cNvPr id="190501" name="Line 2050"/>
                <p:cNvSpPr/>
                <p:nvPr/>
              </p:nvSpPr>
              <p:spPr>
                <a:xfrm>
                  <a:off x="0" y="1498"/>
                  <a:ext cx="2100" cy="1"/>
                </a:xfrm>
                <a:prstGeom prst="line">
                  <a:avLst/>
                </a:prstGeom>
                <a:ln w="25400" cap="flat" cmpd="sng">
                  <a:solidFill>
                    <a:schemeClr val="tx1"/>
                  </a:solidFill>
                  <a:prstDash val="solid"/>
                  <a:headEnd type="none" w="med" len="med"/>
                  <a:tailEnd type="triangle" w="med" len="med"/>
                </a:ln>
              </p:spPr>
            </p:sp>
            <p:sp>
              <p:nvSpPr>
                <p:cNvPr id="190502" name="Line 2051"/>
                <p:cNvSpPr/>
                <p:nvPr/>
              </p:nvSpPr>
              <p:spPr>
                <a:xfrm flipV="1">
                  <a:off x="198" y="0"/>
                  <a:ext cx="1" cy="1584"/>
                </a:xfrm>
                <a:prstGeom prst="line">
                  <a:avLst/>
                </a:prstGeom>
                <a:ln w="25400" cap="flat" cmpd="sng">
                  <a:solidFill>
                    <a:schemeClr val="tx1"/>
                  </a:solidFill>
                  <a:prstDash val="solid"/>
                  <a:headEnd type="none" w="med" len="med"/>
                  <a:tailEnd type="triangle" w="med" len="med"/>
                </a:ln>
              </p:spPr>
            </p:sp>
            <p:sp>
              <p:nvSpPr>
                <p:cNvPr id="190503" name="Line 2052"/>
                <p:cNvSpPr/>
                <p:nvPr/>
              </p:nvSpPr>
              <p:spPr>
                <a:xfrm>
                  <a:off x="192" y="376"/>
                  <a:ext cx="1785" cy="1"/>
                </a:xfrm>
                <a:prstGeom prst="line">
                  <a:avLst/>
                </a:prstGeom>
                <a:ln w="25400" cap="flat" cmpd="sng">
                  <a:solidFill>
                    <a:schemeClr val="tx1"/>
                  </a:solidFill>
                  <a:prstDash val="solid"/>
                  <a:headEnd type="none" w="med" len="med"/>
                  <a:tailEnd type="none" w="med" len="med"/>
                </a:ln>
              </p:spPr>
            </p:sp>
            <p:sp>
              <p:nvSpPr>
                <p:cNvPr id="190504" name="Freeform 2065"/>
                <p:cNvSpPr/>
                <p:nvPr/>
              </p:nvSpPr>
              <p:spPr>
                <a:xfrm>
                  <a:off x="192" y="378"/>
                  <a:ext cx="1680" cy="1104"/>
                </a:xfrm>
                <a:custGeom>
                  <a:avLst/>
                  <a:gdLst>
                    <a:gd name="txL" fmla="*/ 0 w 1536"/>
                    <a:gd name="txT" fmla="*/ 0 h 1056"/>
                    <a:gd name="txR" fmla="*/ 1536 w 1536"/>
                    <a:gd name="txB" fmla="*/ 1056 h 1056"/>
                  </a:gdLst>
                  <a:ahLst/>
                  <a:cxnLst>
                    <a:cxn ang="0">
                      <a:pos x="0" y="7152"/>
                    </a:cxn>
                    <a:cxn ang="0">
                      <a:pos x="4527" y="5202"/>
                    </a:cxn>
                    <a:cxn ang="0">
                      <a:pos x="13567" y="2939"/>
                    </a:cxn>
                    <a:cxn ang="0">
                      <a:pos x="24950" y="1296"/>
                    </a:cxn>
                    <a:cxn ang="0">
                      <a:pos x="40779" y="323"/>
                    </a:cxn>
                    <a:cxn ang="0">
                      <a:pos x="72420" y="0"/>
                    </a:cxn>
                  </a:cxnLst>
                  <a:rect l="txL" t="txT" r="txR" b="txB"/>
                  <a:pathLst>
                    <a:path w="1536" h="1056">
                      <a:moveTo>
                        <a:pt x="0" y="1056"/>
                      </a:moveTo>
                      <a:cubicBezTo>
                        <a:pt x="24" y="964"/>
                        <a:pt x="48" y="872"/>
                        <a:pt x="96" y="768"/>
                      </a:cubicBezTo>
                      <a:cubicBezTo>
                        <a:pt x="144" y="664"/>
                        <a:pt x="216" y="528"/>
                        <a:pt x="288" y="432"/>
                      </a:cubicBezTo>
                      <a:cubicBezTo>
                        <a:pt x="360" y="336"/>
                        <a:pt x="432" y="256"/>
                        <a:pt x="528" y="192"/>
                      </a:cubicBezTo>
                      <a:cubicBezTo>
                        <a:pt x="624" y="128"/>
                        <a:pt x="696" y="80"/>
                        <a:pt x="864" y="48"/>
                      </a:cubicBezTo>
                      <a:cubicBezTo>
                        <a:pt x="1032" y="16"/>
                        <a:pt x="1424" y="8"/>
                        <a:pt x="1536" y="0"/>
                      </a:cubicBezTo>
                    </a:path>
                  </a:pathLst>
                </a:custGeom>
                <a:noFill/>
                <a:ln w="25400" cap="flat" cmpd="sng">
                  <a:solidFill>
                    <a:schemeClr val="tx1">
                      <a:alpha val="100000"/>
                    </a:schemeClr>
                  </a:solidFill>
                  <a:prstDash val="solid"/>
                  <a:round/>
                  <a:headEnd type="none" w="med" len="med"/>
                  <a:tailEnd type="none" w="med" len="med"/>
                </a:ln>
              </p:spPr>
              <p:txBody>
                <a:bodyPr/>
                <a:p>
                  <a:endParaRPr lang="zh-CN" altLang="en-US"/>
                </a:p>
              </p:txBody>
            </p:sp>
            <p:sp>
              <p:nvSpPr>
                <p:cNvPr id="190505" name="Freeform 2073"/>
                <p:cNvSpPr/>
                <p:nvPr/>
              </p:nvSpPr>
              <p:spPr>
                <a:xfrm>
                  <a:off x="192" y="370"/>
                  <a:ext cx="1344" cy="440"/>
                </a:xfrm>
                <a:custGeom>
                  <a:avLst/>
                  <a:gdLst>
                    <a:gd name="txL" fmla="*/ 0 w 1344"/>
                    <a:gd name="txT" fmla="*/ 0 h 440"/>
                    <a:gd name="txR" fmla="*/ 1344 w 1344"/>
                    <a:gd name="txB" fmla="*/ 440 h 440"/>
                  </a:gdLst>
                  <a:ahLst/>
                  <a:cxnLst>
                    <a:cxn ang="0">
                      <a:pos x="0" y="440"/>
                    </a:cxn>
                    <a:cxn ang="0">
                      <a:pos x="144" y="296"/>
                    </a:cxn>
                    <a:cxn ang="0">
                      <a:pos x="288" y="200"/>
                    </a:cxn>
                    <a:cxn ang="0">
                      <a:pos x="480" y="104"/>
                    </a:cxn>
                    <a:cxn ang="0">
                      <a:pos x="720" y="56"/>
                    </a:cxn>
                    <a:cxn ang="0">
                      <a:pos x="1200" y="8"/>
                    </a:cxn>
                    <a:cxn ang="0">
                      <a:pos x="1344" y="8"/>
                    </a:cxn>
                  </a:cxnLst>
                  <a:rect l="txL" t="txT" r="txR" b="txB"/>
                  <a:pathLst>
                    <a:path w="1344" h="440">
                      <a:moveTo>
                        <a:pt x="0" y="440"/>
                      </a:moveTo>
                      <a:cubicBezTo>
                        <a:pt x="48" y="388"/>
                        <a:pt x="96" y="336"/>
                        <a:pt x="144" y="296"/>
                      </a:cubicBezTo>
                      <a:cubicBezTo>
                        <a:pt x="192" y="256"/>
                        <a:pt x="232" y="232"/>
                        <a:pt x="288" y="200"/>
                      </a:cubicBezTo>
                      <a:cubicBezTo>
                        <a:pt x="344" y="168"/>
                        <a:pt x="408" y="128"/>
                        <a:pt x="480" y="104"/>
                      </a:cubicBezTo>
                      <a:cubicBezTo>
                        <a:pt x="552" y="80"/>
                        <a:pt x="600" y="72"/>
                        <a:pt x="720" y="56"/>
                      </a:cubicBezTo>
                      <a:cubicBezTo>
                        <a:pt x="840" y="40"/>
                        <a:pt x="1096" y="16"/>
                        <a:pt x="1200" y="8"/>
                      </a:cubicBezTo>
                      <a:cubicBezTo>
                        <a:pt x="1304" y="0"/>
                        <a:pt x="1324" y="4"/>
                        <a:pt x="1344" y="8"/>
                      </a:cubicBezTo>
                    </a:path>
                  </a:pathLst>
                </a:custGeom>
                <a:noFill/>
                <a:ln w="25400" cap="flat" cmpd="sng">
                  <a:solidFill>
                    <a:schemeClr val="tx1">
                      <a:alpha val="100000"/>
                    </a:schemeClr>
                  </a:solidFill>
                  <a:prstDash val="solid"/>
                  <a:round/>
                  <a:headEnd type="none" w="med" len="med"/>
                  <a:tailEnd type="none" w="med" len="med"/>
                </a:ln>
              </p:spPr>
              <p:txBody>
                <a:bodyPr/>
                <a:p>
                  <a:endParaRPr lang="zh-CN" altLang="en-US"/>
                </a:p>
              </p:txBody>
            </p:sp>
            <p:sp>
              <p:nvSpPr>
                <p:cNvPr id="190506" name="Freeform 2074"/>
                <p:cNvSpPr/>
                <p:nvPr/>
              </p:nvSpPr>
              <p:spPr>
                <a:xfrm>
                  <a:off x="192" y="810"/>
                  <a:ext cx="1536" cy="680"/>
                </a:xfrm>
                <a:custGeom>
                  <a:avLst/>
                  <a:gdLst>
                    <a:gd name="txL" fmla="*/ 0 w 1536"/>
                    <a:gd name="txT" fmla="*/ 0 h 680"/>
                    <a:gd name="txR" fmla="*/ 1536 w 1536"/>
                    <a:gd name="txB" fmla="*/ 680 h 680"/>
                  </a:gdLst>
                  <a:ahLst/>
                  <a:cxnLst>
                    <a:cxn ang="0">
                      <a:pos x="0" y="0"/>
                    </a:cxn>
                    <a:cxn ang="0">
                      <a:pos x="48" y="96"/>
                    </a:cxn>
                    <a:cxn ang="0">
                      <a:pos x="144" y="240"/>
                    </a:cxn>
                    <a:cxn ang="0">
                      <a:pos x="288" y="384"/>
                    </a:cxn>
                    <a:cxn ang="0">
                      <a:pos x="528" y="528"/>
                    </a:cxn>
                    <a:cxn ang="0">
                      <a:pos x="816" y="624"/>
                    </a:cxn>
                    <a:cxn ang="0">
                      <a:pos x="1152" y="672"/>
                    </a:cxn>
                    <a:cxn ang="0">
                      <a:pos x="1536" y="672"/>
                    </a:cxn>
                  </a:cxnLst>
                  <a:rect l="txL" t="txT" r="txR" b="txB"/>
                  <a:pathLst>
                    <a:path w="1536" h="680">
                      <a:moveTo>
                        <a:pt x="0" y="0"/>
                      </a:moveTo>
                      <a:cubicBezTo>
                        <a:pt x="12" y="28"/>
                        <a:pt x="24" y="56"/>
                        <a:pt x="48" y="96"/>
                      </a:cubicBezTo>
                      <a:cubicBezTo>
                        <a:pt x="72" y="136"/>
                        <a:pt x="104" y="192"/>
                        <a:pt x="144" y="240"/>
                      </a:cubicBezTo>
                      <a:cubicBezTo>
                        <a:pt x="184" y="288"/>
                        <a:pt x="224" y="336"/>
                        <a:pt x="288" y="384"/>
                      </a:cubicBezTo>
                      <a:cubicBezTo>
                        <a:pt x="352" y="432"/>
                        <a:pt x="440" y="488"/>
                        <a:pt x="528" y="528"/>
                      </a:cubicBezTo>
                      <a:cubicBezTo>
                        <a:pt x="616" y="568"/>
                        <a:pt x="712" y="600"/>
                        <a:pt x="816" y="624"/>
                      </a:cubicBezTo>
                      <a:cubicBezTo>
                        <a:pt x="920" y="648"/>
                        <a:pt x="1032" y="664"/>
                        <a:pt x="1152" y="672"/>
                      </a:cubicBezTo>
                      <a:cubicBezTo>
                        <a:pt x="1272" y="680"/>
                        <a:pt x="1404" y="676"/>
                        <a:pt x="1536" y="672"/>
                      </a:cubicBezTo>
                    </a:path>
                  </a:pathLst>
                </a:custGeom>
                <a:noFill/>
                <a:ln w="25400" cap="flat" cmpd="sng">
                  <a:solidFill>
                    <a:schemeClr val="tx1">
                      <a:alpha val="100000"/>
                    </a:schemeClr>
                  </a:solidFill>
                  <a:prstDash val="solid"/>
                  <a:round/>
                  <a:headEnd type="none" w="med" len="med"/>
                  <a:tailEnd type="none" w="med" len="med"/>
                </a:ln>
              </p:spPr>
              <p:txBody>
                <a:bodyPr/>
                <a:p>
                  <a:endParaRPr lang="zh-CN" altLang="en-US"/>
                </a:p>
              </p:txBody>
            </p:sp>
          </p:grpSp>
          <p:graphicFrame>
            <p:nvGraphicFramePr>
              <p:cNvPr id="190492" name="Object 19"/>
              <p:cNvGraphicFramePr>
                <a:graphicFrameLocks noChangeAspect="1"/>
              </p:cNvGraphicFramePr>
              <p:nvPr/>
            </p:nvGraphicFramePr>
            <p:xfrm>
              <a:off x="0" y="0"/>
              <a:ext cx="480" cy="352"/>
            </p:xfrm>
            <a:graphic>
              <a:graphicData uri="http://schemas.openxmlformats.org/presentationml/2006/ole">
                <mc:AlternateContent xmlns:mc="http://schemas.openxmlformats.org/markup-compatibility/2006">
                  <mc:Choice xmlns:v="urn:schemas-microsoft-com:vml" Requires="v">
                    <p:oleObj spid="_x0000_s3271" name="" r:id="rId5" imgW="342900" imgH="228600" progId="Equation.3">
                      <p:embed/>
                    </p:oleObj>
                  </mc:Choice>
                  <mc:Fallback>
                    <p:oleObj name="" r:id="rId5" imgW="342900" imgH="228600" progId="Equation.3">
                      <p:embed/>
                      <p:pic>
                        <p:nvPicPr>
                          <p:cNvPr id="0" name="图片 3270"/>
                          <p:cNvPicPr/>
                          <p:nvPr/>
                        </p:nvPicPr>
                        <p:blipFill>
                          <a:blip r:embed="rId6"/>
                          <a:stretch>
                            <a:fillRect/>
                          </a:stretch>
                        </p:blipFill>
                        <p:spPr>
                          <a:xfrm>
                            <a:off x="0" y="0"/>
                            <a:ext cx="480" cy="352"/>
                          </a:xfrm>
                          <a:prstGeom prst="rect">
                            <a:avLst/>
                          </a:prstGeom>
                          <a:noFill/>
                          <a:ln w="38100">
                            <a:noFill/>
                            <a:miter/>
                          </a:ln>
                        </p:spPr>
                      </p:pic>
                    </p:oleObj>
                  </mc:Fallback>
                </mc:AlternateContent>
              </a:graphicData>
            </a:graphic>
          </p:graphicFrame>
          <p:graphicFrame>
            <p:nvGraphicFramePr>
              <p:cNvPr id="190493" name="Object 20"/>
              <p:cNvGraphicFramePr>
                <a:graphicFrameLocks noChangeAspect="1"/>
              </p:cNvGraphicFramePr>
              <p:nvPr/>
            </p:nvGraphicFramePr>
            <p:xfrm>
              <a:off x="240" y="312"/>
              <a:ext cx="280" cy="360"/>
            </p:xfrm>
            <a:graphic>
              <a:graphicData uri="http://schemas.openxmlformats.org/presentationml/2006/ole">
                <mc:AlternateContent xmlns:mc="http://schemas.openxmlformats.org/markup-compatibility/2006">
                  <mc:Choice xmlns:v="urn:schemas-microsoft-com:vml" Requires="v">
                    <p:oleObj spid="_x0000_s3274" name="" r:id="rId7" imgW="177800" imgH="228600" progId="Equation.3">
                      <p:embed/>
                    </p:oleObj>
                  </mc:Choice>
                  <mc:Fallback>
                    <p:oleObj name="" r:id="rId7" imgW="177800" imgH="228600" progId="Equation.3">
                      <p:embed/>
                      <p:pic>
                        <p:nvPicPr>
                          <p:cNvPr id="0" name="图片 3273"/>
                          <p:cNvPicPr/>
                          <p:nvPr/>
                        </p:nvPicPr>
                        <p:blipFill>
                          <a:blip r:embed="rId8"/>
                          <a:stretch>
                            <a:fillRect/>
                          </a:stretch>
                        </p:blipFill>
                        <p:spPr>
                          <a:xfrm>
                            <a:off x="240" y="312"/>
                            <a:ext cx="280" cy="360"/>
                          </a:xfrm>
                          <a:prstGeom prst="rect">
                            <a:avLst/>
                          </a:prstGeom>
                          <a:noFill/>
                          <a:ln w="38100">
                            <a:noFill/>
                            <a:miter/>
                          </a:ln>
                        </p:spPr>
                      </p:pic>
                    </p:oleObj>
                  </mc:Fallback>
                </mc:AlternateContent>
              </a:graphicData>
            </a:graphic>
          </p:graphicFrame>
          <p:graphicFrame>
            <p:nvGraphicFramePr>
              <p:cNvPr id="190494" name="Object 21"/>
              <p:cNvGraphicFramePr>
                <a:graphicFrameLocks noChangeAspect="1"/>
              </p:cNvGraphicFramePr>
              <p:nvPr/>
            </p:nvGraphicFramePr>
            <p:xfrm>
              <a:off x="0" y="896"/>
              <a:ext cx="498" cy="352"/>
            </p:xfrm>
            <a:graphic>
              <a:graphicData uri="http://schemas.openxmlformats.org/presentationml/2006/ole">
                <mc:AlternateContent xmlns:mc="http://schemas.openxmlformats.org/markup-compatibility/2006">
                  <mc:Choice xmlns:v="urn:schemas-microsoft-com:vml" Requires="v">
                    <p:oleObj spid="_x0000_s3275" name="" r:id="rId9" imgW="368300" imgH="228600" progId="Equation.3">
                      <p:embed/>
                    </p:oleObj>
                  </mc:Choice>
                  <mc:Fallback>
                    <p:oleObj name="" r:id="rId9" imgW="368300" imgH="228600" progId="Equation.3">
                      <p:embed/>
                      <p:pic>
                        <p:nvPicPr>
                          <p:cNvPr id="0" name="图片 3274"/>
                          <p:cNvPicPr/>
                          <p:nvPr/>
                        </p:nvPicPr>
                        <p:blipFill>
                          <a:blip r:embed="rId10"/>
                          <a:stretch>
                            <a:fillRect/>
                          </a:stretch>
                        </p:blipFill>
                        <p:spPr>
                          <a:xfrm>
                            <a:off x="0" y="896"/>
                            <a:ext cx="498" cy="352"/>
                          </a:xfrm>
                          <a:prstGeom prst="rect">
                            <a:avLst/>
                          </a:prstGeom>
                          <a:noFill/>
                          <a:ln w="38100">
                            <a:noFill/>
                            <a:miter/>
                          </a:ln>
                        </p:spPr>
                      </p:pic>
                    </p:oleObj>
                  </mc:Fallback>
                </mc:AlternateContent>
              </a:graphicData>
            </a:graphic>
          </p:graphicFrame>
          <p:graphicFrame>
            <p:nvGraphicFramePr>
              <p:cNvPr id="190495" name="Object 22"/>
              <p:cNvGraphicFramePr>
                <a:graphicFrameLocks noChangeAspect="1"/>
              </p:cNvGraphicFramePr>
              <p:nvPr/>
            </p:nvGraphicFramePr>
            <p:xfrm>
              <a:off x="1008" y="511"/>
              <a:ext cx="1392" cy="651"/>
            </p:xfrm>
            <a:graphic>
              <a:graphicData uri="http://schemas.openxmlformats.org/presentationml/2006/ole">
                <mc:AlternateContent xmlns:mc="http://schemas.openxmlformats.org/markup-compatibility/2006">
                  <mc:Choice xmlns:v="urn:schemas-microsoft-com:vml" Requires="v">
                    <p:oleObj spid="_x0000_s3272" name="" r:id="rId11" imgW="787400" imgH="368300" progId="Equation.3">
                      <p:embed/>
                    </p:oleObj>
                  </mc:Choice>
                  <mc:Fallback>
                    <p:oleObj name="" r:id="rId11" imgW="787400" imgH="368300" progId="Equation.3">
                      <p:embed/>
                      <p:pic>
                        <p:nvPicPr>
                          <p:cNvPr id="0" name="图片 3271"/>
                          <p:cNvPicPr/>
                          <p:nvPr/>
                        </p:nvPicPr>
                        <p:blipFill>
                          <a:blip r:embed="rId12"/>
                          <a:stretch>
                            <a:fillRect/>
                          </a:stretch>
                        </p:blipFill>
                        <p:spPr>
                          <a:xfrm>
                            <a:off x="1008" y="511"/>
                            <a:ext cx="1392" cy="651"/>
                          </a:xfrm>
                          <a:prstGeom prst="rect">
                            <a:avLst/>
                          </a:prstGeom>
                          <a:noFill/>
                          <a:ln w="38100">
                            <a:noFill/>
                            <a:miter/>
                          </a:ln>
                        </p:spPr>
                      </p:pic>
                    </p:oleObj>
                  </mc:Fallback>
                </mc:AlternateContent>
              </a:graphicData>
            </a:graphic>
          </p:graphicFrame>
          <p:graphicFrame>
            <p:nvGraphicFramePr>
              <p:cNvPr id="190496" name="Object 23"/>
              <p:cNvGraphicFramePr>
                <a:graphicFrameLocks noChangeAspect="1"/>
              </p:cNvGraphicFramePr>
              <p:nvPr/>
            </p:nvGraphicFramePr>
            <p:xfrm>
              <a:off x="1040" y="1152"/>
              <a:ext cx="1168" cy="651"/>
            </p:xfrm>
            <a:graphic>
              <a:graphicData uri="http://schemas.openxmlformats.org/presentationml/2006/ole">
                <mc:AlternateContent xmlns:mc="http://schemas.openxmlformats.org/markup-compatibility/2006">
                  <mc:Choice xmlns:v="urn:schemas-microsoft-com:vml" Requires="v">
                    <p:oleObj spid="_x0000_s3278" name="" r:id="rId13" imgW="660400" imgH="368300" progId="Equation.3">
                      <p:embed/>
                    </p:oleObj>
                  </mc:Choice>
                  <mc:Fallback>
                    <p:oleObj name="" r:id="rId13" imgW="660400" imgH="368300" progId="Equation.3">
                      <p:embed/>
                      <p:pic>
                        <p:nvPicPr>
                          <p:cNvPr id="0" name="图片 3277"/>
                          <p:cNvPicPr/>
                          <p:nvPr/>
                        </p:nvPicPr>
                        <p:blipFill>
                          <a:blip r:embed="rId14"/>
                          <a:stretch>
                            <a:fillRect/>
                          </a:stretch>
                        </p:blipFill>
                        <p:spPr>
                          <a:xfrm>
                            <a:off x="1040" y="1152"/>
                            <a:ext cx="1168" cy="651"/>
                          </a:xfrm>
                          <a:prstGeom prst="rect">
                            <a:avLst/>
                          </a:prstGeom>
                          <a:noFill/>
                          <a:ln w="38100">
                            <a:noFill/>
                            <a:miter/>
                          </a:ln>
                        </p:spPr>
                      </p:pic>
                    </p:oleObj>
                  </mc:Fallback>
                </mc:AlternateContent>
              </a:graphicData>
            </a:graphic>
          </p:graphicFrame>
          <p:graphicFrame>
            <p:nvGraphicFramePr>
              <p:cNvPr id="190497" name="Object 24"/>
              <p:cNvGraphicFramePr>
                <a:graphicFrameLocks noChangeAspect="1"/>
              </p:cNvGraphicFramePr>
              <p:nvPr/>
            </p:nvGraphicFramePr>
            <p:xfrm>
              <a:off x="864" y="32"/>
              <a:ext cx="480" cy="352"/>
            </p:xfrm>
            <a:graphic>
              <a:graphicData uri="http://schemas.openxmlformats.org/presentationml/2006/ole">
                <mc:AlternateContent xmlns:mc="http://schemas.openxmlformats.org/markup-compatibility/2006">
                  <mc:Choice xmlns:v="urn:schemas-microsoft-com:vml" Requires="v">
                    <p:oleObj spid="_x0000_s3283" name="" r:id="rId15" imgW="342900" imgH="228600" progId="Equation.3">
                      <p:embed/>
                    </p:oleObj>
                  </mc:Choice>
                  <mc:Fallback>
                    <p:oleObj name="" r:id="rId15" imgW="342900" imgH="228600" progId="Equation.3">
                      <p:embed/>
                      <p:pic>
                        <p:nvPicPr>
                          <p:cNvPr id="0" name="图片 3282"/>
                          <p:cNvPicPr/>
                          <p:nvPr/>
                        </p:nvPicPr>
                        <p:blipFill>
                          <a:blip r:embed="rId6"/>
                          <a:stretch>
                            <a:fillRect/>
                          </a:stretch>
                        </p:blipFill>
                        <p:spPr>
                          <a:xfrm>
                            <a:off x="864" y="32"/>
                            <a:ext cx="480" cy="352"/>
                          </a:xfrm>
                          <a:prstGeom prst="rect">
                            <a:avLst/>
                          </a:prstGeom>
                          <a:noFill/>
                          <a:ln w="38100">
                            <a:noFill/>
                            <a:miter/>
                          </a:ln>
                        </p:spPr>
                      </p:pic>
                    </p:oleObj>
                  </mc:Fallback>
                </mc:AlternateContent>
              </a:graphicData>
            </a:graphic>
          </p:graphicFrame>
          <p:sp>
            <p:nvSpPr>
              <p:cNvPr id="190498" name="Line 2082"/>
              <p:cNvSpPr/>
              <p:nvPr/>
            </p:nvSpPr>
            <p:spPr>
              <a:xfrm flipV="1">
                <a:off x="768" y="288"/>
                <a:ext cx="192" cy="480"/>
              </a:xfrm>
              <a:prstGeom prst="line">
                <a:avLst/>
              </a:prstGeom>
              <a:ln w="25400" cap="flat" cmpd="sng">
                <a:solidFill>
                  <a:srgbClr val="008000"/>
                </a:solidFill>
                <a:prstDash val="solid"/>
                <a:headEnd type="none" w="med" len="med"/>
                <a:tailEnd type="triangle" w="med" len="med"/>
              </a:ln>
            </p:spPr>
          </p:sp>
          <p:sp>
            <p:nvSpPr>
              <p:cNvPr id="190499" name="Text Box 2083"/>
              <p:cNvSpPr txBox="1"/>
              <p:nvPr/>
            </p:nvSpPr>
            <p:spPr>
              <a:xfrm>
                <a:off x="320" y="1832"/>
                <a:ext cx="240" cy="40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en-US" altLang="zh-CN" b="1" dirty="0">
                    <a:solidFill>
                      <a:schemeClr val="tx1"/>
                    </a:solidFill>
                    <a:latin typeface="Times New Roman" panose="02020603050405020304" pitchFamily="18" charset="0"/>
                  </a:rPr>
                  <a:t>0</a:t>
                </a:r>
                <a:endParaRPr lang="en-US" altLang="zh-CN" b="1" dirty="0">
                  <a:solidFill>
                    <a:schemeClr val="tx1"/>
                  </a:solidFill>
                  <a:latin typeface="Times New Roman" panose="02020603050405020304" pitchFamily="18" charset="0"/>
                </a:endParaRPr>
              </a:p>
            </p:txBody>
          </p:sp>
          <p:sp>
            <p:nvSpPr>
              <p:cNvPr id="190500" name="Text Box 2084"/>
              <p:cNvSpPr txBox="1"/>
              <p:nvPr/>
            </p:nvSpPr>
            <p:spPr>
              <a:xfrm>
                <a:off x="2400" y="1825"/>
                <a:ext cx="240" cy="40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en-US" altLang="zh-CN" b="1" i="1" dirty="0">
                    <a:solidFill>
                      <a:schemeClr val="tx1"/>
                    </a:solidFill>
                    <a:latin typeface="Times New Roman" panose="02020603050405020304" pitchFamily="18" charset="0"/>
                  </a:rPr>
                  <a:t>t</a:t>
                </a:r>
                <a:endParaRPr lang="en-US" altLang="zh-CN" b="1" i="1" dirty="0">
                  <a:solidFill>
                    <a:schemeClr val="tx1"/>
                  </a:solidFill>
                  <a:latin typeface="Times New Roman" panose="02020603050405020304" pitchFamily="18" charset="0"/>
                </a:endParaRPr>
              </a:p>
            </p:txBody>
          </p:sp>
        </p:grpSp>
        <p:sp>
          <p:nvSpPr>
            <p:cNvPr id="190490" name="Text Box 2093"/>
            <p:cNvSpPr txBox="1"/>
            <p:nvPr/>
          </p:nvSpPr>
          <p:spPr>
            <a:xfrm>
              <a:off x="0" y="2083"/>
              <a:ext cx="2784" cy="40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en-US" altLang="zh-CN" b="1" i="1" dirty="0">
                  <a:latin typeface="Times New Roman" panose="02020603050405020304" pitchFamily="18" charset="0"/>
                </a:rPr>
                <a:t>RC</a:t>
              </a:r>
              <a:r>
                <a:rPr lang="zh-CN" altLang="en-US" b="1" dirty="0">
                  <a:latin typeface="Times New Roman" panose="02020603050405020304" pitchFamily="18" charset="0"/>
                </a:rPr>
                <a:t>网络的阶跃响应曲线</a:t>
              </a:r>
              <a:endParaRPr lang="zh-CN" altLang="en-US" b="1" dirty="0">
                <a:latin typeface="Times New Roman" panose="02020603050405020304" pitchFamily="18" charset="0"/>
              </a:endParaRPr>
            </a:p>
          </p:txBody>
        </p:sp>
      </p:grpSp>
      <p:sp>
        <p:nvSpPr>
          <p:cNvPr id="166941" name="AutoShape 2095"/>
          <p:cNvSpPr/>
          <p:nvPr/>
        </p:nvSpPr>
        <p:spPr>
          <a:xfrm>
            <a:off x="3962400" y="1143000"/>
            <a:ext cx="1295400" cy="457200"/>
          </a:xfrm>
          <a:prstGeom prst="rightArrow">
            <a:avLst>
              <a:gd name="adj1" fmla="val 50000"/>
              <a:gd name="adj2" fmla="val 70833"/>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sp>
        <p:nvSpPr>
          <p:cNvPr id="166942" name="Rectangle 2096"/>
          <p:cNvSpPr/>
          <p:nvPr/>
        </p:nvSpPr>
        <p:spPr>
          <a:xfrm>
            <a:off x="5334000" y="762000"/>
            <a:ext cx="2971800" cy="1066800"/>
          </a:xfrm>
          <a:prstGeom prst="rect">
            <a:avLst/>
          </a:prstGeom>
          <a:solidFill>
            <a:srgbClr val="CCFFFF"/>
          </a:solidFill>
          <a:ln w="9525" cap="flat" cmpd="sng">
            <a:solidFill>
              <a:srgbClr val="C0C0C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r>
              <a:rPr lang="zh-CN" altLang="en-US" b="1" dirty="0">
                <a:latin typeface="Times New Roman" panose="02020603050405020304" pitchFamily="18" charset="0"/>
              </a:rPr>
              <a:t>零状态响应，由</a:t>
            </a:r>
            <a:endParaRPr lang="zh-CN" altLang="en-US" b="1" dirty="0">
              <a:latin typeface="Times New Roman" panose="02020603050405020304" pitchFamily="18" charset="0"/>
            </a:endParaRPr>
          </a:p>
          <a:p>
            <a:pPr marL="0" lvl="0" indent="0" eaLnBrk="1" hangingPunct="1">
              <a:spcBef>
                <a:spcPct val="0"/>
              </a:spcBef>
              <a:buClrTx/>
              <a:buSzTx/>
              <a:buFont typeface="Arial" panose="020B0604020202020204" pitchFamily="34" charset="0"/>
              <a:buNone/>
            </a:pPr>
            <a:r>
              <a:rPr lang="zh-CN" altLang="en-US" b="1" dirty="0">
                <a:latin typeface="Times New Roman" panose="02020603050405020304" pitchFamily="18" charset="0"/>
              </a:rPr>
              <a:t>输入电压决定</a:t>
            </a:r>
            <a:endParaRPr lang="zh-CN" altLang="en-US" b="1" dirty="0">
              <a:latin typeface="Times New Roman" panose="02020603050405020304" pitchFamily="18" charset="0"/>
            </a:endParaRPr>
          </a:p>
        </p:txBody>
      </p:sp>
      <p:sp>
        <p:nvSpPr>
          <p:cNvPr id="166943" name="AutoShape 2097"/>
          <p:cNvSpPr/>
          <p:nvPr/>
        </p:nvSpPr>
        <p:spPr>
          <a:xfrm>
            <a:off x="3962400" y="2057400"/>
            <a:ext cx="1295400" cy="457200"/>
          </a:xfrm>
          <a:prstGeom prst="rightArrow">
            <a:avLst>
              <a:gd name="adj1" fmla="val 50000"/>
              <a:gd name="adj2" fmla="val 70833"/>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sp>
        <p:nvSpPr>
          <p:cNvPr id="166944" name="Rectangle 2098"/>
          <p:cNvSpPr/>
          <p:nvPr/>
        </p:nvSpPr>
        <p:spPr>
          <a:xfrm>
            <a:off x="5334000" y="1879600"/>
            <a:ext cx="2971800" cy="1092200"/>
          </a:xfrm>
          <a:prstGeom prst="rect">
            <a:avLst/>
          </a:prstGeom>
          <a:solidFill>
            <a:srgbClr val="CCFFFF"/>
          </a:solidFill>
          <a:ln w="9525" cap="flat" cmpd="sng">
            <a:solidFill>
              <a:srgbClr val="C0C0C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r>
              <a:rPr lang="zh-CN" altLang="en-US" b="1" dirty="0">
                <a:latin typeface="Times New Roman" panose="02020603050405020304" pitchFamily="18" charset="0"/>
              </a:rPr>
              <a:t>零输入响应，由</a:t>
            </a:r>
            <a:endParaRPr lang="zh-CN" altLang="en-US" b="1" dirty="0">
              <a:latin typeface="Times New Roman" panose="02020603050405020304" pitchFamily="18" charset="0"/>
            </a:endParaRPr>
          </a:p>
          <a:p>
            <a:pPr marL="0" lvl="0" indent="0" eaLnBrk="1" hangingPunct="1">
              <a:spcBef>
                <a:spcPct val="0"/>
              </a:spcBef>
              <a:buClrTx/>
              <a:buSzTx/>
              <a:buFont typeface="Arial" panose="020B0604020202020204" pitchFamily="34" charset="0"/>
              <a:buNone/>
            </a:pPr>
            <a:r>
              <a:rPr lang="zh-CN" altLang="en-US" b="1" dirty="0">
                <a:latin typeface="Times New Roman" panose="02020603050405020304" pitchFamily="18" charset="0"/>
              </a:rPr>
              <a:t>初始电压决定</a:t>
            </a:r>
            <a:endParaRPr lang="zh-CN" altLang="en-US" b="1" dirty="0">
              <a:latin typeface="Times New Roman" panose="02020603050405020304" pitchFamily="18" charset="0"/>
            </a:endParaRPr>
          </a:p>
        </p:txBody>
      </p:sp>
      <p:grpSp>
        <p:nvGrpSpPr>
          <p:cNvPr id="7" name="Group 33"/>
          <p:cNvGrpSpPr/>
          <p:nvPr/>
        </p:nvGrpSpPr>
        <p:grpSpPr>
          <a:xfrm>
            <a:off x="76200" y="5257800"/>
            <a:ext cx="3048000" cy="1265238"/>
            <a:chOff x="0" y="0"/>
            <a:chExt cx="1920" cy="797"/>
          </a:xfrm>
        </p:grpSpPr>
        <p:sp>
          <p:nvSpPr>
            <p:cNvPr id="190479" name="Rectangle 2108"/>
            <p:cNvSpPr/>
            <p:nvPr/>
          </p:nvSpPr>
          <p:spPr>
            <a:xfrm>
              <a:off x="0" y="16"/>
              <a:ext cx="1920" cy="768"/>
            </a:xfrm>
            <a:prstGeom prst="rect">
              <a:avLst/>
            </a:prstGeom>
            <a:solidFill>
              <a:srgbClr val="CCFFFF"/>
            </a:solidFill>
            <a:ln w="9525" cap="flat" cmpd="sng">
              <a:solidFill>
                <a:schemeClr val="tx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grpSp>
          <p:nvGrpSpPr>
            <p:cNvPr id="190480" name="Group 35"/>
            <p:cNvGrpSpPr/>
            <p:nvPr/>
          </p:nvGrpSpPr>
          <p:grpSpPr>
            <a:xfrm>
              <a:off x="24" y="0"/>
              <a:ext cx="1872" cy="797"/>
              <a:chOff x="0" y="0"/>
              <a:chExt cx="1872" cy="797"/>
            </a:xfrm>
          </p:grpSpPr>
          <p:grpSp>
            <p:nvGrpSpPr>
              <p:cNvPr id="190481" name="Group 36"/>
              <p:cNvGrpSpPr/>
              <p:nvPr/>
            </p:nvGrpSpPr>
            <p:grpSpPr>
              <a:xfrm>
                <a:off x="0" y="0"/>
                <a:ext cx="1872" cy="480"/>
                <a:chOff x="0" y="0"/>
                <a:chExt cx="1872" cy="480"/>
              </a:xfrm>
            </p:grpSpPr>
            <p:sp>
              <p:nvSpPr>
                <p:cNvPr id="190483" name="Line 2099"/>
                <p:cNvSpPr/>
                <p:nvPr/>
              </p:nvSpPr>
              <p:spPr>
                <a:xfrm>
                  <a:off x="0" y="288"/>
                  <a:ext cx="624" cy="0"/>
                </a:xfrm>
                <a:prstGeom prst="line">
                  <a:avLst/>
                </a:prstGeom>
                <a:ln w="9525" cap="flat" cmpd="sng">
                  <a:solidFill>
                    <a:schemeClr val="tx2"/>
                  </a:solidFill>
                  <a:prstDash val="solid"/>
                  <a:headEnd type="none" w="med" len="med"/>
                  <a:tailEnd type="triangle" w="med" len="med"/>
                </a:ln>
              </p:spPr>
            </p:sp>
            <p:sp>
              <p:nvSpPr>
                <p:cNvPr id="190484" name="Line 2100"/>
                <p:cNvSpPr/>
                <p:nvPr/>
              </p:nvSpPr>
              <p:spPr>
                <a:xfrm>
                  <a:off x="1248" y="280"/>
                  <a:ext cx="624" cy="0"/>
                </a:xfrm>
                <a:prstGeom prst="line">
                  <a:avLst/>
                </a:prstGeom>
                <a:ln w="9525" cap="flat" cmpd="sng">
                  <a:solidFill>
                    <a:schemeClr val="tx2"/>
                  </a:solidFill>
                  <a:prstDash val="solid"/>
                  <a:headEnd type="none" w="med" len="med"/>
                  <a:tailEnd type="triangle" w="med" len="med"/>
                </a:ln>
              </p:spPr>
            </p:sp>
            <p:sp>
              <p:nvSpPr>
                <p:cNvPr id="190485" name="Rectangle 2101"/>
                <p:cNvSpPr/>
                <p:nvPr/>
              </p:nvSpPr>
              <p:spPr>
                <a:xfrm>
                  <a:off x="624" y="96"/>
                  <a:ext cx="624" cy="384"/>
                </a:xfrm>
                <a:prstGeom prst="rect">
                  <a:avLst/>
                </a:prstGeom>
                <a:solidFill>
                  <a:srgbClr val="CCFFFF"/>
                </a:solidFill>
                <a:ln w="9525" cap="flat" cmpd="sng">
                  <a:solidFill>
                    <a:schemeClr val="tx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graphicFrame>
              <p:nvGraphicFramePr>
                <p:cNvPr id="190486" name="Object 40"/>
                <p:cNvGraphicFramePr>
                  <a:graphicFrameLocks noChangeAspect="1"/>
                </p:cNvGraphicFramePr>
                <p:nvPr/>
              </p:nvGraphicFramePr>
              <p:xfrm>
                <a:off x="748" y="153"/>
                <a:ext cx="431" cy="281"/>
              </p:xfrm>
              <a:graphic>
                <a:graphicData uri="http://schemas.openxmlformats.org/presentationml/2006/ole">
                  <mc:AlternateContent xmlns:mc="http://schemas.openxmlformats.org/markup-compatibility/2006">
                    <mc:Choice xmlns:v="urn:schemas-microsoft-com:vml" Requires="v">
                      <p:oleObj spid="_x0000_s3280" name="" r:id="rId16" imgW="292100" imgH="190500" progId="Equation.3">
                        <p:embed/>
                      </p:oleObj>
                    </mc:Choice>
                    <mc:Fallback>
                      <p:oleObj name="" r:id="rId16" imgW="292100" imgH="190500" progId="Equation.3">
                        <p:embed/>
                        <p:pic>
                          <p:nvPicPr>
                            <p:cNvPr id="0" name="图片 3279"/>
                            <p:cNvPicPr/>
                            <p:nvPr/>
                          </p:nvPicPr>
                          <p:blipFill>
                            <a:blip r:embed="rId17"/>
                            <a:stretch>
                              <a:fillRect/>
                            </a:stretch>
                          </p:blipFill>
                          <p:spPr>
                            <a:xfrm>
                              <a:off x="748" y="153"/>
                              <a:ext cx="431" cy="281"/>
                            </a:xfrm>
                            <a:prstGeom prst="rect">
                              <a:avLst/>
                            </a:prstGeom>
                            <a:noFill/>
                            <a:ln w="38100">
                              <a:noFill/>
                              <a:miter/>
                            </a:ln>
                          </p:spPr>
                        </p:pic>
                      </p:oleObj>
                    </mc:Fallback>
                  </mc:AlternateContent>
                </a:graphicData>
              </a:graphic>
            </p:graphicFrame>
            <p:graphicFrame>
              <p:nvGraphicFramePr>
                <p:cNvPr id="190487" name="Object 41"/>
                <p:cNvGraphicFramePr>
                  <a:graphicFrameLocks noChangeAspect="1"/>
                </p:cNvGraphicFramePr>
                <p:nvPr/>
              </p:nvGraphicFramePr>
              <p:xfrm>
                <a:off x="48" y="0"/>
                <a:ext cx="556" cy="305"/>
              </p:xfrm>
              <a:graphic>
                <a:graphicData uri="http://schemas.openxmlformats.org/presentationml/2006/ole">
                  <mc:AlternateContent xmlns:mc="http://schemas.openxmlformats.org/markup-compatibility/2006">
                    <mc:Choice xmlns:v="urn:schemas-microsoft-com:vml" Requires="v">
                      <p:oleObj spid="_x0000_s3279" name="" r:id="rId18" imgW="393065" imgH="215900" progId="Equation.3">
                        <p:embed/>
                      </p:oleObj>
                    </mc:Choice>
                    <mc:Fallback>
                      <p:oleObj name="" r:id="rId18" imgW="393065" imgH="215900" progId="Equation.3">
                        <p:embed/>
                        <p:pic>
                          <p:nvPicPr>
                            <p:cNvPr id="0" name="图片 3278"/>
                            <p:cNvPicPr/>
                            <p:nvPr/>
                          </p:nvPicPr>
                          <p:blipFill>
                            <a:blip r:embed="rId19"/>
                            <a:stretch>
                              <a:fillRect/>
                            </a:stretch>
                          </p:blipFill>
                          <p:spPr>
                            <a:xfrm>
                              <a:off x="48" y="0"/>
                              <a:ext cx="556" cy="305"/>
                            </a:xfrm>
                            <a:prstGeom prst="rect">
                              <a:avLst/>
                            </a:prstGeom>
                            <a:noFill/>
                            <a:ln w="38100">
                              <a:noFill/>
                              <a:miter/>
                            </a:ln>
                          </p:spPr>
                        </p:pic>
                      </p:oleObj>
                    </mc:Fallback>
                  </mc:AlternateContent>
                </a:graphicData>
              </a:graphic>
            </p:graphicFrame>
            <p:graphicFrame>
              <p:nvGraphicFramePr>
                <p:cNvPr id="190488" name="Object 42"/>
                <p:cNvGraphicFramePr>
                  <a:graphicFrameLocks noChangeAspect="1"/>
                </p:cNvGraphicFramePr>
                <p:nvPr/>
              </p:nvGraphicFramePr>
              <p:xfrm>
                <a:off x="1292" y="7"/>
                <a:ext cx="556" cy="323"/>
              </p:xfrm>
              <a:graphic>
                <a:graphicData uri="http://schemas.openxmlformats.org/presentationml/2006/ole">
                  <mc:AlternateContent xmlns:mc="http://schemas.openxmlformats.org/markup-compatibility/2006">
                    <mc:Choice xmlns:v="urn:schemas-microsoft-com:vml" Requires="v">
                      <p:oleObj spid="_x0000_s3282" name="" r:id="rId20" imgW="393700" imgH="228600" progId="Equation.3">
                        <p:embed/>
                      </p:oleObj>
                    </mc:Choice>
                    <mc:Fallback>
                      <p:oleObj name="" r:id="rId20" imgW="393700" imgH="228600" progId="Equation.3">
                        <p:embed/>
                        <p:pic>
                          <p:nvPicPr>
                            <p:cNvPr id="0" name="图片 3281"/>
                            <p:cNvPicPr/>
                            <p:nvPr/>
                          </p:nvPicPr>
                          <p:blipFill>
                            <a:blip r:embed="rId21"/>
                            <a:stretch>
                              <a:fillRect/>
                            </a:stretch>
                          </p:blipFill>
                          <p:spPr>
                            <a:xfrm>
                              <a:off x="1292" y="7"/>
                              <a:ext cx="556" cy="323"/>
                            </a:xfrm>
                            <a:prstGeom prst="rect">
                              <a:avLst/>
                            </a:prstGeom>
                            <a:noFill/>
                            <a:ln w="38100">
                              <a:noFill/>
                              <a:miter/>
                            </a:ln>
                          </p:spPr>
                        </p:pic>
                      </p:oleObj>
                    </mc:Fallback>
                  </mc:AlternateContent>
                </a:graphicData>
              </a:graphic>
            </p:graphicFrame>
          </p:grpSp>
          <p:sp>
            <p:nvSpPr>
              <p:cNvPr id="190482" name="Text Box 2106"/>
              <p:cNvSpPr txBox="1"/>
              <p:nvPr/>
            </p:nvSpPr>
            <p:spPr>
              <a:xfrm>
                <a:off x="384" y="432"/>
                <a:ext cx="1152"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传递函数</a:t>
                </a:r>
                <a:endParaRPr lang="zh-CN" altLang="en-US" b="1" dirty="0">
                  <a:latin typeface="Times New Roman" panose="02020603050405020304" pitchFamily="18" charset="0"/>
                </a:endParaRPr>
              </a:p>
            </p:txBody>
          </p:sp>
        </p:grpSp>
      </p:grpSp>
      <p:sp>
        <p:nvSpPr>
          <p:cNvPr id="166956" name="AutoShape 2110"/>
          <p:cNvSpPr/>
          <p:nvPr/>
        </p:nvSpPr>
        <p:spPr>
          <a:xfrm>
            <a:off x="609600" y="2895600"/>
            <a:ext cx="5410200" cy="1143000"/>
          </a:xfrm>
          <a:prstGeom prst="wedgeRectCallout">
            <a:avLst>
              <a:gd name="adj1" fmla="val -39731"/>
              <a:gd name="adj2" fmla="val 90694"/>
            </a:avLst>
          </a:prstGeom>
          <a:solidFill>
            <a:srgbClr val="CCFFFF"/>
          </a:solidFill>
          <a:ln w="9525" cap="flat" cmpd="sng">
            <a:solidFill>
              <a:srgbClr val="C0C0C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r>
              <a:rPr lang="zh-CN" altLang="en-US" b="1" dirty="0">
                <a:latin typeface="Times New Roman" panose="02020603050405020304" pitchFamily="18" charset="0"/>
              </a:rPr>
              <a:t>传递函数</a:t>
            </a:r>
            <a:r>
              <a:rPr lang="en-US" altLang="zh-CN" b="1" i="1" dirty="0">
                <a:latin typeface="Times New Roman" panose="02020603050405020304" pitchFamily="18" charset="0"/>
              </a:rPr>
              <a:t>G</a:t>
            </a:r>
            <a:r>
              <a:rPr lang="en-US" altLang="zh-CN" b="1" dirty="0">
                <a:latin typeface="Times New Roman" panose="02020603050405020304" pitchFamily="18" charset="0"/>
              </a:rPr>
              <a:t>(</a:t>
            </a:r>
            <a:r>
              <a:rPr lang="en-US" altLang="zh-CN" b="1" i="1" dirty="0">
                <a:latin typeface="Times New Roman" panose="02020603050405020304" pitchFamily="18" charset="0"/>
              </a:rPr>
              <a:t>s</a:t>
            </a:r>
            <a:r>
              <a:rPr lang="en-US" altLang="zh-CN" b="1" dirty="0">
                <a:latin typeface="Times New Roman" panose="02020603050405020304" pitchFamily="18" charset="0"/>
              </a:rPr>
              <a:t>)</a:t>
            </a:r>
            <a:r>
              <a:rPr lang="zh-CN" altLang="en-US" b="1" dirty="0">
                <a:latin typeface="Times New Roman" panose="02020603050405020304" pitchFamily="18" charset="0"/>
              </a:rPr>
              <a:t>确立了电路输入电压与输出电压之间的关系</a:t>
            </a:r>
            <a:endParaRPr lang="zh-CN" altLang="en-US" b="1" dirty="0">
              <a:latin typeface="Times New Roman" panose="02020603050405020304" pitchFamily="18" charset="0"/>
            </a:endParaRPr>
          </a:p>
        </p:txBody>
      </p:sp>
      <p:sp>
        <p:nvSpPr>
          <p:cNvPr id="166957" name="Rectangle 2111"/>
          <p:cNvSpPr/>
          <p:nvPr/>
        </p:nvSpPr>
        <p:spPr>
          <a:xfrm>
            <a:off x="3529013" y="5181600"/>
            <a:ext cx="5580062" cy="1524000"/>
          </a:xfrm>
          <a:prstGeom prst="rect">
            <a:avLst/>
          </a:prstGeom>
          <a:solidFill>
            <a:srgbClr val="CCFFFF"/>
          </a:solidFill>
          <a:ln w="9525" cap="flat" cmpd="sng">
            <a:solidFill>
              <a:srgbClr val="C0C0C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Char char="•"/>
            </a:pPr>
            <a:r>
              <a:rPr lang="zh-CN" altLang="en-US" b="1" dirty="0">
                <a:latin typeface="Times New Roman" panose="02020603050405020304" pitchFamily="18" charset="0"/>
              </a:rPr>
              <a:t>方框内为传递函数</a:t>
            </a:r>
            <a:endParaRPr lang="zh-CN" altLang="en-US" b="1" dirty="0">
              <a:latin typeface="Times New Roman" panose="02020603050405020304" pitchFamily="18" charset="0"/>
            </a:endParaRPr>
          </a:p>
          <a:p>
            <a:pPr marL="0" lvl="0" indent="0" eaLnBrk="1" hangingPunct="1">
              <a:spcBef>
                <a:spcPct val="0"/>
              </a:spcBef>
              <a:buClrTx/>
              <a:buSzTx/>
              <a:buFont typeface="Arial" panose="020B0604020202020204" pitchFamily="34" charset="0"/>
              <a:buChar char="•"/>
            </a:pPr>
            <a:r>
              <a:rPr lang="zh-CN" altLang="en-US" b="1" dirty="0">
                <a:latin typeface="Times New Roman" panose="02020603050405020304" pitchFamily="18" charset="0"/>
              </a:rPr>
              <a:t>进入和离开方框的箭头分别表</a:t>
            </a:r>
            <a:endParaRPr lang="zh-CN" altLang="en-US" b="1" dirty="0">
              <a:latin typeface="Times New Roman" panose="02020603050405020304" pitchFamily="18" charset="0"/>
            </a:endParaRPr>
          </a:p>
          <a:p>
            <a:pPr marL="0" lvl="0" indent="0" eaLnBrk="1" hangingPunct="1">
              <a:spcBef>
                <a:spcPct val="0"/>
              </a:spcBef>
              <a:buClrTx/>
              <a:buSzTx/>
              <a:buFont typeface="Arial" panose="020B0604020202020204" pitchFamily="34" charset="0"/>
              <a:buNone/>
            </a:pPr>
            <a:r>
              <a:rPr lang="zh-CN" altLang="en-US" b="1" dirty="0">
                <a:latin typeface="Times New Roman" panose="02020603050405020304" pitchFamily="18" charset="0"/>
              </a:rPr>
              <a:t> 示为输入信号和输出信号</a:t>
            </a:r>
            <a:endParaRPr lang="zh-CN" altLang="en-US" b="1" dirty="0">
              <a:latin typeface="Times New Roman" panose="02020603050405020304" pitchFamily="18" charset="0"/>
            </a:endParaRPr>
          </a:p>
        </p:txBody>
      </p:sp>
      <p:sp>
        <p:nvSpPr>
          <p:cNvPr id="166958" name="AutoShape 2112"/>
          <p:cNvSpPr/>
          <p:nvPr/>
        </p:nvSpPr>
        <p:spPr>
          <a:xfrm>
            <a:off x="3022600" y="6003925"/>
            <a:ext cx="685800" cy="304800"/>
          </a:xfrm>
          <a:prstGeom prst="leftRightArrow">
            <a:avLst>
              <a:gd name="adj1" fmla="val 50000"/>
              <a:gd name="adj2" fmla="val 45000"/>
            </a:avLst>
          </a:prstGeom>
          <a:solidFill>
            <a:schemeClr val="accent1"/>
          </a:solidFill>
          <a:ln w="9525" cap="flat" cmpd="sng">
            <a:solidFill>
              <a:schemeClr val="tx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sp>
        <p:nvSpPr>
          <p:cNvPr id="190478" name="灯片编号占位符 3"/>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rgbClr val="002699"/>
                </a:solidFill>
              </a:rPr>
            </a:fld>
            <a:endParaRPr lang="en-US" altLang="zh-CN" sz="1400" b="1" dirty="0">
              <a:solidFill>
                <a:srgbClr val="0026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166941"/>
                                        </p:tgtEl>
                                        <p:attrNameLst>
                                          <p:attrName>style.visibility</p:attrName>
                                        </p:attrNameLst>
                                      </p:cBhvr>
                                      <p:to>
                                        <p:strVal val="visible"/>
                                      </p:to>
                                    </p:set>
                                    <p:anim calcmode="lin" valueType="num">
                                      <p:cBhvr>
                                        <p:cTn id="7" dur="500" fill="hold"/>
                                        <p:tgtEl>
                                          <p:spTgt spid="166941"/>
                                        </p:tgtEl>
                                        <p:attrNameLst>
                                          <p:attrName>ppt_x</p:attrName>
                                        </p:attrNameLst>
                                      </p:cBhvr>
                                      <p:tavLst>
                                        <p:tav tm="0">
                                          <p:val>
                                            <p:strVal val="#ppt_x-#ppt_w/2"/>
                                          </p:val>
                                        </p:tav>
                                        <p:tav tm="100000">
                                          <p:val>
                                            <p:strVal val="#ppt_x"/>
                                          </p:val>
                                        </p:tav>
                                      </p:tavLst>
                                    </p:anim>
                                    <p:anim calcmode="lin" valueType="num">
                                      <p:cBhvr>
                                        <p:cTn id="8" dur="500" fill="hold"/>
                                        <p:tgtEl>
                                          <p:spTgt spid="166941"/>
                                        </p:tgtEl>
                                        <p:attrNameLst>
                                          <p:attrName>ppt_y</p:attrName>
                                        </p:attrNameLst>
                                      </p:cBhvr>
                                      <p:tavLst>
                                        <p:tav tm="0">
                                          <p:val>
                                            <p:strVal val="#ppt_y"/>
                                          </p:val>
                                        </p:tav>
                                        <p:tav tm="100000">
                                          <p:val>
                                            <p:strVal val="#ppt_y"/>
                                          </p:val>
                                        </p:tav>
                                      </p:tavLst>
                                    </p:anim>
                                    <p:anim calcmode="lin" valueType="num">
                                      <p:cBhvr>
                                        <p:cTn id="9" dur="500" fill="hold"/>
                                        <p:tgtEl>
                                          <p:spTgt spid="166941"/>
                                        </p:tgtEl>
                                        <p:attrNameLst>
                                          <p:attrName>ppt_w</p:attrName>
                                        </p:attrNameLst>
                                      </p:cBhvr>
                                      <p:tavLst>
                                        <p:tav tm="0">
                                          <p:val>
                                            <p:fltVal val="0.000000"/>
                                          </p:val>
                                        </p:tav>
                                        <p:tav tm="100000">
                                          <p:val>
                                            <p:strVal val="#ppt_w"/>
                                          </p:val>
                                        </p:tav>
                                      </p:tavLst>
                                    </p:anim>
                                    <p:anim calcmode="lin" valueType="num">
                                      <p:cBhvr>
                                        <p:cTn id="10" dur="500" fill="hold"/>
                                        <p:tgtEl>
                                          <p:spTgt spid="166941"/>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6" presetClass="entr" presetSubtype="37" fill="hold" grpId="0" nodeType="clickEffect">
                                  <p:stCondLst>
                                    <p:cond delay="0"/>
                                  </p:stCondLst>
                                  <p:childTnLst>
                                    <p:set>
                                      <p:cBhvr>
                                        <p:cTn id="14" dur="1" fill="hold">
                                          <p:stCondLst>
                                            <p:cond delay="0"/>
                                          </p:stCondLst>
                                        </p:cTn>
                                        <p:tgtEl>
                                          <p:spTgt spid="166942"/>
                                        </p:tgtEl>
                                        <p:attrNameLst>
                                          <p:attrName>style.visibility</p:attrName>
                                        </p:attrNameLst>
                                      </p:cBhvr>
                                      <p:to>
                                        <p:strVal val="visible"/>
                                      </p:to>
                                    </p:set>
                                    <p:animEffect transition="in" filter="barn(outVertical)">
                                      <p:cBhvr>
                                        <p:cTn id="15" dur="500"/>
                                        <p:tgtEl>
                                          <p:spTgt spid="166942"/>
                                        </p:tgtEl>
                                      </p:cBhvr>
                                    </p:animEffect>
                                  </p:childTnLst>
                                </p:cTn>
                              </p:par>
                            </p:childTnLst>
                          </p:cTn>
                        </p:par>
                      </p:childTnLst>
                    </p:cTn>
                  </p:par>
                  <p:par>
                    <p:cTn id="16" fill="hold">
                      <p:stCondLst>
                        <p:cond delay="indefinite"/>
                      </p:stCondLst>
                      <p:childTnLst>
                        <p:par>
                          <p:cTn id="17" fill="hold">
                            <p:stCondLst>
                              <p:cond delay="0"/>
                            </p:stCondLst>
                            <p:childTnLst>
                              <p:par>
                                <p:cTn id="18" presetID="17" presetClass="entr" presetSubtype="8" fill="hold" grpId="0" nodeType="clickEffect">
                                  <p:stCondLst>
                                    <p:cond delay="0"/>
                                  </p:stCondLst>
                                  <p:childTnLst>
                                    <p:set>
                                      <p:cBhvr>
                                        <p:cTn id="19" dur="1" fill="hold">
                                          <p:stCondLst>
                                            <p:cond delay="0"/>
                                          </p:stCondLst>
                                        </p:cTn>
                                        <p:tgtEl>
                                          <p:spTgt spid="166943"/>
                                        </p:tgtEl>
                                        <p:attrNameLst>
                                          <p:attrName>style.visibility</p:attrName>
                                        </p:attrNameLst>
                                      </p:cBhvr>
                                      <p:to>
                                        <p:strVal val="visible"/>
                                      </p:to>
                                    </p:set>
                                    <p:anim calcmode="lin" valueType="num">
                                      <p:cBhvr>
                                        <p:cTn id="20" dur="500" fill="hold"/>
                                        <p:tgtEl>
                                          <p:spTgt spid="166943"/>
                                        </p:tgtEl>
                                        <p:attrNameLst>
                                          <p:attrName>ppt_x</p:attrName>
                                        </p:attrNameLst>
                                      </p:cBhvr>
                                      <p:tavLst>
                                        <p:tav tm="0">
                                          <p:val>
                                            <p:strVal val="#ppt_x-#ppt_w/2"/>
                                          </p:val>
                                        </p:tav>
                                        <p:tav tm="100000">
                                          <p:val>
                                            <p:strVal val="#ppt_x"/>
                                          </p:val>
                                        </p:tav>
                                      </p:tavLst>
                                    </p:anim>
                                    <p:anim calcmode="lin" valueType="num">
                                      <p:cBhvr>
                                        <p:cTn id="21" dur="500" fill="hold"/>
                                        <p:tgtEl>
                                          <p:spTgt spid="166943"/>
                                        </p:tgtEl>
                                        <p:attrNameLst>
                                          <p:attrName>ppt_y</p:attrName>
                                        </p:attrNameLst>
                                      </p:cBhvr>
                                      <p:tavLst>
                                        <p:tav tm="0">
                                          <p:val>
                                            <p:strVal val="#ppt_y"/>
                                          </p:val>
                                        </p:tav>
                                        <p:tav tm="100000">
                                          <p:val>
                                            <p:strVal val="#ppt_y"/>
                                          </p:val>
                                        </p:tav>
                                      </p:tavLst>
                                    </p:anim>
                                    <p:anim calcmode="lin" valueType="num">
                                      <p:cBhvr>
                                        <p:cTn id="22" dur="500" fill="hold"/>
                                        <p:tgtEl>
                                          <p:spTgt spid="166943"/>
                                        </p:tgtEl>
                                        <p:attrNameLst>
                                          <p:attrName>ppt_w</p:attrName>
                                        </p:attrNameLst>
                                      </p:cBhvr>
                                      <p:tavLst>
                                        <p:tav tm="0">
                                          <p:val>
                                            <p:fltVal val="0.000000"/>
                                          </p:val>
                                        </p:tav>
                                        <p:tav tm="100000">
                                          <p:val>
                                            <p:strVal val="#ppt_w"/>
                                          </p:val>
                                        </p:tav>
                                      </p:tavLst>
                                    </p:anim>
                                    <p:anim calcmode="lin" valueType="num">
                                      <p:cBhvr>
                                        <p:cTn id="23" dur="500" fill="hold"/>
                                        <p:tgtEl>
                                          <p:spTgt spid="166943"/>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37" fill="hold" grpId="0" nodeType="clickEffect">
                                  <p:stCondLst>
                                    <p:cond delay="0"/>
                                  </p:stCondLst>
                                  <p:childTnLst>
                                    <p:set>
                                      <p:cBhvr>
                                        <p:cTn id="27" dur="1" fill="hold">
                                          <p:stCondLst>
                                            <p:cond delay="0"/>
                                          </p:stCondLst>
                                        </p:cTn>
                                        <p:tgtEl>
                                          <p:spTgt spid="166944"/>
                                        </p:tgtEl>
                                        <p:attrNameLst>
                                          <p:attrName>style.visibility</p:attrName>
                                        </p:attrNameLst>
                                      </p:cBhvr>
                                      <p:to>
                                        <p:strVal val="visible"/>
                                      </p:to>
                                    </p:set>
                                    <p:animEffect transition="in" filter="barn(outVertical)">
                                      <p:cBhvr>
                                        <p:cTn id="28" dur="500"/>
                                        <p:tgtEl>
                                          <p:spTgt spid="166944"/>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box(in)">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4" presetClass="entr" presetSubtype="16" fill="hold"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box(in)">
                                      <p:cBhvr>
                                        <p:cTn id="38" dur="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66956"/>
                                        </p:tgtEl>
                                        <p:attrNameLst>
                                          <p:attrName>style.visibility</p:attrName>
                                        </p:attrNameLst>
                                      </p:cBhvr>
                                      <p:to>
                                        <p:strVal val="visible"/>
                                      </p:to>
                                    </p:set>
                                    <p:animEffect transition="in" filter="dissolve">
                                      <p:cBhvr>
                                        <p:cTn id="43" dur="500"/>
                                        <p:tgtEl>
                                          <p:spTgt spid="166956"/>
                                        </p:tgtEl>
                                      </p:cBhvr>
                                    </p:animEffect>
                                  </p:childTnLst>
                                  <p:subTnLst>
                                    <p:set>
                                      <p:cBhvr override="childStyle">
                                        <p:cTn dur="1" fill="hold" display="0" masterRel="nextClick" afterEffect="1"/>
                                        <p:tgtEl>
                                          <p:spTgt spid="166956"/>
                                        </p:tgtEl>
                                        <p:attrNameLst>
                                          <p:attrName>style.visibility</p:attrName>
                                        </p:attrNameLst>
                                      </p:cBhvr>
                                      <p:to>
                                        <p:strVal val="hidden"/>
                                      </p:to>
                                    </p:set>
                                  </p:subTnLst>
                                </p:cTn>
                              </p:par>
                            </p:childTnLst>
                          </p:cTn>
                        </p:par>
                      </p:childTnLst>
                    </p:cTn>
                  </p:par>
                  <p:par>
                    <p:cTn id="44" fill="hold">
                      <p:stCondLst>
                        <p:cond delay="indefinite"/>
                      </p:stCondLst>
                      <p:childTnLst>
                        <p:par>
                          <p:cTn id="45" fill="hold">
                            <p:stCondLst>
                              <p:cond delay="0"/>
                            </p:stCondLst>
                            <p:childTnLst>
                              <p:par>
                                <p:cTn id="46" presetID="4" presetClass="entr" presetSubtype="16"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box(in)">
                                      <p:cBhvr>
                                        <p:cTn id="48" dur="500"/>
                                        <p:tgtEl>
                                          <p:spTgt spid="7"/>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37" fill="hold" grpId="0" nodeType="clickEffect">
                                  <p:stCondLst>
                                    <p:cond delay="0"/>
                                  </p:stCondLst>
                                  <p:childTnLst>
                                    <p:set>
                                      <p:cBhvr>
                                        <p:cTn id="52" dur="1" fill="hold">
                                          <p:stCondLst>
                                            <p:cond delay="0"/>
                                          </p:stCondLst>
                                        </p:cTn>
                                        <p:tgtEl>
                                          <p:spTgt spid="166958"/>
                                        </p:tgtEl>
                                        <p:attrNameLst>
                                          <p:attrName>style.visibility</p:attrName>
                                        </p:attrNameLst>
                                      </p:cBhvr>
                                      <p:to>
                                        <p:strVal val="visible"/>
                                      </p:to>
                                    </p:set>
                                    <p:animEffect transition="in" filter="barn(outVertical)">
                                      <p:cBhvr>
                                        <p:cTn id="53" dur="500"/>
                                        <p:tgtEl>
                                          <p:spTgt spid="166958"/>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166957"/>
                                        </p:tgtEl>
                                        <p:attrNameLst>
                                          <p:attrName>style.visibility</p:attrName>
                                        </p:attrNameLst>
                                      </p:cBhvr>
                                      <p:to>
                                        <p:strVal val="visible"/>
                                      </p:to>
                                    </p:set>
                                    <p:animEffect transition="in" filter="dissolve">
                                      <p:cBhvr>
                                        <p:cTn id="58" dur="500"/>
                                        <p:tgtEl>
                                          <p:spTgt spid="1669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41" grpId="0" animBg="1"/>
      <p:bldP spid="166942" grpId="0" animBg="1"/>
      <p:bldP spid="166943" grpId="0" animBg="1"/>
      <p:bldP spid="166944" grpId="0" animBg="1"/>
      <p:bldP spid="166956" grpId="0" animBg="1"/>
      <p:bldP spid="166957" grpId="0" animBg="1"/>
      <p:bldP spid="16695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1490"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sp>
        <p:nvSpPr>
          <p:cNvPr id="191491" name="Rectangle 4"/>
          <p:cNvSpPr>
            <a:spLocks noGrp="1"/>
          </p:cNvSpPr>
          <p:nvPr>
            <p:ph type="body" idx="4294967295"/>
          </p:nvPr>
        </p:nvSpPr>
        <p:spPr>
          <a:xfrm>
            <a:off x="228600" y="381000"/>
            <a:ext cx="8458200" cy="1676400"/>
          </a:xfrm>
          <a:ln/>
        </p:spPr>
        <p:txBody>
          <a:bodyPr vert="horz" wrap="square" lIns="91440" tIns="45720" rIns="91440" bIns="45720" anchor="t" anchorCtr="0"/>
          <a:p>
            <a:pPr marL="609600" indent="-609600" eaLnBrk="1" hangingPunct="1">
              <a:lnSpc>
                <a:spcPct val="90000"/>
              </a:lnSpc>
              <a:buNone/>
            </a:pPr>
            <a:r>
              <a:rPr lang="zh-CN" altLang="en-US" b="1" dirty="0">
                <a:latin typeface="宋体" panose="02010600030101010101" pitchFamily="2" charset="-122"/>
              </a:rPr>
              <a:t>线性</a:t>
            </a:r>
            <a:r>
              <a:rPr lang="en-US" altLang="zh-CN" b="1" dirty="0"/>
              <a:t>(</a:t>
            </a:r>
            <a:r>
              <a:rPr lang="zh-CN" altLang="en-US" b="1" dirty="0">
                <a:latin typeface="宋体" panose="02010600030101010101" pitchFamily="2" charset="-122"/>
              </a:rPr>
              <a:t>或线性化</a:t>
            </a:r>
            <a:r>
              <a:rPr lang="en-US" altLang="zh-CN" b="1" dirty="0"/>
              <a:t>)</a:t>
            </a:r>
            <a:r>
              <a:rPr lang="zh-CN" altLang="en-US" b="1" dirty="0">
                <a:latin typeface="宋体" panose="02010600030101010101" pitchFamily="2" charset="-122"/>
              </a:rPr>
              <a:t>定常系统在零初始条件下，</a:t>
            </a:r>
            <a:endParaRPr lang="zh-CN" altLang="en-US" b="1" dirty="0">
              <a:latin typeface="宋体" panose="02010600030101010101" pitchFamily="2" charset="-122"/>
            </a:endParaRPr>
          </a:p>
          <a:p>
            <a:pPr marL="609600" indent="-609600" eaLnBrk="1" hangingPunct="1">
              <a:lnSpc>
                <a:spcPct val="90000"/>
              </a:lnSpc>
              <a:buNone/>
            </a:pPr>
            <a:r>
              <a:rPr lang="zh-CN" altLang="en-US" b="1" dirty="0">
                <a:latin typeface="宋体" panose="02010600030101010101" pitchFamily="2" charset="-122"/>
              </a:rPr>
              <a:t>输出量的拉氏变换与输入量的拉氏变换之比</a:t>
            </a:r>
            <a:endParaRPr lang="zh-CN" altLang="en-US" b="1" dirty="0">
              <a:latin typeface="宋体" panose="02010600030101010101" pitchFamily="2" charset="-122"/>
            </a:endParaRPr>
          </a:p>
          <a:p>
            <a:pPr marL="609600" indent="-609600" eaLnBrk="1" hangingPunct="1">
              <a:lnSpc>
                <a:spcPct val="90000"/>
              </a:lnSpc>
              <a:buNone/>
            </a:pPr>
            <a:r>
              <a:rPr lang="zh-CN" altLang="en-US" b="1" dirty="0">
                <a:latin typeface="宋体" panose="02010600030101010101" pitchFamily="2" charset="-122"/>
              </a:rPr>
              <a:t>称为传递函数</a:t>
            </a:r>
            <a:r>
              <a:rPr lang="en-US" altLang="zh-CN" b="1" dirty="0">
                <a:latin typeface="宋体" panose="02010600030101010101" pitchFamily="2" charset="-122"/>
              </a:rPr>
              <a:t>(</a:t>
            </a:r>
            <a:r>
              <a:rPr lang="zh-CN" altLang="en-US" b="1" dirty="0">
                <a:latin typeface="Times New Roman" panose="02020603050405020304" pitchFamily="18" charset="0"/>
                <a:cs typeface="Times New Roman" panose="02020603050405020304" pitchFamily="18" charset="0"/>
              </a:rPr>
              <a:t>T</a:t>
            </a:r>
            <a:r>
              <a:rPr lang="en-US" altLang="zh-CN" b="1" dirty="0">
                <a:latin typeface="Times New Roman" panose="02020603050405020304" pitchFamily="18" charset="0"/>
                <a:cs typeface="Times New Roman" panose="02020603050405020304" pitchFamily="18" charset="0"/>
              </a:rPr>
              <a:t>ransfer function</a:t>
            </a:r>
            <a:r>
              <a:rPr lang="en-US" altLang="zh-CN" b="1" dirty="0">
                <a:latin typeface="宋体" panose="02010600030101010101" pitchFamily="2" charset="-122"/>
              </a:rPr>
              <a:t>)</a:t>
            </a:r>
            <a:r>
              <a:rPr lang="zh-CN" altLang="en-US" b="1" dirty="0">
                <a:solidFill>
                  <a:srgbClr val="000099"/>
                </a:solidFill>
                <a:latin typeface="宋体" panose="02010600030101010101" pitchFamily="2" charset="-122"/>
              </a:rPr>
              <a:t>。</a:t>
            </a:r>
            <a:r>
              <a:rPr lang="zh-CN" altLang="en-US" b="1" dirty="0"/>
              <a:t> </a:t>
            </a:r>
            <a:endParaRPr lang="zh-CN" altLang="en-US" b="1" dirty="0"/>
          </a:p>
        </p:txBody>
      </p:sp>
      <p:grpSp>
        <p:nvGrpSpPr>
          <p:cNvPr id="2" name="Group 4"/>
          <p:cNvGrpSpPr/>
          <p:nvPr/>
        </p:nvGrpSpPr>
        <p:grpSpPr>
          <a:xfrm>
            <a:off x="209550" y="2057400"/>
            <a:ext cx="8610600" cy="4572000"/>
            <a:chOff x="0" y="0"/>
            <a:chExt cx="5424" cy="2880"/>
          </a:xfrm>
        </p:grpSpPr>
        <p:sp>
          <p:nvSpPr>
            <p:cNvPr id="191499" name="Text Box 5"/>
            <p:cNvSpPr txBox="1"/>
            <p:nvPr/>
          </p:nvSpPr>
          <p:spPr>
            <a:xfrm>
              <a:off x="0" y="0"/>
              <a:ext cx="4944"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just"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线性定常系统由下述</a:t>
              </a:r>
              <a:r>
                <a:rPr lang="en-US" altLang="zh-CN" b="1" i="1" dirty="0">
                  <a:latin typeface="Times New Roman" panose="02020603050405020304" pitchFamily="18" charset="0"/>
                  <a:cs typeface="Times New Roman" panose="02020603050405020304" pitchFamily="18" charset="0"/>
                </a:rPr>
                <a:t>n</a:t>
              </a:r>
              <a:r>
                <a:rPr lang="zh-CN" altLang="en-US" b="1" dirty="0">
                  <a:latin typeface="Times New Roman" panose="02020603050405020304" pitchFamily="18" charset="0"/>
                </a:rPr>
                <a:t>阶微分方程描述：</a:t>
              </a:r>
              <a:endParaRPr lang="zh-CN" altLang="en-US" b="1" dirty="0">
                <a:latin typeface="Times New Roman" panose="02020603050405020304" pitchFamily="18" charset="0"/>
              </a:endParaRPr>
            </a:p>
          </p:txBody>
        </p:sp>
        <p:graphicFrame>
          <p:nvGraphicFramePr>
            <p:cNvPr id="191500" name="Object 6"/>
            <p:cNvGraphicFramePr>
              <a:graphicFrameLocks noChangeAspect="1"/>
            </p:cNvGraphicFramePr>
            <p:nvPr/>
          </p:nvGraphicFramePr>
          <p:xfrm>
            <a:off x="48" y="280"/>
            <a:ext cx="5376" cy="1448"/>
          </p:xfrm>
          <a:graphic>
            <a:graphicData uri="http://schemas.openxmlformats.org/presentationml/2006/ole">
              <mc:AlternateContent xmlns:mc="http://schemas.openxmlformats.org/markup-compatibility/2006">
                <mc:Choice xmlns:v="urn:schemas-microsoft-com:vml" Requires="v">
                  <p:oleObj spid="_x0000_s3281" name="" r:id="rId1" imgW="2971800" imgH="800100" progId="Equation.3">
                    <p:embed/>
                  </p:oleObj>
                </mc:Choice>
                <mc:Fallback>
                  <p:oleObj name="" r:id="rId1" imgW="2971800" imgH="800100" progId="Equation.3">
                    <p:embed/>
                    <p:pic>
                      <p:nvPicPr>
                        <p:cNvPr id="0" name="图片 3280"/>
                        <p:cNvPicPr/>
                        <p:nvPr/>
                      </p:nvPicPr>
                      <p:blipFill>
                        <a:blip r:embed="rId2"/>
                        <a:stretch>
                          <a:fillRect/>
                        </a:stretch>
                      </p:blipFill>
                      <p:spPr>
                        <a:xfrm>
                          <a:off x="48" y="280"/>
                          <a:ext cx="5376" cy="1448"/>
                        </a:xfrm>
                        <a:prstGeom prst="rect">
                          <a:avLst/>
                        </a:prstGeom>
                        <a:noFill/>
                        <a:ln w="38100">
                          <a:noFill/>
                          <a:miter/>
                        </a:ln>
                      </p:spPr>
                    </p:pic>
                  </p:oleObj>
                </mc:Fallback>
              </mc:AlternateContent>
            </a:graphicData>
          </a:graphic>
        </p:graphicFrame>
        <p:sp>
          <p:nvSpPr>
            <p:cNvPr id="191501" name="AutoShape 14"/>
            <p:cNvSpPr/>
            <p:nvPr/>
          </p:nvSpPr>
          <p:spPr>
            <a:xfrm>
              <a:off x="528" y="1824"/>
              <a:ext cx="4224" cy="1056"/>
            </a:xfrm>
            <a:prstGeom prst="wedgeRectCallout">
              <a:avLst>
                <a:gd name="adj1" fmla="val 25000"/>
                <a:gd name="adj2" fmla="val -79167"/>
              </a:avLst>
            </a:prstGeom>
            <a:solidFill>
              <a:srgbClr val="CCFFFF"/>
            </a:solidFill>
            <a:ln w="9525" cap="flat" cmpd="sng">
              <a:solidFill>
                <a:srgbClr val="C0C0C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r>
                <a:rPr lang="en-US" altLang="zh-CN" i="1" dirty="0">
                  <a:latin typeface="Times New Roman" panose="02020603050405020304" pitchFamily="18" charset="0"/>
                </a:rPr>
                <a:t>c</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rPr>
                <a:t>t</a:t>
              </a:r>
              <a:r>
                <a:rPr lang="en-US" altLang="zh-CN" dirty="0">
                  <a:latin typeface="Times New Roman" panose="02020603050405020304" pitchFamily="18" charset="0"/>
                  <a:cs typeface="Times New Roman" panose="02020603050405020304" pitchFamily="18" charset="0"/>
                </a:rPr>
                <a:t>)</a:t>
              </a:r>
              <a:r>
                <a:rPr lang="zh-CN" altLang="en-US" b="1" dirty="0">
                  <a:latin typeface="宋体" panose="02010600030101010101" pitchFamily="2" charset="-122"/>
                </a:rPr>
                <a:t>是系统输出量；</a:t>
              </a:r>
              <a:r>
                <a:rPr lang="en-US" altLang="zh-CN" i="1" dirty="0">
                  <a:latin typeface="Times New Roman" panose="02020603050405020304" pitchFamily="18" charset="0"/>
                </a:rPr>
                <a:t>r</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rPr>
                <a:t>t</a:t>
              </a:r>
              <a:r>
                <a:rPr lang="en-US" altLang="zh-CN" dirty="0">
                  <a:latin typeface="Times New Roman" panose="02020603050405020304" pitchFamily="18" charset="0"/>
                  <a:cs typeface="Times New Roman" panose="02020603050405020304" pitchFamily="18" charset="0"/>
                </a:rPr>
                <a:t>)</a:t>
              </a:r>
              <a:r>
                <a:rPr lang="zh-CN" altLang="en-US" b="1" dirty="0">
                  <a:latin typeface="宋体" panose="02010600030101010101" pitchFamily="2" charset="-122"/>
                </a:rPr>
                <a:t>是系统输入量</a:t>
              </a:r>
              <a:endParaRPr lang="zh-CN" altLang="en-US" b="1" dirty="0">
                <a:latin typeface="宋体" panose="02010600030101010101" pitchFamily="2" charset="-122"/>
              </a:endParaRPr>
            </a:p>
            <a:p>
              <a:pPr marL="0" lvl="0" indent="0" eaLnBrk="1" hangingPunct="1">
                <a:spcBef>
                  <a:spcPct val="0"/>
                </a:spcBef>
                <a:buClrTx/>
                <a:buSzTx/>
                <a:buFont typeface="Arial" panose="020B0604020202020204" pitchFamily="34" charset="0"/>
                <a:buNone/>
              </a:pPr>
              <a:r>
                <a:rPr lang="en-US" altLang="zh-CN" i="1" dirty="0">
                  <a:latin typeface="Times New Roman" panose="02020603050405020304" pitchFamily="18" charset="0"/>
                </a:rPr>
                <a:t>a</a:t>
              </a:r>
              <a:r>
                <a:rPr lang="en-US" altLang="zh-CN" baseline="-30000" dirty="0">
                  <a:latin typeface="Times New Roman" panose="02020603050405020304" pitchFamily="18" charset="0"/>
                </a:rPr>
                <a:t>0</a:t>
              </a:r>
              <a:r>
                <a:rPr lang="zh-CN" altLang="en-US" dirty="0">
                  <a:latin typeface="Times New Roman" panose="02020603050405020304" pitchFamily="18" charset="0"/>
                </a:rPr>
                <a:t>，</a:t>
              </a:r>
              <a:r>
                <a:rPr lang="en-US" altLang="zh-CN" i="1" dirty="0">
                  <a:latin typeface="Times New Roman" panose="02020603050405020304" pitchFamily="18" charset="0"/>
                </a:rPr>
                <a:t>a</a:t>
              </a:r>
              <a:r>
                <a:rPr lang="en-US" altLang="zh-CN" baseline="-30000"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rPr>
                <a:t>，</a:t>
              </a:r>
              <a:r>
                <a:rPr lang="en-US" altLang="zh-CN" dirty="0">
                  <a:latin typeface="Times New Roman" panose="02020603050405020304" pitchFamily="18" charset="0"/>
                </a:rPr>
                <a:t>…</a:t>
              </a:r>
              <a:r>
                <a:rPr lang="zh-CN" altLang="en-US" dirty="0">
                  <a:latin typeface="Times New Roman" panose="02020603050405020304" pitchFamily="18" charset="0"/>
                </a:rPr>
                <a:t>，</a:t>
              </a:r>
              <a:r>
                <a:rPr lang="en-US" altLang="zh-CN" i="1" dirty="0">
                  <a:latin typeface="Times New Roman" panose="02020603050405020304" pitchFamily="18" charset="0"/>
                </a:rPr>
                <a:t>a</a:t>
              </a:r>
              <a:r>
                <a:rPr lang="en-US" altLang="zh-CN" i="1" baseline="-30000" dirty="0">
                  <a:latin typeface="Times New Roman" panose="02020603050405020304" pitchFamily="18" charset="0"/>
                </a:rPr>
                <a:t>n</a:t>
              </a:r>
              <a:r>
                <a:rPr lang="zh-CN" altLang="en-US" dirty="0">
                  <a:latin typeface="Times New Roman" panose="02020603050405020304" pitchFamily="18" charset="0"/>
                </a:rPr>
                <a:t>；</a:t>
              </a:r>
              <a:r>
                <a:rPr lang="en-US" altLang="zh-CN" i="1" dirty="0">
                  <a:latin typeface="Times New Roman" panose="02020603050405020304" pitchFamily="18" charset="0"/>
                </a:rPr>
                <a:t>b</a:t>
              </a:r>
              <a:r>
                <a:rPr lang="en-US" altLang="zh-CN" baseline="-30000" dirty="0">
                  <a:latin typeface="Times New Roman" panose="02020603050405020304" pitchFamily="18" charset="0"/>
                </a:rPr>
                <a:t>0</a:t>
              </a:r>
              <a:r>
                <a:rPr lang="zh-CN" altLang="en-US" dirty="0">
                  <a:latin typeface="Times New Roman" panose="02020603050405020304" pitchFamily="18" charset="0"/>
                </a:rPr>
                <a:t>，</a:t>
              </a:r>
              <a:r>
                <a:rPr lang="en-US" altLang="zh-CN" i="1" dirty="0">
                  <a:latin typeface="Times New Roman" panose="02020603050405020304" pitchFamily="18" charset="0"/>
                </a:rPr>
                <a:t>b</a:t>
              </a:r>
              <a:r>
                <a:rPr lang="en-US" altLang="zh-CN" baseline="-30000"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rPr>
                <a:t>，</a:t>
              </a:r>
              <a:r>
                <a:rPr lang="en-US" altLang="zh-CN" dirty="0">
                  <a:latin typeface="Times New Roman" panose="02020603050405020304" pitchFamily="18" charset="0"/>
                </a:rPr>
                <a:t>…</a:t>
              </a:r>
              <a:r>
                <a:rPr lang="zh-CN" altLang="en-US" dirty="0">
                  <a:latin typeface="Times New Roman" panose="02020603050405020304" pitchFamily="18" charset="0"/>
                </a:rPr>
                <a:t>，</a:t>
              </a:r>
              <a:r>
                <a:rPr lang="en-US" altLang="zh-CN" i="1" dirty="0">
                  <a:latin typeface="Times New Roman" panose="02020603050405020304" pitchFamily="18" charset="0"/>
                </a:rPr>
                <a:t>b</a:t>
              </a:r>
              <a:r>
                <a:rPr lang="en-US" altLang="zh-CN" i="1" baseline="-30000" dirty="0">
                  <a:latin typeface="Times New Roman" panose="02020603050405020304" pitchFamily="18" charset="0"/>
                </a:rPr>
                <a:t>m</a:t>
              </a:r>
              <a:endParaRPr lang="en-US" altLang="zh-CN" i="1" baseline="-30000" dirty="0">
                <a:latin typeface="Times New Roman" panose="02020603050405020304" pitchFamily="18" charset="0"/>
              </a:endParaRPr>
            </a:p>
            <a:p>
              <a:pPr marL="0" lvl="0" indent="0" eaLnBrk="1" hangingPunct="1">
                <a:spcBef>
                  <a:spcPct val="0"/>
                </a:spcBef>
                <a:buClrTx/>
                <a:buSzTx/>
                <a:buFont typeface="Arial" panose="020B0604020202020204" pitchFamily="34" charset="0"/>
                <a:buNone/>
              </a:pPr>
              <a:r>
                <a:rPr lang="zh-CN" altLang="en-US" b="1" dirty="0">
                  <a:latin typeface="宋体" panose="02010600030101010101" pitchFamily="2" charset="-122"/>
                </a:rPr>
                <a:t>是与系统结构参数有关的常系数</a:t>
              </a:r>
              <a:r>
                <a:rPr lang="zh-CN" altLang="en-US" b="1" dirty="0">
                  <a:solidFill>
                    <a:schemeClr val="tx1"/>
                  </a:solidFill>
                </a:rPr>
                <a:t> </a:t>
              </a:r>
              <a:endParaRPr lang="zh-CN" altLang="en-US" b="1" dirty="0">
                <a:solidFill>
                  <a:schemeClr val="tx1"/>
                </a:solidFill>
              </a:endParaRPr>
            </a:p>
          </p:txBody>
        </p:sp>
      </p:grpSp>
      <p:sp>
        <p:nvSpPr>
          <p:cNvPr id="167944" name="Rectangle 16"/>
          <p:cNvSpPr/>
          <p:nvPr/>
        </p:nvSpPr>
        <p:spPr>
          <a:xfrm>
            <a:off x="179388" y="1989138"/>
            <a:ext cx="8610600" cy="10668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r>
              <a:rPr lang="zh-CN" altLang="en-US" b="1" dirty="0">
                <a:latin typeface="宋体" panose="02010600030101010101" pitchFamily="2" charset="-122"/>
              </a:rPr>
              <a:t>令</a:t>
            </a:r>
            <a:r>
              <a:rPr lang="en-US" altLang="zh-CN" i="1" dirty="0">
                <a:latin typeface="Times New Roman" panose="02020603050405020304" pitchFamily="18" charset="0"/>
              </a:rPr>
              <a:t>C</a:t>
            </a:r>
            <a:r>
              <a:rPr lang="en-US" altLang="zh-CN" dirty="0">
                <a:latin typeface="Times New Roman" panose="02020603050405020304" pitchFamily="18" charset="0"/>
              </a:rPr>
              <a:t>(</a:t>
            </a:r>
            <a:r>
              <a:rPr lang="en-US" altLang="zh-CN" i="1" dirty="0">
                <a:latin typeface="Times New Roman" panose="02020603050405020304" pitchFamily="18" charset="0"/>
              </a:rPr>
              <a:t>s</a:t>
            </a:r>
            <a:r>
              <a:rPr lang="en-US" altLang="zh-CN" dirty="0">
                <a:latin typeface="Times New Roman" panose="02020603050405020304" pitchFamily="18" charset="0"/>
              </a:rPr>
              <a:t>)</a:t>
            </a:r>
            <a:r>
              <a:rPr lang="en-US" altLang="zh-CN" i="1" dirty="0">
                <a:latin typeface="Times New Roman" panose="02020603050405020304" pitchFamily="18" charset="0"/>
              </a:rPr>
              <a:t>=L</a:t>
            </a:r>
            <a:r>
              <a:rPr lang="en-US" altLang="zh-CN" dirty="0">
                <a:latin typeface="Times New Roman" panose="02020603050405020304" pitchFamily="18" charset="0"/>
              </a:rPr>
              <a:t>[</a:t>
            </a:r>
            <a:r>
              <a:rPr lang="en-US" altLang="zh-CN" i="1" dirty="0">
                <a:latin typeface="Times New Roman" panose="02020603050405020304" pitchFamily="18" charset="0"/>
              </a:rPr>
              <a:t>c</a:t>
            </a:r>
            <a:r>
              <a:rPr lang="en-US" altLang="zh-CN" dirty="0">
                <a:latin typeface="Times New Roman" panose="02020603050405020304" pitchFamily="18" charset="0"/>
              </a:rPr>
              <a:t>(</a:t>
            </a:r>
            <a:r>
              <a:rPr lang="en-US" altLang="zh-CN" i="1" dirty="0">
                <a:latin typeface="Times New Roman" panose="02020603050405020304" pitchFamily="18" charset="0"/>
              </a:rPr>
              <a:t>t</a:t>
            </a:r>
            <a:r>
              <a:rPr lang="en-US" altLang="zh-CN" dirty="0">
                <a:latin typeface="Times New Roman" panose="02020603050405020304" pitchFamily="18" charset="0"/>
              </a:rPr>
              <a:t>)]</a:t>
            </a:r>
            <a:r>
              <a:rPr lang="zh-CN" altLang="en-US" dirty="0">
                <a:latin typeface="宋体" panose="02010600030101010101" pitchFamily="2" charset="-122"/>
              </a:rPr>
              <a:t>，</a:t>
            </a:r>
            <a:r>
              <a:rPr lang="en-US" altLang="zh-CN" i="1" dirty="0">
                <a:latin typeface="Times New Roman" panose="02020603050405020304" pitchFamily="18" charset="0"/>
              </a:rPr>
              <a:t>R</a:t>
            </a:r>
            <a:r>
              <a:rPr lang="en-US" altLang="zh-CN" dirty="0">
                <a:latin typeface="Times New Roman" panose="02020603050405020304" pitchFamily="18" charset="0"/>
              </a:rPr>
              <a:t>(</a:t>
            </a:r>
            <a:r>
              <a:rPr lang="en-US" altLang="zh-CN" i="1" dirty="0">
                <a:latin typeface="Times New Roman" panose="02020603050405020304" pitchFamily="18" charset="0"/>
              </a:rPr>
              <a:t>s</a:t>
            </a:r>
            <a:r>
              <a:rPr lang="en-US" altLang="zh-CN" dirty="0">
                <a:latin typeface="Times New Roman" panose="02020603050405020304" pitchFamily="18" charset="0"/>
              </a:rPr>
              <a:t>)</a:t>
            </a:r>
            <a:r>
              <a:rPr lang="en-US" altLang="zh-CN" i="1" dirty="0">
                <a:latin typeface="Times New Roman" panose="02020603050405020304" pitchFamily="18" charset="0"/>
              </a:rPr>
              <a:t>=L</a:t>
            </a:r>
            <a:r>
              <a:rPr lang="en-US" altLang="zh-CN" dirty="0">
                <a:latin typeface="Times New Roman" panose="02020603050405020304" pitchFamily="18" charset="0"/>
              </a:rPr>
              <a:t>[</a:t>
            </a:r>
            <a:r>
              <a:rPr lang="en-US" altLang="zh-CN" i="1" dirty="0">
                <a:latin typeface="Times New Roman" panose="02020603050405020304" pitchFamily="18" charset="0"/>
              </a:rPr>
              <a:t>r</a:t>
            </a:r>
            <a:r>
              <a:rPr lang="en-US" altLang="zh-CN" dirty="0">
                <a:latin typeface="Times New Roman" panose="02020603050405020304" pitchFamily="18" charset="0"/>
              </a:rPr>
              <a:t>(</a:t>
            </a:r>
            <a:r>
              <a:rPr lang="en-US" altLang="zh-CN" i="1" dirty="0">
                <a:latin typeface="Times New Roman" panose="02020603050405020304" pitchFamily="18" charset="0"/>
              </a:rPr>
              <a:t>t</a:t>
            </a:r>
            <a:r>
              <a:rPr lang="en-US" altLang="zh-CN" dirty="0">
                <a:latin typeface="Times New Roman" panose="02020603050405020304" pitchFamily="18" charset="0"/>
              </a:rPr>
              <a:t>)]</a:t>
            </a:r>
            <a:r>
              <a:rPr lang="zh-CN" altLang="en-US" b="1" dirty="0">
                <a:latin typeface="宋体" panose="02010600030101010101" pitchFamily="2" charset="-122"/>
              </a:rPr>
              <a:t>，在初始条件为零</a:t>
            </a:r>
            <a:endParaRPr lang="zh-CN" altLang="en-US" b="1" dirty="0">
              <a:latin typeface="宋体" panose="02010600030101010101" pitchFamily="2" charset="-122"/>
            </a:endParaRPr>
          </a:p>
          <a:p>
            <a:pPr marL="0" lvl="0" indent="0" eaLnBrk="1" hangingPunct="1">
              <a:spcBef>
                <a:spcPct val="0"/>
              </a:spcBef>
              <a:buClrTx/>
              <a:buSzTx/>
              <a:buFont typeface="Arial" panose="020B0604020202020204" pitchFamily="34" charset="0"/>
              <a:buNone/>
            </a:pPr>
            <a:r>
              <a:rPr lang="zh-CN" altLang="en-US" b="1" dirty="0">
                <a:latin typeface="宋体" panose="02010600030101010101" pitchFamily="2" charset="-122"/>
              </a:rPr>
              <a:t>时，进行拉氏变换，得到关于</a:t>
            </a:r>
            <a:r>
              <a:rPr lang="en-US" altLang="zh-CN" b="1" i="1" dirty="0">
                <a:latin typeface="Times New Roman" panose="02020603050405020304" pitchFamily="18" charset="0"/>
              </a:rPr>
              <a:t>s</a:t>
            </a:r>
            <a:r>
              <a:rPr lang="zh-CN" altLang="en-US" b="1" dirty="0">
                <a:latin typeface="宋体" panose="02010600030101010101" pitchFamily="2" charset="-122"/>
              </a:rPr>
              <a:t>的代数方程</a:t>
            </a:r>
            <a:r>
              <a:rPr lang="zh-CN" altLang="en-US" b="1" dirty="0">
                <a:solidFill>
                  <a:schemeClr val="tx1"/>
                </a:solidFill>
                <a:latin typeface="Times New Roman" panose="02020603050405020304" pitchFamily="18" charset="0"/>
              </a:rPr>
              <a:t> </a:t>
            </a:r>
            <a:endParaRPr lang="zh-CN" altLang="en-US" b="1" dirty="0">
              <a:solidFill>
                <a:schemeClr val="tx1"/>
              </a:solidFill>
              <a:latin typeface="Times New Roman" panose="02020603050405020304" pitchFamily="18" charset="0"/>
            </a:endParaRPr>
          </a:p>
        </p:txBody>
      </p:sp>
      <p:sp>
        <p:nvSpPr>
          <p:cNvPr id="167945" name="Rectangle 17"/>
          <p:cNvSpPr/>
          <p:nvPr/>
        </p:nvSpPr>
        <p:spPr>
          <a:xfrm>
            <a:off x="76200" y="3228975"/>
            <a:ext cx="8915400" cy="11906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r>
              <a:rPr lang="en-US" altLang="zh-CN" sz="3600" dirty="0">
                <a:latin typeface="Times New Roman" panose="02020603050405020304" pitchFamily="18" charset="0"/>
              </a:rPr>
              <a:t>[</a:t>
            </a:r>
            <a:r>
              <a:rPr lang="en-US" altLang="zh-CN" sz="3600" i="1" dirty="0">
                <a:latin typeface="Times New Roman" panose="02020603050405020304" pitchFamily="18" charset="0"/>
              </a:rPr>
              <a:t>a</a:t>
            </a:r>
            <a:r>
              <a:rPr lang="en-US" altLang="zh-CN" sz="3600" i="1" baseline="-30000" dirty="0">
                <a:latin typeface="Times New Roman" panose="02020603050405020304" pitchFamily="18" charset="0"/>
              </a:rPr>
              <a:t>n</a:t>
            </a:r>
            <a:r>
              <a:rPr lang="en-US" altLang="zh-CN" sz="3600" i="1" dirty="0">
                <a:latin typeface="Times New Roman" panose="02020603050405020304" pitchFamily="18" charset="0"/>
              </a:rPr>
              <a:t>s</a:t>
            </a:r>
            <a:r>
              <a:rPr lang="en-US" altLang="zh-CN" sz="3600" i="1" baseline="30000" dirty="0">
                <a:latin typeface="Times New Roman" panose="02020603050405020304" pitchFamily="18" charset="0"/>
              </a:rPr>
              <a:t>n</a:t>
            </a:r>
            <a:r>
              <a:rPr lang="en-US" altLang="zh-CN" sz="3600" i="1" dirty="0">
                <a:latin typeface="Times New Roman" panose="02020603050405020304" pitchFamily="18" charset="0"/>
              </a:rPr>
              <a:t>+a</a:t>
            </a:r>
            <a:r>
              <a:rPr lang="en-US" altLang="zh-CN" sz="3600" i="1" baseline="-30000" dirty="0">
                <a:latin typeface="Times New Roman" panose="02020603050405020304" pitchFamily="18" charset="0"/>
              </a:rPr>
              <a:t>n</a:t>
            </a:r>
            <a:r>
              <a:rPr lang="en-US" altLang="zh-CN" sz="3600" baseline="-30000" dirty="0">
                <a:latin typeface="Times New Roman" panose="02020603050405020304" pitchFamily="18" charset="0"/>
              </a:rPr>
              <a:t>-1</a:t>
            </a:r>
            <a:r>
              <a:rPr lang="en-US" altLang="zh-CN" sz="3600" i="1" dirty="0">
                <a:latin typeface="Times New Roman" panose="02020603050405020304" pitchFamily="18" charset="0"/>
              </a:rPr>
              <a:t>s</a:t>
            </a:r>
            <a:r>
              <a:rPr lang="en-US" altLang="zh-CN" sz="3600" i="1" baseline="30000" dirty="0">
                <a:latin typeface="Times New Roman" panose="02020603050405020304" pitchFamily="18" charset="0"/>
              </a:rPr>
              <a:t>n-</a:t>
            </a:r>
            <a:r>
              <a:rPr lang="en-US" altLang="zh-CN" sz="3600" baseline="30000" dirty="0">
                <a:latin typeface="Times New Roman" panose="02020603050405020304" pitchFamily="18" charset="0"/>
              </a:rPr>
              <a:t>1</a:t>
            </a:r>
            <a:r>
              <a:rPr lang="en-US" altLang="zh-CN" sz="3600" i="1" dirty="0">
                <a:latin typeface="Times New Roman" panose="02020603050405020304" pitchFamily="18" charset="0"/>
              </a:rPr>
              <a:t>+</a:t>
            </a:r>
            <a:r>
              <a:rPr lang="en-US" altLang="zh-CN" sz="3600" dirty="0">
                <a:latin typeface="Times New Roman" panose="02020603050405020304" pitchFamily="18" charset="0"/>
              </a:rPr>
              <a:t>…</a:t>
            </a:r>
            <a:r>
              <a:rPr lang="en-US" altLang="zh-CN" sz="3600" i="1" dirty="0">
                <a:latin typeface="Times New Roman" panose="02020603050405020304" pitchFamily="18" charset="0"/>
              </a:rPr>
              <a:t>+a</a:t>
            </a:r>
            <a:r>
              <a:rPr lang="en-US" altLang="zh-CN" sz="3600" baseline="-30000" dirty="0">
                <a:latin typeface="Times New Roman" panose="02020603050405020304" pitchFamily="18" charset="0"/>
              </a:rPr>
              <a:t>1</a:t>
            </a:r>
            <a:r>
              <a:rPr lang="en-US" altLang="zh-CN" sz="3600" i="1" dirty="0">
                <a:latin typeface="Times New Roman" panose="02020603050405020304" pitchFamily="18" charset="0"/>
              </a:rPr>
              <a:t>s+a</a:t>
            </a:r>
            <a:r>
              <a:rPr lang="en-US" altLang="zh-CN" sz="3600" baseline="-30000" dirty="0">
                <a:latin typeface="Times New Roman" panose="02020603050405020304" pitchFamily="18" charset="0"/>
              </a:rPr>
              <a:t>0</a:t>
            </a:r>
            <a:r>
              <a:rPr lang="en-US" altLang="zh-CN" sz="3600" dirty="0">
                <a:latin typeface="Times New Roman" panose="02020603050405020304" pitchFamily="18" charset="0"/>
              </a:rPr>
              <a:t>]</a:t>
            </a:r>
            <a:r>
              <a:rPr lang="en-US" altLang="zh-CN" sz="3600" i="1" dirty="0">
                <a:latin typeface="Times New Roman" panose="02020603050405020304" pitchFamily="18" charset="0"/>
              </a:rPr>
              <a:t>C</a:t>
            </a:r>
            <a:r>
              <a:rPr lang="en-US" altLang="zh-CN" sz="3600" dirty="0">
                <a:latin typeface="Times New Roman" panose="02020603050405020304" pitchFamily="18" charset="0"/>
              </a:rPr>
              <a:t>(</a:t>
            </a:r>
            <a:r>
              <a:rPr lang="en-US" altLang="zh-CN" sz="3600" i="1" dirty="0">
                <a:latin typeface="Times New Roman" panose="02020603050405020304" pitchFamily="18" charset="0"/>
              </a:rPr>
              <a:t>s</a:t>
            </a:r>
            <a:r>
              <a:rPr lang="en-US" altLang="zh-CN" sz="3600" dirty="0">
                <a:latin typeface="Times New Roman" panose="02020603050405020304" pitchFamily="18" charset="0"/>
              </a:rPr>
              <a:t>) </a:t>
            </a:r>
            <a:r>
              <a:rPr lang="en-US" altLang="zh-CN" sz="3600" i="1" dirty="0">
                <a:latin typeface="Times New Roman" panose="02020603050405020304" pitchFamily="18" charset="0"/>
              </a:rPr>
              <a:t>=</a:t>
            </a:r>
            <a:endParaRPr lang="en-US" altLang="zh-CN" sz="3600" i="1" dirty="0">
              <a:latin typeface="Times New Roman" panose="02020603050405020304" pitchFamily="18" charset="0"/>
            </a:endParaRPr>
          </a:p>
          <a:p>
            <a:pPr marL="0" lvl="0" indent="0" eaLnBrk="1" hangingPunct="1">
              <a:spcBef>
                <a:spcPct val="0"/>
              </a:spcBef>
              <a:buClrTx/>
              <a:buSzTx/>
              <a:buFont typeface="Arial" panose="020B0604020202020204" pitchFamily="34" charset="0"/>
              <a:buNone/>
            </a:pPr>
            <a:r>
              <a:rPr lang="en-US" altLang="zh-CN" sz="3600" dirty="0">
                <a:latin typeface="Times New Roman" panose="02020603050405020304" pitchFamily="18" charset="0"/>
              </a:rPr>
              <a:t>[</a:t>
            </a:r>
            <a:r>
              <a:rPr lang="en-US" altLang="zh-CN" sz="3600" i="1" dirty="0">
                <a:latin typeface="Times New Roman" panose="02020603050405020304" pitchFamily="18" charset="0"/>
              </a:rPr>
              <a:t>b</a:t>
            </a:r>
            <a:r>
              <a:rPr lang="en-US" altLang="zh-CN" sz="3600" i="1" baseline="-30000" dirty="0">
                <a:latin typeface="Times New Roman" panose="02020603050405020304" pitchFamily="18" charset="0"/>
              </a:rPr>
              <a:t>m</a:t>
            </a:r>
            <a:r>
              <a:rPr lang="en-US" altLang="zh-CN" sz="3600" i="1" dirty="0">
                <a:latin typeface="Times New Roman" panose="02020603050405020304" pitchFamily="18" charset="0"/>
              </a:rPr>
              <a:t>s</a:t>
            </a:r>
            <a:r>
              <a:rPr lang="en-US" altLang="zh-CN" sz="3600" i="1" baseline="30000" dirty="0">
                <a:latin typeface="Times New Roman" panose="02020603050405020304" pitchFamily="18" charset="0"/>
              </a:rPr>
              <a:t>m</a:t>
            </a:r>
            <a:r>
              <a:rPr lang="en-US" altLang="zh-CN" sz="3600" i="1" dirty="0">
                <a:latin typeface="Times New Roman" panose="02020603050405020304" pitchFamily="18" charset="0"/>
              </a:rPr>
              <a:t>+b</a:t>
            </a:r>
            <a:r>
              <a:rPr lang="en-US" altLang="zh-CN" sz="3600" i="1" baseline="-30000" dirty="0">
                <a:latin typeface="Times New Roman" panose="02020603050405020304" pitchFamily="18" charset="0"/>
              </a:rPr>
              <a:t>m</a:t>
            </a:r>
            <a:r>
              <a:rPr lang="en-US" altLang="zh-CN" sz="3600" baseline="-30000" dirty="0">
                <a:latin typeface="Times New Roman" panose="02020603050405020304" pitchFamily="18" charset="0"/>
              </a:rPr>
              <a:t>-1</a:t>
            </a:r>
            <a:r>
              <a:rPr lang="en-US" altLang="zh-CN" sz="3600" i="1" dirty="0">
                <a:latin typeface="Times New Roman" panose="02020603050405020304" pitchFamily="18" charset="0"/>
              </a:rPr>
              <a:t>s</a:t>
            </a:r>
            <a:r>
              <a:rPr lang="en-US" altLang="zh-CN" sz="3600" i="1" baseline="30000" dirty="0">
                <a:latin typeface="Times New Roman" panose="02020603050405020304" pitchFamily="18" charset="0"/>
              </a:rPr>
              <a:t>m</a:t>
            </a:r>
            <a:r>
              <a:rPr lang="en-US" altLang="zh-CN" sz="3600" baseline="30000" dirty="0">
                <a:latin typeface="Times New Roman" panose="02020603050405020304" pitchFamily="18" charset="0"/>
              </a:rPr>
              <a:t>-1</a:t>
            </a:r>
            <a:r>
              <a:rPr lang="en-US" altLang="zh-CN" sz="3600" i="1" dirty="0">
                <a:latin typeface="Times New Roman" panose="02020603050405020304" pitchFamily="18" charset="0"/>
              </a:rPr>
              <a:t>+</a:t>
            </a:r>
            <a:r>
              <a:rPr lang="en-US" altLang="zh-CN" sz="3600" dirty="0">
                <a:latin typeface="Times New Roman" panose="02020603050405020304" pitchFamily="18" charset="0"/>
              </a:rPr>
              <a:t>…</a:t>
            </a:r>
            <a:r>
              <a:rPr lang="en-US" altLang="zh-CN" sz="3600" i="1" dirty="0">
                <a:latin typeface="Times New Roman" panose="02020603050405020304" pitchFamily="18" charset="0"/>
              </a:rPr>
              <a:t>+b</a:t>
            </a:r>
            <a:r>
              <a:rPr lang="en-US" altLang="zh-CN" sz="3600" baseline="-30000" dirty="0">
                <a:latin typeface="Times New Roman" panose="02020603050405020304" pitchFamily="18" charset="0"/>
              </a:rPr>
              <a:t>1</a:t>
            </a:r>
            <a:r>
              <a:rPr lang="en-US" altLang="zh-CN" sz="3600" i="1" dirty="0">
                <a:latin typeface="Times New Roman" panose="02020603050405020304" pitchFamily="18" charset="0"/>
              </a:rPr>
              <a:t>s+b</a:t>
            </a:r>
            <a:r>
              <a:rPr lang="en-US" altLang="zh-CN" sz="3600" baseline="-30000" dirty="0">
                <a:latin typeface="Times New Roman" panose="02020603050405020304" pitchFamily="18" charset="0"/>
              </a:rPr>
              <a:t>0</a:t>
            </a:r>
            <a:r>
              <a:rPr lang="en-US" altLang="zh-CN" sz="3600" dirty="0">
                <a:latin typeface="Times New Roman" panose="02020603050405020304" pitchFamily="18" charset="0"/>
              </a:rPr>
              <a:t>]</a:t>
            </a:r>
            <a:r>
              <a:rPr lang="en-US" altLang="zh-CN" sz="3600" i="1" dirty="0">
                <a:latin typeface="Times New Roman" panose="02020603050405020304" pitchFamily="18" charset="0"/>
              </a:rPr>
              <a:t>R</a:t>
            </a:r>
            <a:r>
              <a:rPr lang="en-US" altLang="zh-CN" sz="3600" dirty="0">
                <a:latin typeface="Times New Roman" panose="02020603050405020304" pitchFamily="18" charset="0"/>
              </a:rPr>
              <a:t>(</a:t>
            </a:r>
            <a:r>
              <a:rPr lang="en-US" altLang="zh-CN" sz="3600" i="1" dirty="0">
                <a:latin typeface="Times New Roman" panose="02020603050405020304" pitchFamily="18" charset="0"/>
              </a:rPr>
              <a:t>s</a:t>
            </a:r>
            <a:r>
              <a:rPr lang="en-US" altLang="zh-CN" sz="3600" dirty="0">
                <a:latin typeface="Times New Roman" panose="02020603050405020304" pitchFamily="18" charset="0"/>
              </a:rPr>
              <a:t>)</a:t>
            </a:r>
            <a:r>
              <a:rPr lang="en-US" altLang="zh-CN" sz="3600" b="1" dirty="0">
                <a:latin typeface="Times New Roman" panose="02020603050405020304" pitchFamily="18" charset="0"/>
              </a:rPr>
              <a:t> </a:t>
            </a:r>
            <a:endParaRPr lang="en-US" altLang="zh-CN" sz="3600" b="1" dirty="0">
              <a:latin typeface="Times New Roman" panose="02020603050405020304" pitchFamily="18" charset="0"/>
            </a:endParaRPr>
          </a:p>
        </p:txBody>
      </p:sp>
      <p:graphicFrame>
        <p:nvGraphicFramePr>
          <p:cNvPr id="167946" name="Object 10"/>
          <p:cNvGraphicFramePr>
            <a:graphicFrameLocks noChangeAspect="1"/>
          </p:cNvGraphicFramePr>
          <p:nvPr/>
        </p:nvGraphicFramePr>
        <p:xfrm>
          <a:off x="285750" y="4664075"/>
          <a:ext cx="8382000" cy="1196975"/>
        </p:xfrm>
        <a:graphic>
          <a:graphicData uri="http://schemas.openxmlformats.org/presentationml/2006/ole">
            <mc:AlternateContent xmlns:mc="http://schemas.openxmlformats.org/markup-compatibility/2006">
              <mc:Choice xmlns:v="urn:schemas-microsoft-com:vml" Requires="v">
                <p:oleObj spid="_x0000_s3284" name="" r:id="rId3" imgW="3797300" imgH="368300" progId="Equation.3">
                  <p:embed/>
                </p:oleObj>
              </mc:Choice>
              <mc:Fallback>
                <p:oleObj name="" r:id="rId3" imgW="3797300" imgH="368300" progId="Equation.3">
                  <p:embed/>
                  <p:pic>
                    <p:nvPicPr>
                      <p:cNvPr id="0" name="图片 3283"/>
                      <p:cNvPicPr/>
                      <p:nvPr/>
                    </p:nvPicPr>
                    <p:blipFill>
                      <a:blip r:embed="rId4"/>
                      <a:stretch>
                        <a:fillRect/>
                      </a:stretch>
                    </p:blipFill>
                    <p:spPr>
                      <a:xfrm>
                        <a:off x="285750" y="4664075"/>
                        <a:ext cx="8382000" cy="1196975"/>
                      </a:xfrm>
                      <a:prstGeom prst="rect">
                        <a:avLst/>
                      </a:prstGeom>
                      <a:noFill/>
                      <a:ln w="38100">
                        <a:noFill/>
                        <a:miter/>
                      </a:ln>
                    </p:spPr>
                  </p:pic>
                </p:oleObj>
              </mc:Fallback>
            </mc:AlternateContent>
          </a:graphicData>
        </a:graphic>
      </p:graphicFrame>
      <p:sp>
        <p:nvSpPr>
          <p:cNvPr id="167947" name="AutoShape 19"/>
          <p:cNvSpPr/>
          <p:nvPr/>
        </p:nvSpPr>
        <p:spPr>
          <a:xfrm>
            <a:off x="5334000" y="2971800"/>
            <a:ext cx="3429000" cy="1143000"/>
          </a:xfrm>
          <a:prstGeom prst="wedgeRoundRectCallout">
            <a:avLst>
              <a:gd name="adj1" fmla="val 31667"/>
              <a:gd name="adj2" fmla="val 111111"/>
              <a:gd name="adj3" fmla="val 16667"/>
            </a:avLst>
          </a:prstGeom>
          <a:solidFill>
            <a:srgbClr val="CCFFFF"/>
          </a:solidFill>
          <a:ln w="9525" cap="flat" cmpd="sng">
            <a:solidFill>
              <a:srgbClr val="C0C0C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r>
              <a:rPr lang="en-US" altLang="zh-CN" i="1" dirty="0">
                <a:latin typeface="Times New Roman" panose="02020603050405020304" pitchFamily="18" charset="0"/>
              </a:rPr>
              <a:t>M</a:t>
            </a:r>
            <a:r>
              <a:rPr lang="en-US" altLang="zh-CN" dirty="0">
                <a:latin typeface="Times New Roman" panose="02020603050405020304" pitchFamily="18" charset="0"/>
              </a:rPr>
              <a:t>(</a:t>
            </a:r>
            <a:r>
              <a:rPr lang="en-US" altLang="zh-CN" i="1" dirty="0">
                <a:latin typeface="Times New Roman" panose="02020603050405020304" pitchFamily="18" charset="0"/>
              </a:rPr>
              <a:t>s</a:t>
            </a:r>
            <a:r>
              <a:rPr lang="en-US" altLang="zh-CN" dirty="0">
                <a:latin typeface="Times New Roman" panose="02020603050405020304" pitchFamily="18" charset="0"/>
              </a:rPr>
              <a:t>)</a:t>
            </a:r>
            <a:r>
              <a:rPr lang="en-US" altLang="zh-CN" b="1" dirty="0">
                <a:latin typeface="Times New Roman" panose="02020603050405020304" pitchFamily="18" charset="0"/>
              </a:rPr>
              <a:t> </a:t>
            </a:r>
            <a:r>
              <a:rPr lang="zh-CN" altLang="en-US" b="1" dirty="0">
                <a:latin typeface="宋体" panose="02010600030101010101" pitchFamily="2" charset="-122"/>
              </a:rPr>
              <a:t>为传递函数的分子多项式</a:t>
            </a:r>
            <a:endParaRPr lang="zh-CN" altLang="en-US" b="1" dirty="0">
              <a:latin typeface="Times New Roman" panose="02020603050405020304" pitchFamily="18" charset="0"/>
            </a:endParaRPr>
          </a:p>
        </p:txBody>
      </p:sp>
      <p:sp>
        <p:nvSpPr>
          <p:cNvPr id="167948" name="AutoShape 20"/>
          <p:cNvSpPr/>
          <p:nvPr/>
        </p:nvSpPr>
        <p:spPr>
          <a:xfrm>
            <a:off x="5029200" y="3200400"/>
            <a:ext cx="3352800" cy="1295400"/>
          </a:xfrm>
          <a:prstGeom prst="wedgeRoundRectCallout">
            <a:avLst>
              <a:gd name="adj1" fmla="val 40958"/>
              <a:gd name="adj2" fmla="val 119361"/>
              <a:gd name="adj3" fmla="val 16667"/>
            </a:avLst>
          </a:prstGeom>
          <a:solidFill>
            <a:srgbClr val="CCFFFF"/>
          </a:solidFill>
          <a:ln w="9525" cap="flat" cmpd="sng">
            <a:solidFill>
              <a:srgbClr val="C0C0C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 typeface="Arial" panose="020B0604020202020204" pitchFamily="34" charset="0"/>
              <a:buNone/>
            </a:pPr>
            <a:r>
              <a:rPr lang="en-US" altLang="zh-CN" i="1" dirty="0">
                <a:latin typeface="Times New Roman" panose="02020603050405020304" pitchFamily="18" charset="0"/>
              </a:rPr>
              <a:t>D</a:t>
            </a:r>
            <a:r>
              <a:rPr lang="en-US" altLang="zh-CN" dirty="0">
                <a:latin typeface="Times New Roman" panose="02020603050405020304" pitchFamily="18" charset="0"/>
              </a:rPr>
              <a:t>(</a:t>
            </a:r>
            <a:r>
              <a:rPr lang="en-US" altLang="zh-CN" i="1" dirty="0">
                <a:latin typeface="Times New Roman" panose="02020603050405020304" pitchFamily="18" charset="0"/>
              </a:rPr>
              <a:t>s</a:t>
            </a:r>
            <a:r>
              <a:rPr lang="en-US" altLang="zh-CN" dirty="0">
                <a:latin typeface="Times New Roman" panose="02020603050405020304" pitchFamily="18" charset="0"/>
              </a:rPr>
              <a:t>)</a:t>
            </a:r>
            <a:r>
              <a:rPr lang="zh-CN" altLang="en-US" b="1" dirty="0">
                <a:latin typeface="宋体" panose="02010600030101010101" pitchFamily="2" charset="-122"/>
              </a:rPr>
              <a:t>为传递函数的分母多项式。</a:t>
            </a:r>
            <a:r>
              <a:rPr lang="zh-CN" altLang="en-US" b="1" dirty="0">
                <a:solidFill>
                  <a:schemeClr val="tx1"/>
                </a:solidFill>
                <a:latin typeface="Times New Roman" panose="02020603050405020304" pitchFamily="18" charset="0"/>
              </a:rPr>
              <a:t> </a:t>
            </a:r>
            <a:endParaRPr lang="zh-CN" altLang="en-US" b="1" dirty="0">
              <a:solidFill>
                <a:schemeClr val="tx1"/>
              </a:solidFill>
              <a:latin typeface="Times New Roman" panose="02020603050405020304" pitchFamily="18" charset="0"/>
            </a:endParaRPr>
          </a:p>
        </p:txBody>
      </p:sp>
      <p:sp>
        <p:nvSpPr>
          <p:cNvPr id="191498" name="灯片编号占位符 2"/>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dirty="0">
                <a:solidFill>
                  <a:srgbClr val="002699"/>
                </a:solidFill>
              </a:rPr>
            </a:fld>
            <a:endParaRPr lang="en-US" altLang="zh-CN" sz="1400" dirty="0">
              <a:solidFill>
                <a:srgbClr val="002699"/>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7944"/>
                                        </p:tgtEl>
                                        <p:attrNameLst>
                                          <p:attrName>style.visibility</p:attrName>
                                        </p:attrNameLst>
                                      </p:cBhvr>
                                      <p:to>
                                        <p:strVal val="visible"/>
                                      </p:to>
                                    </p:set>
                                    <p:animEffect transition="in" filter="dissolve">
                                      <p:cBhvr>
                                        <p:cTn id="12" dur="500"/>
                                        <p:tgtEl>
                                          <p:spTgt spid="16794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67945"/>
                                        </p:tgtEl>
                                        <p:attrNameLst>
                                          <p:attrName>style.visibility</p:attrName>
                                        </p:attrNameLst>
                                      </p:cBhvr>
                                      <p:to>
                                        <p:strVal val="visible"/>
                                      </p:to>
                                    </p:set>
                                    <p:animEffect transition="in" filter="slide(fromBottom)">
                                      <p:cBhvr>
                                        <p:cTn id="17" dur="500"/>
                                        <p:tgtEl>
                                          <p:spTgt spid="167945"/>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167946"/>
                                        </p:tgtEl>
                                        <p:attrNameLst>
                                          <p:attrName>style.visibility</p:attrName>
                                        </p:attrNameLst>
                                      </p:cBhvr>
                                      <p:to>
                                        <p:strVal val="visible"/>
                                      </p:to>
                                    </p:set>
                                    <p:animEffect transition="in" filter="slide(fromBottom)">
                                      <p:cBhvr>
                                        <p:cTn id="22" dur="500"/>
                                        <p:tgtEl>
                                          <p:spTgt spid="167946"/>
                                        </p:tgtEl>
                                      </p:cBhvr>
                                    </p:animEffect>
                                  </p:childTnLst>
                                </p:cTn>
                              </p:par>
                            </p:childTnLst>
                          </p:cTn>
                        </p:par>
                      </p:childTnLst>
                    </p:cTn>
                  </p:par>
                  <p:par>
                    <p:cTn id="23" fill="hold">
                      <p:stCondLst>
                        <p:cond delay="indefinite"/>
                      </p:stCondLst>
                      <p:childTnLst>
                        <p:par>
                          <p:cTn id="24" fill="hold">
                            <p:stCondLst>
                              <p:cond delay="0"/>
                            </p:stCondLst>
                            <p:childTnLst>
                              <p:par>
                                <p:cTn id="25" presetID="17" presetClass="entr" presetSubtype="4" fill="hold" grpId="0" nodeType="clickEffect">
                                  <p:stCondLst>
                                    <p:cond delay="0"/>
                                  </p:stCondLst>
                                  <p:childTnLst>
                                    <p:set>
                                      <p:cBhvr>
                                        <p:cTn id="26" dur="1" fill="hold">
                                          <p:stCondLst>
                                            <p:cond delay="0"/>
                                          </p:stCondLst>
                                        </p:cTn>
                                        <p:tgtEl>
                                          <p:spTgt spid="167947"/>
                                        </p:tgtEl>
                                        <p:attrNameLst>
                                          <p:attrName>style.visibility</p:attrName>
                                        </p:attrNameLst>
                                      </p:cBhvr>
                                      <p:to>
                                        <p:strVal val="visible"/>
                                      </p:to>
                                    </p:set>
                                    <p:anim calcmode="lin" valueType="num">
                                      <p:cBhvr>
                                        <p:cTn id="27" dur="500" fill="hold"/>
                                        <p:tgtEl>
                                          <p:spTgt spid="167947"/>
                                        </p:tgtEl>
                                        <p:attrNameLst>
                                          <p:attrName>ppt_x</p:attrName>
                                        </p:attrNameLst>
                                      </p:cBhvr>
                                      <p:tavLst>
                                        <p:tav tm="0">
                                          <p:val>
                                            <p:strVal val="#ppt_x"/>
                                          </p:val>
                                        </p:tav>
                                        <p:tav tm="100000">
                                          <p:val>
                                            <p:strVal val="#ppt_x"/>
                                          </p:val>
                                        </p:tav>
                                      </p:tavLst>
                                    </p:anim>
                                    <p:anim calcmode="lin" valueType="num">
                                      <p:cBhvr>
                                        <p:cTn id="28" dur="500" fill="hold"/>
                                        <p:tgtEl>
                                          <p:spTgt spid="167947"/>
                                        </p:tgtEl>
                                        <p:attrNameLst>
                                          <p:attrName>ppt_y</p:attrName>
                                        </p:attrNameLst>
                                      </p:cBhvr>
                                      <p:tavLst>
                                        <p:tav tm="0">
                                          <p:val>
                                            <p:strVal val="#ppt_y+#ppt_h/2"/>
                                          </p:val>
                                        </p:tav>
                                        <p:tav tm="100000">
                                          <p:val>
                                            <p:strVal val="#ppt_y"/>
                                          </p:val>
                                        </p:tav>
                                      </p:tavLst>
                                    </p:anim>
                                    <p:anim calcmode="lin" valueType="num">
                                      <p:cBhvr>
                                        <p:cTn id="29" dur="500" fill="hold"/>
                                        <p:tgtEl>
                                          <p:spTgt spid="167947"/>
                                        </p:tgtEl>
                                        <p:attrNameLst>
                                          <p:attrName>ppt_w</p:attrName>
                                        </p:attrNameLst>
                                      </p:cBhvr>
                                      <p:tavLst>
                                        <p:tav tm="0">
                                          <p:val>
                                            <p:strVal val="#ppt_w"/>
                                          </p:val>
                                        </p:tav>
                                        <p:tav tm="100000">
                                          <p:val>
                                            <p:strVal val="#ppt_w"/>
                                          </p:val>
                                        </p:tav>
                                      </p:tavLst>
                                    </p:anim>
                                    <p:anim calcmode="lin" valueType="num">
                                      <p:cBhvr>
                                        <p:cTn id="30" dur="500" fill="hold"/>
                                        <p:tgtEl>
                                          <p:spTgt spid="167947"/>
                                        </p:tgtEl>
                                        <p:attrNameLst>
                                          <p:attrName>ppt_h</p:attrName>
                                        </p:attrNameLst>
                                      </p:cBhvr>
                                      <p:tavLst>
                                        <p:tav tm="0">
                                          <p:val>
                                            <p:fltVal val="0.000000"/>
                                          </p:val>
                                        </p:tav>
                                        <p:tav tm="100000">
                                          <p:val>
                                            <p:strVal val="#ppt_h"/>
                                          </p:val>
                                        </p:tav>
                                      </p:tavLst>
                                    </p:anim>
                                  </p:childTnLst>
                                  <p:subTnLst>
                                    <p:set>
                                      <p:cBhvr override="childStyle">
                                        <p:cTn dur="1" fill="hold" display="0" masterRel="nextClick" afterEffect="1"/>
                                        <p:tgtEl>
                                          <p:spTgt spid="167947"/>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7" presetClass="entr" presetSubtype="4" fill="hold" grpId="0" nodeType="clickEffect">
                                  <p:stCondLst>
                                    <p:cond delay="0"/>
                                  </p:stCondLst>
                                  <p:childTnLst>
                                    <p:set>
                                      <p:cBhvr>
                                        <p:cTn id="34" dur="1" fill="hold">
                                          <p:stCondLst>
                                            <p:cond delay="0"/>
                                          </p:stCondLst>
                                        </p:cTn>
                                        <p:tgtEl>
                                          <p:spTgt spid="167948"/>
                                        </p:tgtEl>
                                        <p:attrNameLst>
                                          <p:attrName>style.visibility</p:attrName>
                                        </p:attrNameLst>
                                      </p:cBhvr>
                                      <p:to>
                                        <p:strVal val="visible"/>
                                      </p:to>
                                    </p:set>
                                    <p:anim calcmode="lin" valueType="num">
                                      <p:cBhvr>
                                        <p:cTn id="35" dur="500" fill="hold"/>
                                        <p:tgtEl>
                                          <p:spTgt spid="167948"/>
                                        </p:tgtEl>
                                        <p:attrNameLst>
                                          <p:attrName>ppt_x</p:attrName>
                                        </p:attrNameLst>
                                      </p:cBhvr>
                                      <p:tavLst>
                                        <p:tav tm="0">
                                          <p:val>
                                            <p:strVal val="#ppt_x"/>
                                          </p:val>
                                        </p:tav>
                                        <p:tav tm="100000">
                                          <p:val>
                                            <p:strVal val="#ppt_x"/>
                                          </p:val>
                                        </p:tav>
                                      </p:tavLst>
                                    </p:anim>
                                    <p:anim calcmode="lin" valueType="num">
                                      <p:cBhvr>
                                        <p:cTn id="36" dur="500" fill="hold"/>
                                        <p:tgtEl>
                                          <p:spTgt spid="167948"/>
                                        </p:tgtEl>
                                        <p:attrNameLst>
                                          <p:attrName>ppt_y</p:attrName>
                                        </p:attrNameLst>
                                      </p:cBhvr>
                                      <p:tavLst>
                                        <p:tav tm="0">
                                          <p:val>
                                            <p:strVal val="#ppt_y+#ppt_h/2"/>
                                          </p:val>
                                        </p:tav>
                                        <p:tav tm="100000">
                                          <p:val>
                                            <p:strVal val="#ppt_y"/>
                                          </p:val>
                                        </p:tav>
                                      </p:tavLst>
                                    </p:anim>
                                    <p:anim calcmode="lin" valueType="num">
                                      <p:cBhvr>
                                        <p:cTn id="37" dur="500" fill="hold"/>
                                        <p:tgtEl>
                                          <p:spTgt spid="167948"/>
                                        </p:tgtEl>
                                        <p:attrNameLst>
                                          <p:attrName>ppt_w</p:attrName>
                                        </p:attrNameLst>
                                      </p:cBhvr>
                                      <p:tavLst>
                                        <p:tav tm="0">
                                          <p:val>
                                            <p:strVal val="#ppt_w"/>
                                          </p:val>
                                        </p:tav>
                                        <p:tav tm="100000">
                                          <p:val>
                                            <p:strVal val="#ppt_w"/>
                                          </p:val>
                                        </p:tav>
                                      </p:tavLst>
                                    </p:anim>
                                    <p:anim calcmode="lin" valueType="num">
                                      <p:cBhvr>
                                        <p:cTn id="38" dur="500" fill="hold"/>
                                        <p:tgtEl>
                                          <p:spTgt spid="167948"/>
                                        </p:tgtEl>
                                        <p:attrNameLst>
                                          <p:attrName>ppt_h</p:attrName>
                                        </p:attrNameLst>
                                      </p:cBhvr>
                                      <p:tavLst>
                                        <p:tav tm="0">
                                          <p:val>
                                            <p:fltVal val="0.000000"/>
                                          </p:val>
                                        </p:tav>
                                        <p:tav tm="100000">
                                          <p:val>
                                            <p:strVal val="#ppt_h"/>
                                          </p:val>
                                        </p:tav>
                                      </p:tavLst>
                                    </p:anim>
                                  </p:childTnLst>
                                  <p:subTnLst>
                                    <p:set>
                                      <p:cBhvr override="childStyle">
                                        <p:cTn dur="1" fill="hold" display="0" masterRel="nextClick" afterEffect="1"/>
                                        <p:tgtEl>
                                          <p:spTgt spid="16794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44" grpId="0"/>
      <p:bldP spid="167945" grpId="0"/>
      <p:bldP spid="167947" grpId="0" animBg="1"/>
      <p:bldP spid="16794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3538"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sp>
        <p:nvSpPr>
          <p:cNvPr id="193539" name="Rectangle 2"/>
          <p:cNvSpPr>
            <a:spLocks noGrp="1" noRot="1"/>
          </p:cNvSpPr>
          <p:nvPr>
            <p:ph type="title" idx="4294967295"/>
          </p:nvPr>
        </p:nvSpPr>
        <p:spPr>
          <a:xfrm>
            <a:off x="0" y="76200"/>
            <a:ext cx="4876800" cy="685800"/>
          </a:xfrm>
          <a:ln/>
        </p:spPr>
        <p:txBody>
          <a:bodyPr vert="horz" wrap="square" lIns="91440" tIns="45720" rIns="91440" bIns="45720" anchor="ctr" anchorCtr="0"/>
          <a:p>
            <a:pPr eaLnBrk="1" hangingPunct="1"/>
            <a:r>
              <a:rPr lang="zh-CN" altLang="en-US" sz="3600" b="1" dirty="0"/>
              <a:t>二、 </a:t>
            </a:r>
            <a:r>
              <a:rPr lang="zh-CN" altLang="en-US" sz="3600" b="1" dirty="0">
                <a:latin typeface="宋体" panose="02010600030101010101" pitchFamily="2" charset="-122"/>
              </a:rPr>
              <a:t>传递函数的性质</a:t>
            </a:r>
            <a:r>
              <a:rPr lang="zh-CN" altLang="en-US" sz="3600" b="1" dirty="0">
                <a:solidFill>
                  <a:srgbClr val="000099"/>
                </a:solidFill>
              </a:rPr>
              <a:t> </a:t>
            </a:r>
            <a:endParaRPr lang="zh-CN" altLang="en-US" sz="3600" b="1" dirty="0">
              <a:solidFill>
                <a:srgbClr val="000099"/>
              </a:solidFill>
            </a:endParaRPr>
          </a:p>
        </p:txBody>
      </p:sp>
      <p:sp>
        <p:nvSpPr>
          <p:cNvPr id="193540" name="Rectangle 3"/>
          <p:cNvSpPr>
            <a:spLocks noGrp="1" noRot="1"/>
          </p:cNvSpPr>
          <p:nvPr>
            <p:ph type="body" idx="4294967295"/>
          </p:nvPr>
        </p:nvSpPr>
        <p:spPr>
          <a:xfrm>
            <a:off x="381000" y="685800"/>
            <a:ext cx="8153400" cy="3886200"/>
          </a:xfrm>
          <a:ln/>
        </p:spPr>
        <p:txBody>
          <a:bodyPr vert="horz" wrap="square" lIns="91440" tIns="45720" rIns="91440" bIns="45720" anchor="t" anchorCtr="0"/>
          <a:p>
            <a:pPr eaLnBrk="1" hangingPunct="1">
              <a:lnSpc>
                <a:spcPct val="90000"/>
              </a:lnSpc>
              <a:buNone/>
            </a:pPr>
            <a:r>
              <a:rPr lang="en-US" altLang="zh-CN" b="1" dirty="0">
                <a:latin typeface="Times New Roman" panose="02020603050405020304" pitchFamily="18" charset="0"/>
                <a:cs typeface="Times New Roman" panose="02020603050405020304" pitchFamily="18" charset="0"/>
              </a:rPr>
              <a:t>1.</a:t>
            </a:r>
            <a:r>
              <a:rPr lang="zh-CN" altLang="en-US" b="1" dirty="0">
                <a:latin typeface="宋体" panose="02010600030101010101" pitchFamily="2" charset="-122"/>
              </a:rPr>
              <a:t>传递函数是复变量</a:t>
            </a:r>
            <a:r>
              <a:rPr lang="en-US" altLang="zh-CN" b="1" i="1" dirty="0">
                <a:latin typeface="Times New Roman" panose="02020603050405020304" pitchFamily="18" charset="0"/>
              </a:rPr>
              <a:t>s</a:t>
            </a:r>
            <a:r>
              <a:rPr lang="zh-CN" altLang="en-US" b="1" dirty="0">
                <a:latin typeface="宋体" panose="02010600030101010101" pitchFamily="2" charset="-122"/>
              </a:rPr>
              <a:t>的有理真分式函数，分子的阶数</a:t>
            </a:r>
            <a:r>
              <a:rPr lang="en-US" altLang="zh-CN" b="1" i="1" dirty="0">
                <a:latin typeface="Times New Roman" panose="02020603050405020304" pitchFamily="18" charset="0"/>
              </a:rPr>
              <a:t>m</a:t>
            </a:r>
            <a:r>
              <a:rPr lang="zh-CN" altLang="en-US" b="1" dirty="0">
                <a:latin typeface="宋体" panose="02010600030101010101" pitchFamily="2" charset="-122"/>
              </a:rPr>
              <a:t>一般低于或等于分母的阶数</a:t>
            </a:r>
            <a:r>
              <a:rPr lang="en-US" altLang="zh-CN" b="1" i="1" dirty="0">
                <a:latin typeface="Times New Roman" panose="02020603050405020304" pitchFamily="18" charset="0"/>
              </a:rPr>
              <a:t>n</a:t>
            </a:r>
            <a:r>
              <a:rPr lang="zh-CN" altLang="en-US" b="1" dirty="0">
                <a:latin typeface="宋体" panose="02010600030101010101" pitchFamily="2" charset="-122"/>
              </a:rPr>
              <a:t>， 即</a:t>
            </a:r>
            <a:r>
              <a:rPr lang="en-US" altLang="zh-CN" b="1" i="1" dirty="0">
                <a:latin typeface="Times New Roman" panose="02020603050405020304" pitchFamily="18" charset="0"/>
              </a:rPr>
              <a:t>m</a:t>
            </a:r>
            <a:r>
              <a:rPr lang="en-US" altLang="zh-CN" b="1" dirty="0"/>
              <a:t>≤</a:t>
            </a:r>
            <a:r>
              <a:rPr lang="en-US" altLang="zh-CN" b="1" i="1" dirty="0">
                <a:latin typeface="Times New Roman" panose="02020603050405020304" pitchFamily="18" charset="0"/>
              </a:rPr>
              <a:t>n</a:t>
            </a:r>
            <a:r>
              <a:rPr lang="en-US" altLang="zh-CN" b="1" i="1" dirty="0"/>
              <a:t> </a:t>
            </a:r>
            <a:r>
              <a:rPr lang="zh-CN" altLang="en-US" b="1" dirty="0">
                <a:latin typeface="宋体" panose="02010600030101010101" pitchFamily="2" charset="-122"/>
              </a:rPr>
              <a:t>，且所有系数均为实数。</a:t>
            </a:r>
            <a:endParaRPr lang="zh-CN" altLang="en-US" b="1" dirty="0">
              <a:latin typeface="宋体" panose="02010600030101010101" pitchFamily="2" charset="-122"/>
            </a:endParaRPr>
          </a:p>
          <a:p>
            <a:pPr eaLnBrk="1" hangingPunct="1">
              <a:lnSpc>
                <a:spcPct val="90000"/>
              </a:lnSpc>
              <a:buNone/>
            </a:pPr>
            <a:r>
              <a:rPr lang="en-US" altLang="zh-CN" b="1" dirty="0">
                <a:latin typeface="Times New Roman" panose="02020603050405020304" pitchFamily="18" charset="0"/>
                <a:cs typeface="Times New Roman" panose="02020603050405020304" pitchFamily="18" charset="0"/>
              </a:rPr>
              <a:t>2.</a:t>
            </a:r>
            <a:r>
              <a:rPr lang="zh-CN" altLang="en-US" b="1" dirty="0">
                <a:latin typeface="宋体" panose="02010600030101010101" pitchFamily="2" charset="-122"/>
              </a:rPr>
              <a:t>传递函数只取决于系统和元件的结构和参数，与外作用及初始条件无关。</a:t>
            </a:r>
            <a:endParaRPr lang="zh-CN" altLang="en-US" b="1" dirty="0">
              <a:latin typeface="宋体" panose="02010600030101010101" pitchFamily="2" charset="-122"/>
            </a:endParaRPr>
          </a:p>
          <a:p>
            <a:pPr eaLnBrk="1" hangingPunct="1">
              <a:lnSpc>
                <a:spcPct val="90000"/>
              </a:lnSpc>
              <a:buNone/>
            </a:pPr>
            <a:r>
              <a:rPr lang="en-US" altLang="zh-CN" b="1" dirty="0">
                <a:latin typeface="Times New Roman" panose="02020603050405020304" pitchFamily="18" charset="0"/>
                <a:cs typeface="Times New Roman" panose="02020603050405020304" pitchFamily="18" charset="0"/>
              </a:rPr>
              <a:t>3.</a:t>
            </a:r>
            <a:r>
              <a:rPr lang="zh-CN" altLang="en-US" b="1" dirty="0">
                <a:latin typeface="宋体" panose="02010600030101010101" pitchFamily="2" charset="-122"/>
              </a:rPr>
              <a:t>一定的传递函数有一定的零、极点分布图与之对应，因此传递函数的零、极点分布图也表征了系统的动态性能。  </a:t>
            </a:r>
            <a:endParaRPr lang="zh-CN" altLang="en-US" b="1" dirty="0">
              <a:latin typeface="宋体" panose="02010600030101010101" pitchFamily="2" charset="-122"/>
            </a:endParaRPr>
          </a:p>
        </p:txBody>
      </p:sp>
      <p:grpSp>
        <p:nvGrpSpPr>
          <p:cNvPr id="2" name="Group 5"/>
          <p:cNvGrpSpPr/>
          <p:nvPr/>
        </p:nvGrpSpPr>
        <p:grpSpPr>
          <a:xfrm>
            <a:off x="228600" y="4437063"/>
            <a:ext cx="8915400" cy="2201862"/>
            <a:chOff x="0" y="0"/>
            <a:chExt cx="5616" cy="1387"/>
          </a:xfrm>
        </p:grpSpPr>
        <p:graphicFrame>
          <p:nvGraphicFramePr>
            <p:cNvPr id="193548" name="Object 6"/>
            <p:cNvGraphicFramePr>
              <a:graphicFrameLocks noChangeAspect="1"/>
            </p:cNvGraphicFramePr>
            <p:nvPr/>
          </p:nvGraphicFramePr>
          <p:xfrm>
            <a:off x="720" y="0"/>
            <a:ext cx="4896" cy="801"/>
          </p:xfrm>
          <a:graphic>
            <a:graphicData uri="http://schemas.openxmlformats.org/presentationml/2006/ole">
              <mc:AlternateContent xmlns:mc="http://schemas.openxmlformats.org/markup-compatibility/2006">
                <mc:Choice xmlns:v="urn:schemas-microsoft-com:vml" Requires="v">
                  <p:oleObj spid="_x0000_s3285" name="" r:id="rId1" imgW="2501900" imgH="406400" progId="Equation.3">
                    <p:embed/>
                  </p:oleObj>
                </mc:Choice>
                <mc:Fallback>
                  <p:oleObj name="" r:id="rId1" imgW="2501900" imgH="406400" progId="Equation.3">
                    <p:embed/>
                    <p:pic>
                      <p:nvPicPr>
                        <p:cNvPr id="0" name="图片 3284"/>
                        <p:cNvPicPr/>
                        <p:nvPr/>
                      </p:nvPicPr>
                      <p:blipFill>
                        <a:blip r:embed="rId2"/>
                        <a:stretch>
                          <a:fillRect/>
                        </a:stretch>
                      </p:blipFill>
                      <p:spPr>
                        <a:xfrm>
                          <a:off x="720" y="0"/>
                          <a:ext cx="4896" cy="801"/>
                        </a:xfrm>
                        <a:prstGeom prst="rect">
                          <a:avLst/>
                        </a:prstGeom>
                        <a:noFill/>
                        <a:ln w="38100">
                          <a:noFill/>
                          <a:miter/>
                        </a:ln>
                      </p:spPr>
                    </p:pic>
                  </p:oleObj>
                </mc:Fallback>
              </mc:AlternateContent>
            </a:graphicData>
          </a:graphic>
        </p:graphicFrame>
        <p:sp>
          <p:nvSpPr>
            <p:cNvPr id="193549" name="Text Box 6"/>
            <p:cNvSpPr txBox="1"/>
            <p:nvPr/>
          </p:nvSpPr>
          <p:spPr>
            <a:xfrm>
              <a:off x="0" y="133"/>
              <a:ext cx="970"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例如：</a:t>
              </a:r>
              <a:endParaRPr lang="zh-CN" altLang="en-US" b="1" dirty="0">
                <a:latin typeface="Times New Roman" panose="02020603050405020304" pitchFamily="18" charset="0"/>
              </a:endParaRPr>
            </a:p>
          </p:txBody>
        </p:sp>
        <p:sp>
          <p:nvSpPr>
            <p:cNvPr id="193550" name="Text Box 27"/>
            <p:cNvSpPr txBox="1"/>
            <p:nvPr/>
          </p:nvSpPr>
          <p:spPr>
            <a:xfrm>
              <a:off x="768" y="801"/>
              <a:ext cx="4145" cy="58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lnSpc>
                  <a:spcPct val="60000"/>
                </a:lnSpc>
                <a:spcBef>
                  <a:spcPct val="50000"/>
                </a:spcBef>
                <a:buClrTx/>
                <a:buSzTx/>
                <a:buFont typeface="Arial" panose="020B0604020202020204" pitchFamily="34" charset="0"/>
                <a:buNone/>
              </a:pPr>
              <a:r>
                <a:rPr lang="en-US" altLang="zh-CN" b="1" dirty="0">
                  <a:latin typeface="Times New Roman" panose="02020603050405020304" pitchFamily="18" charset="0"/>
                </a:rPr>
                <a:t>-</a:t>
              </a:r>
              <a:r>
                <a:rPr lang="en-US" altLang="zh-CN" b="1" i="1" dirty="0">
                  <a:latin typeface="Times New Roman" panose="02020603050405020304" pitchFamily="18" charset="0"/>
                </a:rPr>
                <a:t>z</a:t>
              </a:r>
              <a:r>
                <a:rPr lang="en-US" altLang="zh-CN" b="1" baseline="-30000" dirty="0">
                  <a:latin typeface="Times New Roman" panose="02020603050405020304" pitchFamily="18" charset="0"/>
                </a:rPr>
                <a:t>1</a:t>
              </a:r>
              <a:r>
                <a:rPr lang="en-US" altLang="zh-CN" b="1" dirty="0">
                  <a:latin typeface="Times New Roman" panose="02020603050405020304" pitchFamily="18" charset="0"/>
                </a:rPr>
                <a:t>, … , -</a:t>
              </a:r>
              <a:r>
                <a:rPr lang="en-US" altLang="zh-CN" b="1" i="1" dirty="0">
                  <a:latin typeface="Times New Roman" panose="02020603050405020304" pitchFamily="18" charset="0"/>
                </a:rPr>
                <a:t>z</a:t>
              </a:r>
              <a:r>
                <a:rPr lang="en-US" altLang="zh-CN" b="1" i="1" baseline="-30000" dirty="0">
                  <a:latin typeface="Times New Roman" panose="02020603050405020304" pitchFamily="18" charset="0"/>
                </a:rPr>
                <a:t>m</a:t>
              </a:r>
              <a:r>
                <a:rPr lang="en-US" altLang="zh-CN" b="1" i="1" dirty="0">
                  <a:latin typeface="Times New Roman" panose="02020603050405020304" pitchFamily="18" charset="0"/>
                </a:rPr>
                <a:t>—</a:t>
              </a:r>
              <a:r>
                <a:rPr lang="zh-CN" altLang="en-US" b="1" dirty="0">
                  <a:latin typeface="宋体" panose="02010600030101010101" pitchFamily="2" charset="-122"/>
                </a:rPr>
                <a:t>传递函数的零点，</a:t>
              </a:r>
              <a:r>
                <a:rPr lang="en-US" altLang="zh-CN" b="1" i="1" dirty="0">
                  <a:latin typeface="Times New Roman" panose="02020603050405020304" pitchFamily="18" charset="0"/>
                </a:rPr>
                <a:t>m</a:t>
              </a:r>
              <a:r>
                <a:rPr lang="zh-CN" altLang="en-US" b="1" dirty="0">
                  <a:latin typeface="宋体" panose="02010600030101010101" pitchFamily="2" charset="-122"/>
                </a:rPr>
                <a:t>个 </a:t>
              </a:r>
              <a:endParaRPr lang="zh-CN" altLang="en-US" b="1" dirty="0">
                <a:latin typeface="宋体" panose="02010600030101010101" pitchFamily="2" charset="-122"/>
              </a:endParaRPr>
            </a:p>
            <a:p>
              <a:pPr marL="0" lvl="0" indent="0" eaLnBrk="1" hangingPunct="1">
                <a:lnSpc>
                  <a:spcPct val="60000"/>
                </a:lnSpc>
                <a:spcBef>
                  <a:spcPct val="50000"/>
                </a:spcBef>
                <a:buClrTx/>
                <a:buSzTx/>
                <a:buFont typeface="Arial" panose="020B0604020202020204" pitchFamily="34" charset="0"/>
                <a:buNone/>
              </a:pPr>
              <a:r>
                <a:rPr lang="en-US" altLang="zh-CN" b="1" dirty="0">
                  <a:latin typeface="Times New Roman" panose="02020603050405020304" pitchFamily="18" charset="0"/>
                </a:rPr>
                <a:t>-</a:t>
              </a:r>
              <a:r>
                <a:rPr lang="en-US" altLang="zh-CN" b="1" i="1" dirty="0">
                  <a:latin typeface="Times New Roman" panose="02020603050405020304" pitchFamily="18" charset="0"/>
                </a:rPr>
                <a:t>p</a:t>
              </a:r>
              <a:r>
                <a:rPr lang="en-US" altLang="zh-CN" b="1" baseline="-30000" dirty="0">
                  <a:latin typeface="Times New Roman" panose="02020603050405020304" pitchFamily="18" charset="0"/>
                </a:rPr>
                <a:t>1</a:t>
              </a:r>
              <a:r>
                <a:rPr lang="en-US" altLang="zh-CN" b="1" dirty="0">
                  <a:latin typeface="Times New Roman" panose="02020603050405020304" pitchFamily="18" charset="0"/>
                </a:rPr>
                <a:t>, … , -</a:t>
              </a:r>
              <a:r>
                <a:rPr lang="en-US" altLang="zh-CN" b="1" i="1" dirty="0">
                  <a:latin typeface="Times New Roman" panose="02020603050405020304" pitchFamily="18" charset="0"/>
                </a:rPr>
                <a:t>p</a:t>
              </a:r>
              <a:r>
                <a:rPr lang="en-US" altLang="zh-CN" b="1" i="1" baseline="-30000" dirty="0">
                  <a:latin typeface="Times New Roman" panose="02020603050405020304" pitchFamily="18" charset="0"/>
                </a:rPr>
                <a:t>n</a:t>
              </a:r>
              <a:r>
                <a:rPr lang="en-US" altLang="zh-CN" b="1" i="1" dirty="0">
                  <a:latin typeface="Times New Roman" panose="02020603050405020304" pitchFamily="18" charset="0"/>
                </a:rPr>
                <a:t>—</a:t>
              </a:r>
              <a:r>
                <a:rPr lang="zh-CN" altLang="en-US" b="1" dirty="0">
                  <a:latin typeface="宋体" panose="02010600030101010101" pitchFamily="2" charset="-122"/>
                </a:rPr>
                <a:t>传递函数的极点，</a:t>
              </a:r>
              <a:r>
                <a:rPr lang="zh-CN" altLang="en-US" b="1" dirty="0">
                  <a:latin typeface="Times New Roman" panose="02020603050405020304" pitchFamily="18" charset="0"/>
                </a:rPr>
                <a:t> </a:t>
              </a:r>
              <a:r>
                <a:rPr lang="en-US" altLang="zh-CN" b="1" i="1" dirty="0">
                  <a:latin typeface="Times New Roman" panose="02020603050405020304" pitchFamily="18" charset="0"/>
                </a:rPr>
                <a:t>n</a:t>
              </a:r>
              <a:r>
                <a:rPr lang="zh-CN" altLang="en-US" b="1" dirty="0">
                  <a:latin typeface="宋体" panose="02010600030101010101" pitchFamily="2" charset="-122"/>
                </a:rPr>
                <a:t>个</a:t>
              </a:r>
              <a:endParaRPr lang="zh-CN" altLang="en-US" b="1" dirty="0">
                <a:latin typeface="宋体" panose="02010600030101010101" pitchFamily="2" charset="-122"/>
              </a:endParaRPr>
            </a:p>
          </p:txBody>
        </p:sp>
      </p:grpSp>
      <p:sp>
        <p:nvSpPr>
          <p:cNvPr id="169998" name="Text Box 37"/>
          <p:cNvSpPr txBox="1"/>
          <p:nvPr/>
        </p:nvSpPr>
        <p:spPr>
          <a:xfrm>
            <a:off x="381000" y="5464175"/>
            <a:ext cx="8153400" cy="99060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342900" lvl="0" indent="-342900" eaLnBrk="1" hangingPunct="1">
              <a:spcBef>
                <a:spcPct val="50000"/>
              </a:spcBef>
              <a:buClrTx/>
              <a:buSzTx/>
              <a:buFont typeface="Arial" panose="020B0604020202020204" pitchFamily="34" charset="0"/>
              <a:buNone/>
            </a:pPr>
            <a:r>
              <a:rPr lang="en-US" altLang="zh-CN" b="1" dirty="0">
                <a:latin typeface="Times New Roman" panose="02020603050405020304" pitchFamily="18" charset="0"/>
                <a:cs typeface="Times New Roman" panose="02020603050405020304" pitchFamily="18" charset="0"/>
              </a:rPr>
              <a:t>5.</a:t>
            </a:r>
            <a:r>
              <a:rPr lang="zh-CN" altLang="en-US" b="1" dirty="0">
                <a:latin typeface="宋体" panose="02010600030101010101" pitchFamily="2" charset="-122"/>
              </a:rPr>
              <a:t>一个传递函数只能表示一个输入对一个输出的函数关系。</a:t>
            </a:r>
            <a:endParaRPr lang="zh-CN" altLang="en-US" b="1" dirty="0">
              <a:latin typeface="宋体" panose="02010600030101010101" pitchFamily="2" charset="-122"/>
            </a:endParaRPr>
          </a:p>
        </p:txBody>
      </p:sp>
      <p:grpSp>
        <p:nvGrpSpPr>
          <p:cNvPr id="3" name="Group 15"/>
          <p:cNvGrpSpPr/>
          <p:nvPr/>
        </p:nvGrpSpPr>
        <p:grpSpPr>
          <a:xfrm>
            <a:off x="381000" y="4365625"/>
            <a:ext cx="8137525" cy="1260475"/>
            <a:chOff x="-55" y="0"/>
            <a:chExt cx="5232" cy="897"/>
          </a:xfrm>
        </p:grpSpPr>
        <p:sp>
          <p:nvSpPr>
            <p:cNvPr id="193546" name="Text Box 39"/>
            <p:cNvSpPr txBox="1"/>
            <p:nvPr/>
          </p:nvSpPr>
          <p:spPr>
            <a:xfrm>
              <a:off x="-55" y="236"/>
              <a:ext cx="5232" cy="66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lnSpc>
                  <a:spcPct val="60000"/>
                </a:lnSpc>
                <a:spcBef>
                  <a:spcPct val="50000"/>
                </a:spcBef>
                <a:buClrTx/>
                <a:buSzTx/>
                <a:buFont typeface="Arial" panose="020B0604020202020204" pitchFamily="34" charset="0"/>
                <a:buNone/>
              </a:pPr>
              <a:r>
                <a:rPr lang="en-US" altLang="zh-CN" b="1" dirty="0">
                  <a:latin typeface="Times New Roman" panose="02020603050405020304" pitchFamily="18" charset="0"/>
                  <a:cs typeface="Times New Roman" panose="02020603050405020304" pitchFamily="18" charset="0"/>
                </a:rPr>
                <a:t>4.</a:t>
              </a:r>
              <a:r>
                <a:rPr lang="zh-CN" altLang="en-US" b="1" dirty="0">
                  <a:latin typeface="宋体" panose="02010600030101010101" pitchFamily="2" charset="-122"/>
                </a:rPr>
                <a:t>令</a:t>
              </a:r>
              <a:r>
                <a:rPr lang="en-US" altLang="zh-CN" b="1" i="1" dirty="0">
                  <a:latin typeface="Times New Roman" panose="02020603050405020304" pitchFamily="18" charset="0"/>
                  <a:cs typeface="Times New Roman" panose="02020603050405020304" pitchFamily="18" charset="0"/>
                </a:rPr>
                <a:t>s </a:t>
              </a:r>
              <a:r>
                <a:rPr lang="en-US" altLang="zh-CN" b="1" dirty="0">
                  <a:latin typeface="Times New Roman" panose="02020603050405020304" pitchFamily="18" charset="0"/>
                  <a:cs typeface="Times New Roman" panose="02020603050405020304" pitchFamily="18" charset="0"/>
                </a:rPr>
                <a:t>= </a:t>
              </a:r>
              <a:r>
                <a:rPr lang="en-US" altLang="zh-CN" b="1" dirty="0">
                  <a:latin typeface="宋体" panose="02010600030101010101" pitchFamily="2" charset="-122"/>
                  <a:cs typeface="Times New Roman" panose="02020603050405020304" pitchFamily="18" charset="0"/>
                </a:rPr>
                <a:t>0</a:t>
              </a:r>
              <a:r>
                <a:rPr lang="zh-CN" altLang="en-US" b="1" dirty="0">
                  <a:latin typeface="Times New Roman" panose="02020603050405020304" pitchFamily="18" charset="0"/>
                  <a:cs typeface="Times New Roman" panose="02020603050405020304" pitchFamily="18" charset="0"/>
                </a:rPr>
                <a:t>，则                    </a:t>
              </a:r>
              <a:r>
                <a:rPr lang="zh-CN" altLang="en-US" b="1" dirty="0">
                  <a:latin typeface="宋体" panose="02010600030101010101" pitchFamily="2" charset="-122"/>
                </a:rPr>
                <a:t>称为传递系数，或</a:t>
              </a:r>
              <a:endParaRPr lang="zh-CN" altLang="en-US" b="1" dirty="0">
                <a:latin typeface="宋体" panose="02010600030101010101" pitchFamily="2" charset="-122"/>
              </a:endParaRPr>
            </a:p>
            <a:p>
              <a:pPr marL="0" lvl="0" indent="0" eaLnBrk="1" hangingPunct="1">
                <a:lnSpc>
                  <a:spcPct val="60000"/>
                </a:lnSpc>
                <a:spcBef>
                  <a:spcPct val="50000"/>
                </a:spcBef>
                <a:buClrTx/>
                <a:buSzTx/>
                <a:buFont typeface="Arial" panose="020B0604020202020204" pitchFamily="34" charset="0"/>
                <a:buNone/>
              </a:pPr>
              <a:r>
                <a:rPr lang="zh-CN" altLang="en-US" b="1" dirty="0">
                  <a:latin typeface="宋体" panose="02010600030101010101" pitchFamily="2" charset="-122"/>
                </a:rPr>
                <a:t>  静态放大系数。 </a:t>
              </a:r>
              <a:endParaRPr lang="zh-CN" altLang="en-US" b="1" dirty="0">
                <a:latin typeface="Times New Roman" panose="02020603050405020304" pitchFamily="18" charset="0"/>
              </a:endParaRPr>
            </a:p>
          </p:txBody>
        </p:sp>
        <p:graphicFrame>
          <p:nvGraphicFramePr>
            <p:cNvPr id="193547" name="Object 17"/>
            <p:cNvGraphicFramePr>
              <a:graphicFrameLocks noChangeAspect="1"/>
            </p:cNvGraphicFramePr>
            <p:nvPr/>
          </p:nvGraphicFramePr>
          <p:xfrm>
            <a:off x="1632" y="0"/>
            <a:ext cx="1200" cy="781"/>
          </p:xfrm>
          <a:graphic>
            <a:graphicData uri="http://schemas.openxmlformats.org/presentationml/2006/ole">
              <mc:AlternateContent xmlns:mc="http://schemas.openxmlformats.org/markup-compatibility/2006">
                <mc:Choice xmlns:v="urn:schemas-microsoft-com:vml" Requires="v">
                  <p:oleObj spid="_x0000_s3286" name="" r:id="rId3" imgW="596900" imgH="393700" progId="Equation.3">
                    <p:embed/>
                  </p:oleObj>
                </mc:Choice>
                <mc:Fallback>
                  <p:oleObj name="" r:id="rId3" imgW="596900" imgH="393700" progId="Equation.3">
                    <p:embed/>
                    <p:pic>
                      <p:nvPicPr>
                        <p:cNvPr id="0" name="图片 3285"/>
                        <p:cNvPicPr/>
                        <p:nvPr/>
                      </p:nvPicPr>
                      <p:blipFill>
                        <a:blip r:embed="rId4"/>
                        <a:stretch>
                          <a:fillRect/>
                        </a:stretch>
                      </p:blipFill>
                      <p:spPr>
                        <a:xfrm>
                          <a:off x="1632" y="0"/>
                          <a:ext cx="1200" cy="781"/>
                        </a:xfrm>
                        <a:prstGeom prst="rect">
                          <a:avLst/>
                        </a:prstGeom>
                        <a:noFill/>
                        <a:ln w="38100">
                          <a:noFill/>
                          <a:miter/>
                        </a:ln>
                      </p:spPr>
                    </p:pic>
                  </p:oleObj>
                </mc:Fallback>
              </mc:AlternateContent>
            </a:graphicData>
          </a:graphic>
        </p:graphicFrame>
      </p:grpSp>
      <p:graphicFrame>
        <p:nvGraphicFramePr>
          <p:cNvPr id="170003" name="Object 19"/>
          <p:cNvGraphicFramePr>
            <a:graphicFrameLocks noChangeAspect="1"/>
          </p:cNvGraphicFramePr>
          <p:nvPr/>
        </p:nvGraphicFramePr>
        <p:xfrm>
          <a:off x="2268538" y="620713"/>
          <a:ext cx="4895850" cy="3786187"/>
        </p:xfrm>
        <a:graphic>
          <a:graphicData uri="http://schemas.openxmlformats.org/presentationml/2006/ole">
            <mc:AlternateContent xmlns:mc="http://schemas.openxmlformats.org/markup-compatibility/2006">
              <mc:Choice xmlns:v="urn:schemas-microsoft-com:vml" Requires="v">
                <p:oleObj spid="_x0000_s3287" name="" r:id="rId5" imgW="3175000" imgH="2455545" progId="Visio.Drawing.11">
                  <p:embed/>
                </p:oleObj>
              </mc:Choice>
              <mc:Fallback>
                <p:oleObj name="" r:id="rId5" imgW="3175000" imgH="2455545" progId="Visio.Drawing.11">
                  <p:embed/>
                  <p:pic>
                    <p:nvPicPr>
                      <p:cNvPr id="0" name="图片 3286"/>
                      <p:cNvPicPr/>
                      <p:nvPr/>
                    </p:nvPicPr>
                    <p:blipFill>
                      <a:blip r:embed="rId6"/>
                      <a:stretch>
                        <a:fillRect/>
                      </a:stretch>
                    </p:blipFill>
                    <p:spPr>
                      <a:xfrm>
                        <a:off x="2268538" y="620713"/>
                        <a:ext cx="4895850" cy="3786187"/>
                      </a:xfrm>
                      <a:prstGeom prst="rect">
                        <a:avLst/>
                      </a:prstGeom>
                      <a:solidFill>
                        <a:schemeClr val="bg1"/>
                      </a:solidFill>
                      <a:ln w="38100">
                        <a:noFill/>
                        <a:miter/>
                      </a:ln>
                    </p:spPr>
                  </p:pic>
                </p:oleObj>
              </mc:Fallback>
            </mc:AlternateContent>
          </a:graphicData>
        </a:graphic>
      </p:graphicFrame>
      <p:sp>
        <p:nvSpPr>
          <p:cNvPr id="193545" name="灯片编号占位符 3"/>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dirty="0">
                <a:solidFill>
                  <a:srgbClr val="002699"/>
                </a:solidFill>
              </a:rPr>
            </a:fld>
            <a:endParaRPr lang="en-US" altLang="zh-CN" sz="1400" dirty="0">
              <a:solidFill>
                <a:srgbClr val="002699"/>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70003"/>
                                        </p:tgtEl>
                                        <p:attrNameLst>
                                          <p:attrName>style.visibility</p:attrName>
                                        </p:attrNameLst>
                                      </p:cBhvr>
                                      <p:to>
                                        <p:strVal val="visible"/>
                                      </p:to>
                                    </p:set>
                                    <p:animEffect transition="in" filter="blinds(horizontal)">
                                      <p:cBhvr>
                                        <p:cTn id="12" dur="500"/>
                                        <p:tgtEl>
                                          <p:spTgt spid="17000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ox(i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69998"/>
                                        </p:tgtEl>
                                        <p:attrNameLst>
                                          <p:attrName>style.visibility</p:attrName>
                                        </p:attrNameLst>
                                      </p:cBhvr>
                                      <p:to>
                                        <p:strVal val="visible"/>
                                      </p:to>
                                    </p:set>
                                    <p:animEffect transition="in" filter="box(in)">
                                      <p:cBhvr>
                                        <p:cTn id="22" dur="500"/>
                                        <p:tgtEl>
                                          <p:spTgt spid="1699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9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5586" name="灯片编号占位符 3"/>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fld>
            <a:endParaRPr lang="en-US" altLang="zh-CN" sz="1400" b="1" dirty="0"/>
          </a:p>
        </p:txBody>
      </p:sp>
      <p:sp>
        <p:nvSpPr>
          <p:cNvPr id="195587" name="Rectangle 2"/>
          <p:cNvSpPr>
            <a:spLocks noRot="1"/>
          </p:cNvSpPr>
          <p:nvPr/>
        </p:nvSpPr>
        <p:spPr>
          <a:xfrm>
            <a:off x="457200" y="228600"/>
            <a:ext cx="6248400" cy="685800"/>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r>
              <a:rPr lang="zh-CN" altLang="en-US" sz="3600" b="1" dirty="0"/>
              <a:t>三、典型环节及其传递函数</a:t>
            </a:r>
            <a:endParaRPr lang="zh-CN" altLang="en-US" sz="3600" b="1" dirty="0">
              <a:latin typeface="宋体" panose="02010600030101010101" pitchFamily="2" charset="-122"/>
            </a:endParaRPr>
          </a:p>
        </p:txBody>
      </p:sp>
      <p:sp>
        <p:nvSpPr>
          <p:cNvPr id="172036" name="Text Box 3"/>
          <p:cNvSpPr txBox="1"/>
          <p:nvPr/>
        </p:nvSpPr>
        <p:spPr>
          <a:xfrm>
            <a:off x="71438" y="839788"/>
            <a:ext cx="8964612" cy="10668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en-US" altLang="zh-CN" b="1" dirty="0">
                <a:latin typeface="宋体" panose="02010600030101010101" pitchFamily="2" charset="-122"/>
              </a:rPr>
              <a:t>(</a:t>
            </a:r>
            <a:r>
              <a:rPr lang="zh-CN" altLang="en-US" b="1" dirty="0">
                <a:latin typeface="宋体" panose="02010600030101010101" pitchFamily="2" charset="-122"/>
              </a:rPr>
              <a:t>一</a:t>
            </a:r>
            <a:r>
              <a:rPr lang="en-US" altLang="zh-CN" b="1" dirty="0">
                <a:latin typeface="宋体" panose="02010600030101010101" pitchFamily="2" charset="-122"/>
              </a:rPr>
              <a:t>)</a:t>
            </a:r>
            <a:r>
              <a:rPr lang="zh-CN" altLang="en-US" b="1" dirty="0">
                <a:latin typeface="宋体" panose="02010600030101010101" pitchFamily="2" charset="-122"/>
              </a:rPr>
              <a:t>比例环节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roportional </a:t>
            </a:r>
            <a:r>
              <a:rPr lang="zh-CN" altLang="en-US" dirty="0">
                <a:latin typeface="Times New Roman" panose="02020603050405020304" pitchFamily="18" charset="0"/>
              </a:rPr>
              <a:t>factor</a:t>
            </a:r>
            <a:r>
              <a:rPr lang="en-US" altLang="zh-CN"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  </a:t>
            </a:r>
            <a:endParaRPr lang="en-US" altLang="zh-CN" b="1" dirty="0">
              <a:latin typeface="Times New Roman" panose="02020603050405020304" pitchFamily="18" charset="0"/>
              <a:cs typeface="Times New Roman" panose="02020603050405020304" pitchFamily="18" charset="0"/>
            </a:endParaRPr>
          </a:p>
          <a:p>
            <a:pPr marL="0" lvl="0" indent="0" eaLnBrk="1" hangingPunct="1">
              <a:spcBef>
                <a:spcPct val="0"/>
              </a:spcBef>
              <a:buClrTx/>
              <a:buSzTx/>
              <a:buFont typeface="Arial" panose="020B0604020202020204" pitchFamily="34" charset="0"/>
              <a:buNone/>
            </a:pPr>
            <a:r>
              <a:rPr lang="en-US" altLang="zh-CN" b="1" i="1" dirty="0">
                <a:latin typeface="Times New Roman" panose="02020603050405020304" pitchFamily="18" charset="0"/>
              </a:rPr>
              <a:t>         </a:t>
            </a:r>
            <a:r>
              <a:rPr lang="en-US" altLang="zh-CN" i="1" dirty="0">
                <a:latin typeface="Times New Roman" panose="02020603050405020304" pitchFamily="18" charset="0"/>
              </a:rPr>
              <a:t>G</a:t>
            </a:r>
            <a:r>
              <a:rPr lang="en-US" altLang="zh-CN" dirty="0">
                <a:latin typeface="Times New Roman" panose="02020603050405020304" pitchFamily="18" charset="0"/>
              </a:rPr>
              <a:t>(</a:t>
            </a:r>
            <a:r>
              <a:rPr lang="en-US" altLang="zh-CN" i="1" dirty="0">
                <a:latin typeface="Times New Roman" panose="02020603050405020304" pitchFamily="18" charset="0"/>
              </a:rPr>
              <a:t>s</a:t>
            </a:r>
            <a:r>
              <a:rPr lang="en-US" altLang="zh-CN" dirty="0">
                <a:latin typeface="Times New Roman" panose="02020603050405020304" pitchFamily="18" charset="0"/>
              </a:rPr>
              <a:t>)= </a:t>
            </a:r>
            <a:r>
              <a:rPr lang="en-US" altLang="zh-CN" i="1" dirty="0">
                <a:latin typeface="Times New Roman" panose="02020603050405020304" pitchFamily="18" charset="0"/>
              </a:rPr>
              <a:t>K</a:t>
            </a:r>
            <a:r>
              <a:rPr lang="en-US" altLang="zh-CN" b="1" dirty="0">
                <a:latin typeface="Times New Roman" panose="02020603050405020304" pitchFamily="18" charset="0"/>
              </a:rPr>
              <a:t>    </a:t>
            </a:r>
            <a:endParaRPr lang="en-US" altLang="zh-CN" b="1" dirty="0">
              <a:latin typeface="Times New Roman" panose="02020603050405020304" pitchFamily="18" charset="0"/>
            </a:endParaRPr>
          </a:p>
        </p:txBody>
      </p:sp>
      <p:sp>
        <p:nvSpPr>
          <p:cNvPr id="172037" name="Text Box 4"/>
          <p:cNvSpPr txBox="1"/>
          <p:nvPr/>
        </p:nvSpPr>
        <p:spPr>
          <a:xfrm>
            <a:off x="487363" y="4848225"/>
            <a:ext cx="8001000" cy="13858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sz="2800" b="1" dirty="0">
                <a:latin typeface="宋体" panose="02010600030101010101" pitchFamily="2" charset="-122"/>
              </a:rPr>
              <a:t>表明输出量与输入量成正比。无弹性变形的杠杆、不计非线性和惯性的电子放大器、测速电机都可认为是比例环节。</a:t>
            </a:r>
            <a:r>
              <a:rPr lang="zh-CN" altLang="en-US" sz="2800" b="1" dirty="0"/>
              <a:t> </a:t>
            </a:r>
            <a:endParaRPr lang="zh-CN" altLang="en-US" sz="2800" b="1" dirty="0"/>
          </a:p>
        </p:txBody>
      </p:sp>
      <p:grpSp>
        <p:nvGrpSpPr>
          <p:cNvPr id="2" name="Group 6"/>
          <p:cNvGrpSpPr/>
          <p:nvPr/>
        </p:nvGrpSpPr>
        <p:grpSpPr>
          <a:xfrm>
            <a:off x="457200" y="1828800"/>
            <a:ext cx="7283450" cy="2916238"/>
            <a:chOff x="0" y="0"/>
            <a:chExt cx="4704" cy="1837"/>
          </a:xfrm>
        </p:grpSpPr>
        <p:pic>
          <p:nvPicPr>
            <p:cNvPr id="195592" name="Picture 6" descr="2-18"/>
            <p:cNvPicPr>
              <a:picLocks noChangeAspect="1"/>
            </p:cNvPicPr>
            <p:nvPr/>
          </p:nvPicPr>
          <p:blipFill>
            <a:blip r:embed="rId1"/>
            <a:stretch>
              <a:fillRect/>
            </a:stretch>
          </p:blipFill>
          <p:spPr>
            <a:xfrm>
              <a:off x="0" y="0"/>
              <a:ext cx="4561" cy="1536"/>
            </a:xfrm>
            <a:prstGeom prst="rect">
              <a:avLst/>
            </a:prstGeom>
            <a:noFill/>
            <a:ln w="9525">
              <a:noFill/>
            </a:ln>
          </p:spPr>
        </p:pic>
        <p:sp>
          <p:nvSpPr>
            <p:cNvPr id="195593" name="Text Box 7"/>
            <p:cNvSpPr txBox="1"/>
            <p:nvPr/>
          </p:nvSpPr>
          <p:spPr>
            <a:xfrm>
              <a:off x="48" y="1507"/>
              <a:ext cx="4656" cy="33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sz="2800" b="1" dirty="0">
                  <a:latin typeface="宋体" panose="02010600030101010101" pitchFamily="2" charset="-122"/>
                </a:rPr>
                <a:t>比例环节：</a:t>
              </a:r>
              <a:r>
                <a:rPr lang="en-US" altLang="zh-CN" sz="2800" b="1" dirty="0">
                  <a:latin typeface="Times New Roman" panose="02020603050405020304" pitchFamily="18" charset="0"/>
                </a:rPr>
                <a:t>(a)                         (b) </a:t>
              </a:r>
              <a:endParaRPr lang="en-US" altLang="zh-CN" sz="2800" b="1" dirty="0">
                <a:latin typeface="Times New Roman" panose="02020603050405020304" pitchFamily="18" charset="0"/>
              </a:endParaRPr>
            </a:p>
          </p:txBody>
        </p:sp>
      </p:grpSp>
      <p:sp>
        <p:nvSpPr>
          <p:cNvPr id="195591" name="灯片编号占位符 2"/>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dirty="0">
                <a:solidFill>
                  <a:srgbClr val="002699"/>
                </a:solidFill>
              </a:rPr>
            </a:fld>
            <a:endParaRPr lang="en-US" altLang="zh-CN" sz="1400" dirty="0">
              <a:solidFill>
                <a:srgbClr val="0026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2036"/>
                                        </p:tgtEl>
                                        <p:attrNameLst>
                                          <p:attrName>style.visibility</p:attrName>
                                        </p:attrNameLst>
                                      </p:cBhvr>
                                      <p:to>
                                        <p:strVal val="visible"/>
                                      </p:to>
                                    </p:set>
                                    <p:anim calcmode="lin" valueType="num">
                                      <p:cBhvr additive="base">
                                        <p:cTn id="7" dur="500" fill="hold"/>
                                        <p:tgtEl>
                                          <p:spTgt spid="172036"/>
                                        </p:tgtEl>
                                        <p:attrNameLst>
                                          <p:attrName>ppt_x</p:attrName>
                                        </p:attrNameLst>
                                      </p:cBhvr>
                                      <p:tavLst>
                                        <p:tav tm="0">
                                          <p:val>
                                            <p:strVal val="0-#ppt_w/2"/>
                                          </p:val>
                                        </p:tav>
                                        <p:tav tm="100000">
                                          <p:val>
                                            <p:strVal val="#ppt_x"/>
                                          </p:val>
                                        </p:tav>
                                      </p:tavLst>
                                    </p:anim>
                                    <p:anim calcmode="lin" valueType="num">
                                      <p:cBhvr additive="base">
                                        <p:cTn id="8" dur="500" fill="hold"/>
                                        <p:tgtEl>
                                          <p:spTgt spid="17203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ox(in)">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172037"/>
                                        </p:tgtEl>
                                        <p:attrNameLst>
                                          <p:attrName>style.visibility</p:attrName>
                                        </p:attrNameLst>
                                      </p:cBhvr>
                                      <p:to>
                                        <p:strVal val="visible"/>
                                      </p:to>
                                    </p:set>
                                    <p:animEffect transition="in" filter="box(in)">
                                      <p:cBhvr>
                                        <p:cTn id="18" dur="500"/>
                                        <p:tgtEl>
                                          <p:spTgt spid="1720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6" grpId="0"/>
      <p:bldP spid="17203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7634" name="灯片编号占位符 3"/>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rgbClr val="002699"/>
                </a:solidFill>
              </a:rPr>
            </a:fld>
            <a:endParaRPr lang="en-US" altLang="zh-CN" sz="1400" b="1" dirty="0">
              <a:solidFill>
                <a:srgbClr val="002699"/>
              </a:solidFill>
            </a:endParaRPr>
          </a:p>
        </p:txBody>
      </p:sp>
      <p:sp>
        <p:nvSpPr>
          <p:cNvPr id="197635" name="Text Box 2"/>
          <p:cNvSpPr txBox="1"/>
          <p:nvPr/>
        </p:nvSpPr>
        <p:spPr>
          <a:xfrm>
            <a:off x="76200" y="395288"/>
            <a:ext cx="7735888"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宋体" panose="02010600030101010101" pitchFamily="2" charset="-122"/>
              </a:rPr>
              <a:t>（二）惯性环节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rPr>
              <a:t>First-Order factor</a:t>
            </a:r>
            <a:r>
              <a:rPr lang="en-US" altLang="zh-CN"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ea typeface="Times New Roman" panose="02020603050405020304" pitchFamily="18" charset="0"/>
            </a:endParaRPr>
          </a:p>
        </p:txBody>
      </p:sp>
      <p:graphicFrame>
        <p:nvGraphicFramePr>
          <p:cNvPr id="173060" name="Object 4"/>
          <p:cNvGraphicFramePr>
            <a:graphicFrameLocks noChangeAspect="1"/>
          </p:cNvGraphicFramePr>
          <p:nvPr/>
        </p:nvGraphicFramePr>
        <p:xfrm>
          <a:off x="4114800" y="952500"/>
          <a:ext cx="2232025" cy="1035050"/>
        </p:xfrm>
        <a:graphic>
          <a:graphicData uri="http://schemas.openxmlformats.org/presentationml/2006/ole">
            <mc:AlternateContent xmlns:mc="http://schemas.openxmlformats.org/markup-compatibility/2006">
              <mc:Choice xmlns:v="urn:schemas-microsoft-com:vml" Requires="v">
                <p:oleObj spid="_x0000_s3288" name="" r:id="rId1" imgW="800100" imgH="368300" progId="Equation.DSMT4">
                  <p:embed/>
                </p:oleObj>
              </mc:Choice>
              <mc:Fallback>
                <p:oleObj name="" r:id="rId1" imgW="800100" imgH="368300" progId="Equation.DSMT4">
                  <p:embed/>
                  <p:pic>
                    <p:nvPicPr>
                      <p:cNvPr id="0" name="图片 3287"/>
                      <p:cNvPicPr/>
                      <p:nvPr/>
                    </p:nvPicPr>
                    <p:blipFill>
                      <a:blip r:embed="rId2"/>
                      <a:stretch>
                        <a:fillRect/>
                      </a:stretch>
                    </p:blipFill>
                    <p:spPr>
                      <a:xfrm>
                        <a:off x="4114800" y="952500"/>
                        <a:ext cx="2232025" cy="1035050"/>
                      </a:xfrm>
                      <a:prstGeom prst="rect">
                        <a:avLst/>
                      </a:prstGeom>
                      <a:noFill/>
                      <a:ln w="38100">
                        <a:noFill/>
                        <a:miter/>
                      </a:ln>
                    </p:spPr>
                  </p:pic>
                </p:oleObj>
              </mc:Fallback>
            </mc:AlternateContent>
          </a:graphicData>
        </a:graphic>
      </p:graphicFrame>
      <p:sp>
        <p:nvSpPr>
          <p:cNvPr id="173061" name="Text Box 4"/>
          <p:cNvSpPr txBox="1"/>
          <p:nvPr/>
        </p:nvSpPr>
        <p:spPr>
          <a:xfrm>
            <a:off x="4038600" y="2046288"/>
            <a:ext cx="5257800" cy="13223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just"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式中</a:t>
            </a:r>
            <a:r>
              <a:rPr lang="zh-CN" altLang="en-US" b="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K</a:t>
            </a:r>
            <a:r>
              <a:rPr lang="en-US" altLang="zh-CN" b="1" dirty="0">
                <a:latin typeface="Courier New" panose="02070309020205020404" pitchFamily="49" charset="0"/>
                <a:ea typeface="Times New Roman" panose="02020603050405020304" pitchFamily="18" charset="0"/>
              </a:rPr>
              <a:t>—</a:t>
            </a:r>
            <a:r>
              <a:rPr lang="en-US" altLang="zh-CN" b="1" dirty="0">
                <a:latin typeface="Courier New" panose="02070309020205020404" pitchFamily="49" charset="0"/>
                <a:ea typeface="Times New Roman" panose="02020603050405020304" pitchFamily="18" charset="0"/>
              </a:rPr>
              <a:t>—</a:t>
            </a:r>
            <a:r>
              <a:rPr lang="zh-CN" altLang="en-US" b="1" dirty="0">
                <a:latin typeface="Times New Roman" panose="02020603050405020304" pitchFamily="18" charset="0"/>
              </a:rPr>
              <a:t>环节的比例系数</a:t>
            </a:r>
            <a:endParaRPr lang="zh-CN" altLang="en-US" b="1" dirty="0">
              <a:latin typeface="宋体" panose="02010600030101010101" pitchFamily="2" charset="-122"/>
            </a:endParaRPr>
          </a:p>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          </a:t>
            </a:r>
            <a:r>
              <a:rPr lang="en-US" altLang="zh-CN" i="1" dirty="0">
                <a:latin typeface="Times New Roman" panose="02020603050405020304" pitchFamily="18" charset="0"/>
              </a:rPr>
              <a:t>T </a:t>
            </a:r>
            <a:r>
              <a:rPr lang="en-US" altLang="zh-CN" b="1" dirty="0">
                <a:latin typeface="Courier New" panose="02070309020205020404" pitchFamily="49" charset="0"/>
                <a:ea typeface="Times New Roman" panose="02020603050405020304" pitchFamily="18" charset="0"/>
              </a:rPr>
              <a:t>—</a:t>
            </a:r>
            <a:r>
              <a:rPr lang="en-US" altLang="zh-CN" b="1" dirty="0">
                <a:latin typeface="Courier New" panose="02070309020205020404" pitchFamily="49" charset="0"/>
                <a:ea typeface="Times New Roman" panose="02020603050405020304" pitchFamily="18" charset="0"/>
              </a:rPr>
              <a:t>—</a:t>
            </a:r>
            <a:r>
              <a:rPr lang="zh-CN" altLang="en-US" b="1" dirty="0">
                <a:latin typeface="宋体" panose="02010600030101010101" pitchFamily="2" charset="-122"/>
              </a:rPr>
              <a:t>环节的时间常数</a:t>
            </a:r>
            <a:r>
              <a:rPr lang="zh-CN" altLang="en-US" b="1" dirty="0">
                <a:latin typeface="Times New Roman" panose="02020603050405020304" pitchFamily="18" charset="0"/>
              </a:rPr>
              <a:t> </a:t>
            </a:r>
            <a:endParaRPr lang="zh-CN" altLang="en-US" b="1" dirty="0">
              <a:latin typeface="Times New Roman" panose="02020603050405020304" pitchFamily="18" charset="0"/>
            </a:endParaRPr>
          </a:p>
        </p:txBody>
      </p:sp>
      <p:sp>
        <p:nvSpPr>
          <p:cNvPr id="173062" name="Text Box 5"/>
          <p:cNvSpPr txBox="1"/>
          <p:nvPr/>
        </p:nvSpPr>
        <p:spPr>
          <a:xfrm>
            <a:off x="4114800" y="3414713"/>
            <a:ext cx="4953000" cy="25542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宋体" panose="02010600030101010101" pitchFamily="2" charset="-122"/>
              </a:rPr>
              <a:t>当环节的输入量为单位阶跃函数时，环节的输出量将按指数曲线上升，具有惯性，</a:t>
            </a:r>
            <a:r>
              <a:rPr lang="en-US" altLang="zh-CN" i="1" dirty="0">
                <a:latin typeface="Times New Roman" panose="02020603050405020304" pitchFamily="18" charset="0"/>
              </a:rPr>
              <a:t>R-C</a:t>
            </a:r>
            <a:r>
              <a:rPr lang="zh-CN" altLang="en-US" b="1" dirty="0">
                <a:latin typeface="宋体" panose="02010600030101010101" pitchFamily="2" charset="-122"/>
              </a:rPr>
              <a:t>回路、</a:t>
            </a:r>
            <a:r>
              <a:rPr lang="en-US" altLang="zh-CN" i="1" dirty="0">
                <a:latin typeface="Times New Roman" panose="02020603050405020304" pitchFamily="18" charset="0"/>
              </a:rPr>
              <a:t>R-L</a:t>
            </a:r>
            <a:r>
              <a:rPr lang="zh-CN" altLang="en-US" b="1" dirty="0">
                <a:latin typeface="Times New Roman" panose="02020603050405020304" pitchFamily="18" charset="0"/>
              </a:rPr>
              <a:t>回路等</a:t>
            </a:r>
            <a:r>
              <a:rPr lang="zh-CN" altLang="en-US" b="1" dirty="0">
                <a:latin typeface="宋体" panose="02010600030101010101" pitchFamily="2" charset="-122"/>
              </a:rPr>
              <a:t>都可看做惯性环节。</a:t>
            </a:r>
            <a:r>
              <a:rPr lang="zh-CN" altLang="en-US" b="1" dirty="0"/>
              <a:t> </a:t>
            </a:r>
            <a:endParaRPr lang="zh-CN" altLang="en-US" b="1" dirty="0"/>
          </a:p>
        </p:txBody>
      </p:sp>
      <p:pic>
        <p:nvPicPr>
          <p:cNvPr id="173063" name="Picture 6" descr="2-19"/>
          <p:cNvPicPr>
            <a:picLocks noChangeAspect="1"/>
          </p:cNvPicPr>
          <p:nvPr/>
        </p:nvPicPr>
        <p:blipFill>
          <a:blip r:embed="rId3"/>
          <a:stretch>
            <a:fillRect/>
          </a:stretch>
        </p:blipFill>
        <p:spPr>
          <a:xfrm>
            <a:off x="114300" y="1268413"/>
            <a:ext cx="3810000" cy="4572000"/>
          </a:xfrm>
          <a:prstGeom prst="rect">
            <a:avLst/>
          </a:prstGeom>
          <a:noFill/>
          <a:ln w="9525">
            <a:noFill/>
          </a:ln>
        </p:spPr>
      </p:pic>
      <p:sp>
        <p:nvSpPr>
          <p:cNvPr id="197640" name="灯片编号占位符 1"/>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dirty="0">
                <a:solidFill>
                  <a:srgbClr val="002699"/>
                </a:solidFill>
              </a:rPr>
            </a:fld>
            <a:endParaRPr lang="en-US" altLang="zh-CN" sz="1400" dirty="0">
              <a:solidFill>
                <a:srgbClr val="0026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73060"/>
                                        </p:tgtEl>
                                        <p:attrNameLst>
                                          <p:attrName>style.visibility</p:attrName>
                                        </p:attrNameLst>
                                      </p:cBhvr>
                                      <p:to>
                                        <p:strVal val="visible"/>
                                      </p:to>
                                    </p:set>
                                    <p:animEffect transition="in" filter="slide(fromBottom)">
                                      <p:cBhvr>
                                        <p:cTn id="7" dur="500"/>
                                        <p:tgtEl>
                                          <p:spTgt spid="17306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73063"/>
                                        </p:tgtEl>
                                        <p:attrNameLst>
                                          <p:attrName>style.visibility</p:attrName>
                                        </p:attrNameLst>
                                      </p:cBhvr>
                                      <p:to>
                                        <p:strVal val="visible"/>
                                      </p:to>
                                    </p:set>
                                    <p:animEffect transition="in" filter="dissolve">
                                      <p:cBhvr>
                                        <p:cTn id="12" dur="500"/>
                                        <p:tgtEl>
                                          <p:spTgt spid="17306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73061"/>
                                        </p:tgtEl>
                                        <p:attrNameLst>
                                          <p:attrName>style.visibility</p:attrName>
                                        </p:attrNameLst>
                                      </p:cBhvr>
                                      <p:to>
                                        <p:strVal val="visible"/>
                                      </p:to>
                                    </p:set>
                                    <p:animEffect transition="in" filter="box(in)">
                                      <p:cBhvr>
                                        <p:cTn id="17" dur="500"/>
                                        <p:tgtEl>
                                          <p:spTgt spid="173061"/>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73062"/>
                                        </p:tgtEl>
                                        <p:attrNameLst>
                                          <p:attrName>style.visibility</p:attrName>
                                        </p:attrNameLst>
                                      </p:cBhvr>
                                      <p:to>
                                        <p:strVal val="visible"/>
                                      </p:to>
                                    </p:set>
                                    <p:animEffect transition="in" filter="box(in)">
                                      <p:cBhvr>
                                        <p:cTn id="22" dur="500"/>
                                        <p:tgtEl>
                                          <p:spTgt spid="1730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61" grpId="0"/>
      <p:bldP spid="17306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8658"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fld>
            <a:endParaRPr lang="en-US" altLang="zh-CN" sz="1400" b="1" dirty="0"/>
          </a:p>
        </p:txBody>
      </p:sp>
      <p:sp>
        <p:nvSpPr>
          <p:cNvPr id="198659" name="Text Box 22"/>
          <p:cNvSpPr txBox="1"/>
          <p:nvPr/>
        </p:nvSpPr>
        <p:spPr>
          <a:xfrm>
            <a:off x="34925" y="179388"/>
            <a:ext cx="7489825"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宋体" panose="02010600030101010101" pitchFamily="2" charset="-122"/>
              </a:rPr>
              <a:t>（三）积分环节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ntegra</a:t>
            </a:r>
            <a:r>
              <a:rPr lang="zh-CN" altLang="en-US" dirty="0">
                <a:latin typeface="Times New Roman" panose="02020603050405020304" pitchFamily="18" charset="0"/>
              </a:rPr>
              <a:t>l factor</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ea typeface="Times New Roman" panose="02020603050405020304" pitchFamily="18" charset="0"/>
            </a:endParaRPr>
          </a:p>
        </p:txBody>
      </p:sp>
      <p:graphicFrame>
        <p:nvGraphicFramePr>
          <p:cNvPr id="174084" name="Object 4"/>
          <p:cNvGraphicFramePr>
            <a:graphicFrameLocks noChangeAspect="1"/>
          </p:cNvGraphicFramePr>
          <p:nvPr/>
        </p:nvGraphicFramePr>
        <p:xfrm>
          <a:off x="4067175" y="635000"/>
          <a:ext cx="1597025" cy="977900"/>
        </p:xfrm>
        <a:graphic>
          <a:graphicData uri="http://schemas.openxmlformats.org/presentationml/2006/ole">
            <mc:AlternateContent xmlns:mc="http://schemas.openxmlformats.org/markup-compatibility/2006">
              <mc:Choice xmlns:v="urn:schemas-microsoft-com:vml" Requires="v">
                <p:oleObj spid="_x0000_s3289" name="" r:id="rId1" imgW="647700" imgH="393700" progId="Equation.DSMT4">
                  <p:embed/>
                </p:oleObj>
              </mc:Choice>
              <mc:Fallback>
                <p:oleObj name="" r:id="rId1" imgW="647700" imgH="393700" progId="Equation.DSMT4">
                  <p:embed/>
                  <p:pic>
                    <p:nvPicPr>
                      <p:cNvPr id="0" name="图片 3288"/>
                      <p:cNvPicPr/>
                      <p:nvPr/>
                    </p:nvPicPr>
                    <p:blipFill>
                      <a:blip r:embed="rId2"/>
                      <a:stretch>
                        <a:fillRect/>
                      </a:stretch>
                    </p:blipFill>
                    <p:spPr>
                      <a:xfrm>
                        <a:off x="4067175" y="635000"/>
                        <a:ext cx="1597025" cy="977900"/>
                      </a:xfrm>
                      <a:prstGeom prst="rect">
                        <a:avLst/>
                      </a:prstGeom>
                      <a:noFill/>
                      <a:ln w="38100">
                        <a:noFill/>
                        <a:miter/>
                      </a:ln>
                    </p:spPr>
                  </p:pic>
                </p:oleObj>
              </mc:Fallback>
            </mc:AlternateContent>
          </a:graphicData>
        </a:graphic>
      </p:graphicFrame>
      <p:sp>
        <p:nvSpPr>
          <p:cNvPr id="174085" name="Text Box 28"/>
          <p:cNvSpPr txBox="1"/>
          <p:nvPr/>
        </p:nvSpPr>
        <p:spPr>
          <a:xfrm>
            <a:off x="3810000" y="1539875"/>
            <a:ext cx="4724400" cy="20415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宋体" panose="02010600030101010101" pitchFamily="2" charset="-122"/>
              </a:rPr>
              <a:t>当积分环节的输入信号为单位阶跃函数时，则输出为</a:t>
            </a:r>
            <a:r>
              <a:rPr lang="en-US" altLang="zh-CN" i="1" dirty="0">
                <a:latin typeface="Times New Roman" panose="02020603050405020304" pitchFamily="18" charset="0"/>
              </a:rPr>
              <a:t>t</a:t>
            </a:r>
            <a:r>
              <a:rPr lang="en-US" altLang="zh-CN" dirty="0">
                <a:latin typeface="Times New Roman" panose="02020603050405020304" pitchFamily="18" charset="0"/>
              </a:rPr>
              <a:t>/</a:t>
            </a:r>
            <a:r>
              <a:rPr lang="en-US" altLang="zh-CN" i="1" dirty="0">
                <a:latin typeface="Times New Roman" panose="02020603050405020304" pitchFamily="18" charset="0"/>
              </a:rPr>
              <a:t>T</a:t>
            </a:r>
            <a:r>
              <a:rPr lang="zh-CN" altLang="en-US" b="1" dirty="0">
                <a:latin typeface="宋体" panose="02010600030101010101" pitchFamily="2" charset="-122"/>
              </a:rPr>
              <a:t>，它随着时间直线增长。如图</a:t>
            </a:r>
            <a:r>
              <a:rPr lang="en-US" altLang="zh-CN" b="1" dirty="0">
                <a:latin typeface="宋体" panose="02010600030101010101" pitchFamily="2" charset="-122"/>
              </a:rPr>
              <a:t>(a)</a:t>
            </a:r>
            <a:r>
              <a:rPr lang="zh-CN" altLang="en-US" b="1" dirty="0">
                <a:latin typeface="宋体" panose="02010600030101010101" pitchFamily="2" charset="-122"/>
              </a:rPr>
              <a:t>所示：</a:t>
            </a:r>
            <a:r>
              <a:rPr lang="zh-CN" altLang="en-US" b="1" dirty="0">
                <a:latin typeface="Times New Roman" panose="02020603050405020304" pitchFamily="18" charset="0"/>
              </a:rPr>
              <a:t> </a:t>
            </a:r>
            <a:endParaRPr lang="zh-CN" altLang="en-US" b="1" dirty="0">
              <a:latin typeface="Times New Roman" panose="02020603050405020304" pitchFamily="18" charset="0"/>
            </a:endParaRPr>
          </a:p>
        </p:txBody>
      </p:sp>
      <p:pic>
        <p:nvPicPr>
          <p:cNvPr id="174086" name="Picture 38" descr="2-20"/>
          <p:cNvPicPr>
            <a:picLocks noChangeAspect="1"/>
          </p:cNvPicPr>
          <p:nvPr/>
        </p:nvPicPr>
        <p:blipFill>
          <a:blip r:embed="rId3"/>
          <a:stretch>
            <a:fillRect/>
          </a:stretch>
        </p:blipFill>
        <p:spPr>
          <a:xfrm>
            <a:off x="250825" y="1123950"/>
            <a:ext cx="3352800" cy="5029200"/>
          </a:xfrm>
          <a:prstGeom prst="rect">
            <a:avLst/>
          </a:prstGeom>
          <a:noFill/>
          <a:ln w="9525">
            <a:noFill/>
          </a:ln>
        </p:spPr>
      </p:pic>
      <p:sp>
        <p:nvSpPr>
          <p:cNvPr id="174087" name="Text Box 40"/>
          <p:cNvSpPr txBox="1"/>
          <p:nvPr/>
        </p:nvSpPr>
        <p:spPr>
          <a:xfrm>
            <a:off x="3886200" y="4313238"/>
            <a:ext cx="4724400" cy="155416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just" eaLnBrk="1" hangingPunct="1">
              <a:spcBef>
                <a:spcPct val="0"/>
              </a:spcBef>
              <a:buClrTx/>
              <a:buSzTx/>
              <a:buFont typeface="Arial" panose="020B0604020202020204" pitchFamily="34" charset="0"/>
              <a:buNone/>
            </a:pPr>
            <a:r>
              <a:rPr lang="zh-CN" altLang="en-US" b="1" dirty="0">
                <a:latin typeface="Times New Roman" panose="02020603050405020304" pitchFamily="18" charset="0"/>
              </a:rPr>
              <a:t>图</a:t>
            </a:r>
            <a:r>
              <a:rPr lang="en-US" altLang="zh-CN" dirty="0">
                <a:latin typeface="Times New Roman" panose="02020603050405020304" pitchFamily="18" charset="0"/>
              </a:rPr>
              <a:t>(b)</a:t>
            </a:r>
            <a:r>
              <a:rPr lang="zh-CN" altLang="en-US" b="1" dirty="0">
                <a:latin typeface="Times New Roman" panose="02020603050405020304" pitchFamily="18" charset="0"/>
              </a:rPr>
              <a:t>为控制系统中经常用到的积分控制器。积分时间常数为</a:t>
            </a:r>
            <a:r>
              <a:rPr lang="en-US" altLang="zh-CN" i="1" dirty="0">
                <a:latin typeface="Times New Roman" panose="02020603050405020304" pitchFamily="18" charset="0"/>
                <a:cs typeface="Times New Roman" panose="02020603050405020304" pitchFamily="18" charset="0"/>
              </a:rPr>
              <a:t>RC</a:t>
            </a:r>
            <a:endParaRPr lang="en-US" altLang="zh-CN" i="1" dirty="0">
              <a:latin typeface="Times New Roman" panose="02020603050405020304" pitchFamily="18" charset="0"/>
              <a:ea typeface="Times New Roman" panose="02020603050405020304" pitchFamily="18" charset="0"/>
            </a:endParaRPr>
          </a:p>
        </p:txBody>
      </p:sp>
      <p:sp>
        <p:nvSpPr>
          <p:cNvPr id="198664" name="灯片编号占位符 1"/>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rgbClr val="002699"/>
                </a:solidFill>
              </a:rPr>
            </a:fld>
            <a:endParaRPr lang="en-US" altLang="zh-CN" sz="1400" b="1" dirty="0">
              <a:solidFill>
                <a:srgbClr val="002699"/>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74084"/>
                                        </p:tgtEl>
                                        <p:attrNameLst>
                                          <p:attrName>style.visibility</p:attrName>
                                        </p:attrNameLst>
                                      </p:cBhvr>
                                      <p:to>
                                        <p:strVal val="visible"/>
                                      </p:to>
                                    </p:set>
                                    <p:animEffect transition="in" filter="slide(fromBottom)">
                                      <p:cBhvr>
                                        <p:cTn id="7" dur="500"/>
                                        <p:tgtEl>
                                          <p:spTgt spid="17408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74085"/>
                                        </p:tgtEl>
                                        <p:attrNameLst>
                                          <p:attrName>style.visibility</p:attrName>
                                        </p:attrNameLst>
                                      </p:cBhvr>
                                      <p:to>
                                        <p:strVal val="visible"/>
                                      </p:to>
                                    </p:set>
                                    <p:animEffect transition="in" filter="box(in)">
                                      <p:cBhvr>
                                        <p:cTn id="12" dur="500"/>
                                        <p:tgtEl>
                                          <p:spTgt spid="17408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4086"/>
                                        </p:tgtEl>
                                        <p:attrNameLst>
                                          <p:attrName>style.visibility</p:attrName>
                                        </p:attrNameLst>
                                      </p:cBhvr>
                                      <p:to>
                                        <p:strVal val="visible"/>
                                      </p:to>
                                    </p:set>
                                    <p:animEffect transition="in" filter="dissolve">
                                      <p:cBhvr>
                                        <p:cTn id="17" dur="500"/>
                                        <p:tgtEl>
                                          <p:spTgt spid="174086"/>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74087"/>
                                        </p:tgtEl>
                                        <p:attrNameLst>
                                          <p:attrName>style.visibility</p:attrName>
                                        </p:attrNameLst>
                                      </p:cBhvr>
                                      <p:to>
                                        <p:strVal val="visible"/>
                                      </p:to>
                                    </p:set>
                                    <p:animEffect transition="in" filter="box(in)">
                                      <p:cBhvr>
                                        <p:cTn id="22" dur="500"/>
                                        <p:tgtEl>
                                          <p:spTgt spid="1740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5" grpId="0"/>
      <p:bldP spid="17408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0706" name="灯片编号占位符 3"/>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fld>
            <a:endParaRPr lang="en-US" altLang="zh-CN" sz="1400" b="1" dirty="0"/>
          </a:p>
        </p:txBody>
      </p:sp>
      <p:sp>
        <p:nvSpPr>
          <p:cNvPr id="200707" name="Rectangle 2"/>
          <p:cNvSpPr/>
          <p:nvPr/>
        </p:nvSpPr>
        <p:spPr>
          <a:xfrm>
            <a:off x="-36512" y="228600"/>
            <a:ext cx="8077200" cy="129540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342900" lvl="0" indent="-342900" eaLnBrk="1" hangingPunct="1">
              <a:buClrTx/>
              <a:buSzTx/>
              <a:buFont typeface="Arial" panose="020B0604020202020204" pitchFamily="34" charset="0"/>
              <a:buNone/>
            </a:pPr>
            <a:r>
              <a:rPr lang="zh-CN" altLang="en-US" b="1" dirty="0">
                <a:latin typeface="宋体" panose="02010600030101010101" pitchFamily="2" charset="-122"/>
              </a:rPr>
              <a:t>（四）</a:t>
            </a:r>
            <a:r>
              <a:rPr lang="zh-CN" altLang="en-US" b="1" dirty="0">
                <a:latin typeface="Times New Roman" panose="02020603050405020304" pitchFamily="18" charset="0"/>
                <a:cs typeface="Times New Roman" panose="02020603050405020304" pitchFamily="18" charset="0"/>
              </a:rPr>
              <a:t>微分环节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rPr>
              <a:t>Derivative factor</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a:p>
            <a:pPr marL="342900" lvl="0" indent="-342900" eaLnBrk="1" hangingPunct="1">
              <a:buClrTx/>
              <a:buSzTx/>
              <a:buFont typeface="Arial" panose="020B0604020202020204" pitchFamily="34" charset="0"/>
              <a:buNone/>
            </a:pPr>
            <a:r>
              <a:rPr lang="zh-CN" altLang="en-US" sz="2800" dirty="0">
                <a:latin typeface="Times New Roman" panose="02020603050405020304" pitchFamily="18" charset="0"/>
              </a:rPr>
              <a:t>          </a:t>
            </a:r>
            <a:r>
              <a:rPr lang="en-US" altLang="zh-CN" sz="2800" i="1" dirty="0">
                <a:latin typeface="Times New Roman" panose="02020603050405020304" pitchFamily="18" charset="0"/>
              </a:rPr>
              <a:t>G</a:t>
            </a:r>
            <a:r>
              <a:rPr lang="en-US" altLang="zh-CN" sz="2800" dirty="0">
                <a:latin typeface="Times New Roman" panose="02020603050405020304" pitchFamily="18" charset="0"/>
              </a:rPr>
              <a:t>(</a:t>
            </a:r>
            <a:r>
              <a:rPr lang="en-US" altLang="zh-CN" sz="2800" i="1" dirty="0">
                <a:latin typeface="Times New Roman" panose="02020603050405020304" pitchFamily="18" charset="0"/>
              </a:rPr>
              <a:t>s</a:t>
            </a:r>
            <a:r>
              <a:rPr lang="en-US" altLang="zh-CN" sz="2800" dirty="0">
                <a:latin typeface="Times New Roman" panose="02020603050405020304" pitchFamily="18" charset="0"/>
              </a:rPr>
              <a:t>) = </a:t>
            </a:r>
            <a:r>
              <a:rPr lang="en-US" altLang="zh-CN" sz="2800" i="1" dirty="0">
                <a:latin typeface="Times New Roman" panose="02020603050405020304" pitchFamily="18" charset="0"/>
              </a:rPr>
              <a:t>Ts</a:t>
            </a:r>
            <a:r>
              <a:rPr lang="en-US" altLang="zh-CN" b="1" dirty="0">
                <a:latin typeface="Times New Roman" panose="02020603050405020304" pitchFamily="18" charset="0"/>
              </a:rPr>
              <a:t> </a:t>
            </a:r>
            <a:r>
              <a:rPr lang="zh-CN" altLang="en-US" b="1" dirty="0">
                <a:latin typeface="Times New Roman" panose="02020603050405020304" pitchFamily="18" charset="0"/>
              </a:rPr>
              <a:t>（</a:t>
            </a:r>
            <a:r>
              <a:rPr lang="zh-CN" altLang="en-US" b="1" dirty="0">
                <a:latin typeface="宋体" panose="02010600030101010101" pitchFamily="2" charset="-122"/>
              </a:rPr>
              <a:t>理想微分环节</a:t>
            </a:r>
            <a:r>
              <a:rPr lang="zh-CN" altLang="en-US" b="1" dirty="0">
                <a:latin typeface="Times New Roman" panose="02020603050405020304" pitchFamily="18" charset="0"/>
              </a:rPr>
              <a:t> ）</a:t>
            </a:r>
            <a:endParaRPr lang="zh-CN" altLang="en-US" b="1" dirty="0">
              <a:latin typeface="Times New Roman" panose="02020603050405020304" pitchFamily="18" charset="0"/>
            </a:endParaRPr>
          </a:p>
        </p:txBody>
      </p:sp>
      <p:grpSp>
        <p:nvGrpSpPr>
          <p:cNvPr id="2" name="Group 4"/>
          <p:cNvGrpSpPr/>
          <p:nvPr/>
        </p:nvGrpSpPr>
        <p:grpSpPr>
          <a:xfrm>
            <a:off x="900113" y="1484313"/>
            <a:ext cx="5484812" cy="1031875"/>
            <a:chOff x="0" y="0"/>
            <a:chExt cx="3122" cy="695"/>
          </a:xfrm>
        </p:grpSpPr>
        <p:graphicFrame>
          <p:nvGraphicFramePr>
            <p:cNvPr id="200712" name="Object 5"/>
            <p:cNvGraphicFramePr>
              <a:graphicFrameLocks noChangeAspect="1"/>
            </p:cNvGraphicFramePr>
            <p:nvPr/>
          </p:nvGraphicFramePr>
          <p:xfrm>
            <a:off x="0" y="0"/>
            <a:ext cx="1188" cy="695"/>
          </p:xfrm>
          <a:graphic>
            <a:graphicData uri="http://schemas.openxmlformats.org/presentationml/2006/ole">
              <mc:AlternateContent xmlns:mc="http://schemas.openxmlformats.org/markup-compatibility/2006">
                <mc:Choice xmlns:v="urn:schemas-microsoft-com:vml" Requires="v">
                  <p:oleObj spid="_x0000_s3291" name="" r:id="rId1" imgW="29159200" imgH="14122400" progId="Equation.DSMT4">
                    <p:embed/>
                  </p:oleObj>
                </mc:Choice>
                <mc:Fallback>
                  <p:oleObj name="" r:id="rId1" imgW="29159200" imgH="14122400" progId="Equation.DSMT4">
                    <p:embed/>
                    <p:pic>
                      <p:nvPicPr>
                        <p:cNvPr id="0" name="图片 3290"/>
                        <p:cNvPicPr/>
                        <p:nvPr/>
                      </p:nvPicPr>
                      <p:blipFill>
                        <a:blip r:embed="rId2"/>
                        <a:stretch>
                          <a:fillRect/>
                        </a:stretch>
                      </p:blipFill>
                      <p:spPr>
                        <a:xfrm>
                          <a:off x="0" y="0"/>
                          <a:ext cx="1188" cy="695"/>
                        </a:xfrm>
                        <a:prstGeom prst="rect">
                          <a:avLst/>
                        </a:prstGeom>
                        <a:noFill/>
                        <a:ln w="38100">
                          <a:noFill/>
                          <a:miter/>
                        </a:ln>
                      </p:spPr>
                    </p:pic>
                  </p:oleObj>
                </mc:Fallback>
              </mc:AlternateContent>
            </a:graphicData>
          </a:graphic>
        </p:graphicFrame>
        <p:sp>
          <p:nvSpPr>
            <p:cNvPr id="200713" name="Text Box 5"/>
            <p:cNvSpPr txBox="1"/>
            <p:nvPr/>
          </p:nvSpPr>
          <p:spPr>
            <a:xfrm>
              <a:off x="1106" y="144"/>
              <a:ext cx="2016" cy="39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宋体" panose="02010600030101010101" pitchFamily="2" charset="-122"/>
                </a:rPr>
                <a:t>（实际微分环节）</a:t>
              </a:r>
              <a:r>
                <a:rPr lang="zh-CN" altLang="en-US" b="1" dirty="0">
                  <a:latin typeface="Times New Roman" panose="02020603050405020304" pitchFamily="18" charset="0"/>
                </a:rPr>
                <a:t> </a:t>
              </a:r>
              <a:endParaRPr lang="zh-CN" altLang="en-US" b="1" dirty="0">
                <a:latin typeface="Times New Roman" panose="02020603050405020304" pitchFamily="18" charset="0"/>
              </a:endParaRPr>
            </a:p>
          </p:txBody>
        </p:sp>
      </p:grpSp>
      <p:sp>
        <p:nvSpPr>
          <p:cNvPr id="175111" name="Text Box 7"/>
          <p:cNvSpPr txBox="1"/>
          <p:nvPr/>
        </p:nvSpPr>
        <p:spPr>
          <a:xfrm>
            <a:off x="5029200" y="3124200"/>
            <a:ext cx="4038600" cy="22860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en-US"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rPr>
              <a:t>a</a:t>
            </a:r>
            <a:r>
              <a:rPr lang="en-US" altLang="zh-CN" dirty="0">
                <a:latin typeface="Times New Roman" panose="02020603050405020304" pitchFamily="18" charset="0"/>
                <a:cs typeface="Times New Roman" panose="02020603050405020304" pitchFamily="18" charset="0"/>
              </a:rPr>
              <a:t>)</a:t>
            </a:r>
            <a:r>
              <a:rPr lang="zh-CN" altLang="en-US" b="1" dirty="0">
                <a:latin typeface="宋体" panose="02010600030101010101" pitchFamily="2" charset="-122"/>
              </a:rPr>
              <a:t>测速电机与</a:t>
            </a:r>
            <a:r>
              <a:rPr lang="en-US" altLang="zh-CN" dirty="0">
                <a:latin typeface="Times New Roman" panose="02020603050405020304" pitchFamily="18" charset="0"/>
              </a:rPr>
              <a:t>(b)</a:t>
            </a:r>
            <a:r>
              <a:rPr lang="zh-CN" altLang="en-US" b="1" dirty="0">
                <a:latin typeface="宋体" panose="02010600030101010101" pitchFamily="2" charset="-122"/>
              </a:rPr>
              <a:t>微分运算放大器</a:t>
            </a:r>
            <a:r>
              <a:rPr lang="zh-CN" altLang="en-US" b="1" dirty="0"/>
              <a:t>为</a:t>
            </a:r>
            <a:r>
              <a:rPr lang="zh-CN" altLang="en-US" b="1" dirty="0">
                <a:latin typeface="Times New Roman" panose="02020603050405020304" pitchFamily="18" charset="0"/>
              </a:rPr>
              <a:t>理想微分环节</a:t>
            </a:r>
            <a:r>
              <a:rPr lang="en-US" altLang="zh-CN" b="1" dirty="0">
                <a:latin typeface="Times New Roman" panose="02020603050405020304" pitchFamily="18" charset="0"/>
              </a:rPr>
              <a:t>; </a:t>
            </a:r>
            <a:endParaRPr lang="en-US" altLang="zh-CN" b="1" dirty="0">
              <a:latin typeface="Times New Roman" panose="02020603050405020304" pitchFamily="18" charset="0"/>
            </a:endParaRPr>
          </a:p>
          <a:p>
            <a:pPr marL="0" lvl="0" indent="0" eaLnBrk="1" hangingPunct="1">
              <a:spcBef>
                <a:spcPct val="50000"/>
              </a:spcBef>
              <a:buClrTx/>
              <a:buSzTx/>
              <a:buFont typeface="Arial" panose="020B0604020202020204" pitchFamily="34" charset="0"/>
              <a:buNone/>
            </a:pPr>
            <a:r>
              <a:rPr lang="en-US" altLang="zh-CN" dirty="0">
                <a:latin typeface="Times New Roman" panose="02020603050405020304" pitchFamily="18" charset="0"/>
              </a:rPr>
              <a:t>(c)</a:t>
            </a:r>
            <a:r>
              <a:rPr lang="zh-CN" altLang="en-US" b="1" dirty="0">
                <a:latin typeface="宋体" panose="02010600030101010101" pitchFamily="2" charset="-122"/>
              </a:rPr>
              <a:t>和</a:t>
            </a:r>
            <a:r>
              <a:rPr lang="en-US" altLang="zh-CN" dirty="0">
                <a:latin typeface="Times New Roman" panose="02020603050405020304" pitchFamily="18" charset="0"/>
              </a:rPr>
              <a:t>(d)</a:t>
            </a:r>
            <a:r>
              <a:rPr lang="zh-CN" altLang="en-US" b="1" dirty="0">
                <a:latin typeface="宋体" panose="02010600030101010101" pitchFamily="2" charset="-122"/>
              </a:rPr>
              <a:t>实际微分环节</a:t>
            </a:r>
            <a:endParaRPr lang="zh-CN" altLang="en-US" b="1" dirty="0">
              <a:latin typeface="宋体" panose="02010600030101010101" pitchFamily="2" charset="-122"/>
            </a:endParaRPr>
          </a:p>
        </p:txBody>
      </p:sp>
      <p:pic>
        <p:nvPicPr>
          <p:cNvPr id="175112" name="Picture 8" descr="2-21"/>
          <p:cNvPicPr>
            <a:picLocks noChangeAspect="1"/>
          </p:cNvPicPr>
          <p:nvPr/>
        </p:nvPicPr>
        <p:blipFill>
          <a:blip r:embed="rId3"/>
          <a:stretch>
            <a:fillRect/>
          </a:stretch>
        </p:blipFill>
        <p:spPr>
          <a:xfrm>
            <a:off x="0" y="2667000"/>
            <a:ext cx="5029200" cy="3549650"/>
          </a:xfrm>
          <a:prstGeom prst="rect">
            <a:avLst/>
          </a:prstGeom>
          <a:noFill/>
          <a:ln w="9525">
            <a:noFill/>
          </a:ln>
        </p:spPr>
      </p:pic>
      <p:sp>
        <p:nvSpPr>
          <p:cNvPr id="200711" name="灯片编号占位符 2"/>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dirty="0">
                <a:solidFill>
                  <a:srgbClr val="002699"/>
                </a:solidFill>
              </a:rPr>
            </a:fld>
            <a:endParaRPr lang="en-US" altLang="zh-CN" sz="1400" dirty="0">
              <a:solidFill>
                <a:srgbClr val="0026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175112"/>
                                        </p:tgtEl>
                                        <p:attrNameLst>
                                          <p:attrName>style.visibility</p:attrName>
                                        </p:attrNameLst>
                                      </p:cBhvr>
                                      <p:to>
                                        <p:strVal val="visible"/>
                                      </p:to>
                                    </p:set>
                                    <p:animEffect transition="in" filter="dissolve">
                                      <p:cBhvr>
                                        <p:cTn id="13" dur="500"/>
                                        <p:tgtEl>
                                          <p:spTgt spid="175112"/>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175111"/>
                                        </p:tgtEl>
                                        <p:attrNameLst>
                                          <p:attrName>style.visibility</p:attrName>
                                        </p:attrNameLst>
                                      </p:cBhvr>
                                      <p:to>
                                        <p:strVal val="visible"/>
                                      </p:to>
                                    </p:set>
                                    <p:animEffect transition="in" filter="box(in)">
                                      <p:cBhvr>
                                        <p:cTn id="18" dur="500"/>
                                        <p:tgtEl>
                                          <p:spTgt spid="175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5170"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sp>
        <p:nvSpPr>
          <p:cNvPr id="135171" name="Rectangle 2"/>
          <p:cNvSpPr>
            <a:spLocks noGrp="1" noRot="1"/>
          </p:cNvSpPr>
          <p:nvPr>
            <p:ph type="title" idx="4294967295"/>
          </p:nvPr>
        </p:nvSpPr>
        <p:spPr>
          <a:xfrm>
            <a:off x="228600" y="76200"/>
            <a:ext cx="3657600" cy="579438"/>
          </a:xfrm>
          <a:ln/>
        </p:spPr>
        <p:txBody>
          <a:bodyPr vert="horz" wrap="square" lIns="91440" tIns="45720" rIns="91440" bIns="45720" anchor="ctr" anchorCtr="0"/>
          <a:p>
            <a:pPr algn="l" eaLnBrk="1" hangingPunct="1"/>
            <a:r>
              <a:rPr lang="zh-CN" altLang="en-US" sz="3200" b="1" dirty="0">
                <a:latin typeface="Times New Roman" panose="02020603050405020304" pitchFamily="18" charset="0"/>
              </a:rPr>
              <a:t>例</a:t>
            </a:r>
            <a:r>
              <a:rPr lang="en-US" altLang="zh-CN" sz="3200" b="1" dirty="0">
                <a:latin typeface="Times New Roman" panose="02020603050405020304" pitchFamily="18" charset="0"/>
              </a:rPr>
              <a:t>1    R-L-C</a:t>
            </a:r>
            <a:r>
              <a:rPr lang="zh-CN" altLang="en-US" sz="3200" b="1" dirty="0">
                <a:latin typeface="Times New Roman" panose="02020603050405020304" pitchFamily="18" charset="0"/>
              </a:rPr>
              <a:t>电路</a:t>
            </a:r>
            <a:r>
              <a:rPr lang="zh-CN" altLang="en-US" sz="3200" b="1" dirty="0"/>
              <a:t> </a:t>
            </a:r>
            <a:endParaRPr lang="zh-CN" altLang="en-US" sz="3200" b="1" dirty="0"/>
          </a:p>
        </p:txBody>
      </p:sp>
      <p:pic>
        <p:nvPicPr>
          <p:cNvPr id="135172" name="Picture 4" descr="2-2"/>
          <p:cNvPicPr>
            <a:picLocks noChangeAspect="1"/>
          </p:cNvPicPr>
          <p:nvPr/>
        </p:nvPicPr>
        <p:blipFill>
          <a:blip r:embed="rId1"/>
          <a:stretch>
            <a:fillRect/>
          </a:stretch>
        </p:blipFill>
        <p:spPr>
          <a:xfrm>
            <a:off x="107950" y="627063"/>
            <a:ext cx="4953000" cy="2362200"/>
          </a:xfrm>
          <a:prstGeom prst="rect">
            <a:avLst/>
          </a:prstGeom>
          <a:noFill/>
          <a:ln w="9525">
            <a:noFill/>
          </a:ln>
        </p:spPr>
      </p:pic>
      <p:sp>
        <p:nvSpPr>
          <p:cNvPr id="142341" name="Text Box 6"/>
          <p:cNvSpPr txBox="1">
            <a:spLocks noChangeArrowheads="1"/>
          </p:cNvSpPr>
          <p:nvPr/>
        </p:nvSpPr>
        <p:spPr bwMode="auto">
          <a:xfrm>
            <a:off x="5181600" y="288925"/>
            <a:ext cx="3581400" cy="2530475"/>
          </a:xfrm>
          <a:prstGeom prst="rect">
            <a:avLst/>
          </a:prstGeom>
          <a:noFill/>
          <a:ln>
            <a:noFill/>
          </a:ln>
        </p:spPr>
        <p:txBody>
          <a:bodyPr>
            <a:spAutoFit/>
          </a:bodyPr>
          <a:lstStyle>
            <a:lvl1pPr>
              <a:spcBef>
                <a:spcPct val="20000"/>
              </a:spcBef>
              <a:buClr>
                <a:schemeClr val="hlink"/>
              </a:buClr>
              <a:buSzPct val="75000"/>
              <a:buFont typeface="Wingdings" panose="05000000000000000000" pitchFamily="2" charset="2"/>
              <a:buChar char="v"/>
              <a:defRPr sz="3200">
                <a:solidFill>
                  <a:schemeClr val="tx2"/>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2"/>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2"/>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2"/>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3200" b="1" i="1" u="none" strike="noStrike" kern="1200" cap="none" spc="0" normalizeH="0" baseline="0" noProof="0" dirty="0" err="1" smtClean="0">
                <a:ln>
                  <a:noFill/>
                </a:ln>
                <a:solidFill>
                  <a:schemeClr val="tx2"/>
                </a:solidFill>
                <a:effectLst/>
                <a:uLnTx/>
                <a:uFillTx/>
                <a:latin typeface="Times New Roman" panose="02020603050405020304" pitchFamily="18" charset="0"/>
                <a:ea typeface="宋体" panose="02010600030101010101" pitchFamily="2" charset="-122"/>
                <a:cs typeface="+mn-cs"/>
              </a:rPr>
              <a:t>u</a:t>
            </a:r>
            <a:r>
              <a:rPr kumimoji="0" lang="en-US" altLang="zh-CN" sz="3200" b="1" i="1" u="none" strike="noStrike" kern="1200" cap="none" spc="0" normalizeH="0" baseline="-30000" noProof="0" dirty="0" err="1" smtClean="0">
                <a:ln>
                  <a:noFill/>
                </a:ln>
                <a:solidFill>
                  <a:schemeClr val="tx2"/>
                </a:solidFill>
                <a:effectLst/>
                <a:uLnTx/>
                <a:uFillTx/>
                <a:latin typeface="Times New Roman" panose="02020603050405020304" pitchFamily="18" charset="0"/>
                <a:ea typeface="宋体" panose="02010600030101010101" pitchFamily="2" charset="-122"/>
                <a:cs typeface="+mn-cs"/>
              </a:rPr>
              <a:t>r</a:t>
            </a:r>
            <a:r>
              <a:rPr kumimoji="0" lang="en-US" altLang="zh-CN" sz="3200" b="1" i="0" u="none" strike="noStrike" kern="1200" cap="none" spc="0" normalizeH="0" baseline="0" noProof="0" dirty="0" smtClean="0">
                <a:ln>
                  <a:noFill/>
                </a:ln>
                <a:solidFill>
                  <a:schemeClr val="tx2"/>
                </a:solidFill>
                <a:effectLst/>
                <a:uLnTx/>
                <a:uFillTx/>
                <a:latin typeface="Times New Roman" panose="02020603050405020304" pitchFamily="18" charset="0"/>
                <a:ea typeface="宋体" panose="02010600030101010101" pitchFamily="2" charset="-122"/>
                <a:cs typeface="+mn-cs"/>
              </a:rPr>
              <a:t>(</a:t>
            </a:r>
            <a:r>
              <a:rPr kumimoji="0" lang="en-US" altLang="zh-CN" sz="3200" b="1" i="1" u="none" strike="noStrike" kern="1200" cap="none" spc="0" normalizeH="0" baseline="0" noProof="0" dirty="0" smtClean="0">
                <a:ln>
                  <a:noFill/>
                </a:ln>
                <a:solidFill>
                  <a:schemeClr val="tx2"/>
                </a:solidFill>
                <a:effectLst/>
                <a:uLnTx/>
                <a:uFillTx/>
                <a:latin typeface="Times New Roman" panose="02020603050405020304" pitchFamily="18" charset="0"/>
                <a:ea typeface="宋体" panose="02010600030101010101" pitchFamily="2" charset="-122"/>
                <a:cs typeface="+mn-cs"/>
              </a:rPr>
              <a:t>t</a:t>
            </a:r>
            <a:r>
              <a:rPr kumimoji="0" lang="en-US" altLang="zh-CN" sz="3200" b="1" i="0" u="none" strike="noStrike" kern="1200" cap="none" spc="0" normalizeH="0" baseline="0" noProof="0" dirty="0" smtClean="0">
                <a:ln>
                  <a:noFill/>
                </a:ln>
                <a:solidFill>
                  <a:schemeClr val="tx2"/>
                </a:solidFill>
                <a:effectLst/>
                <a:uLnTx/>
                <a:uFillTx/>
                <a:latin typeface="Times New Roman" panose="02020603050405020304" pitchFamily="18" charset="0"/>
                <a:ea typeface="宋体" panose="02010600030101010101" pitchFamily="2" charset="-122"/>
                <a:cs typeface="+mn-cs"/>
              </a:rPr>
              <a:t>)</a:t>
            </a:r>
            <a:r>
              <a:rPr kumimoji="0" lang="zh-CN" altLang="en-US" sz="3200" b="1" i="0" u="none" strike="noStrike" kern="1200" cap="none" spc="0" normalizeH="0" baseline="0" noProof="0" dirty="0" smtClean="0">
                <a:ln>
                  <a:noFill/>
                </a:ln>
                <a:solidFill>
                  <a:schemeClr val="tx2"/>
                </a:solidFill>
                <a:effectLst/>
                <a:uLnTx/>
                <a:uFillTx/>
                <a:latin typeface="Times New Roman" panose="02020603050405020304" pitchFamily="18" charset="0"/>
                <a:ea typeface="宋体" panose="02010600030101010101" pitchFamily="2" charset="-122"/>
                <a:cs typeface="+mn-cs"/>
              </a:rPr>
              <a:t>为输入电压</a:t>
            </a:r>
            <a:endParaRPr kumimoji="0" lang="zh-CN" altLang="en-US" sz="3200" b="1" i="0" u="none" strike="noStrike" kern="1200" cap="none" spc="0" normalizeH="0" baseline="0" noProof="0" dirty="0" smtClean="0">
              <a:ln>
                <a:noFill/>
              </a:ln>
              <a:solidFill>
                <a:schemeClr val="tx2"/>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3200" b="1" i="1" u="none" strike="noStrike" kern="1200" cap="none" spc="0" normalizeH="0" baseline="0" noProof="0" dirty="0" err="1" smtClean="0">
                <a:ln>
                  <a:noFill/>
                </a:ln>
                <a:solidFill>
                  <a:schemeClr val="tx2"/>
                </a:solidFill>
                <a:effectLst/>
                <a:uLnTx/>
                <a:uFillTx/>
                <a:latin typeface="Times New Roman" panose="02020603050405020304" pitchFamily="18" charset="0"/>
                <a:ea typeface="宋体" panose="02010600030101010101" pitchFamily="2" charset="-122"/>
                <a:cs typeface="+mn-cs"/>
              </a:rPr>
              <a:t>u</a:t>
            </a:r>
            <a:r>
              <a:rPr kumimoji="0" lang="en-US" altLang="zh-CN" sz="3200" b="1" i="1" u="none" strike="noStrike" kern="1200" cap="none" spc="0" normalizeH="0" baseline="-30000" noProof="0" dirty="0" err="1" smtClean="0">
                <a:ln>
                  <a:noFill/>
                </a:ln>
                <a:solidFill>
                  <a:schemeClr val="tx2"/>
                </a:solidFill>
                <a:effectLst/>
                <a:uLnTx/>
                <a:uFillTx/>
                <a:latin typeface="Times New Roman" panose="02020603050405020304" pitchFamily="18" charset="0"/>
                <a:ea typeface="宋体" panose="02010600030101010101" pitchFamily="2" charset="-122"/>
                <a:cs typeface="+mn-cs"/>
              </a:rPr>
              <a:t>c</a:t>
            </a:r>
            <a:r>
              <a:rPr kumimoji="0" lang="en-US" altLang="zh-CN" sz="3200" b="1" i="0" u="none" strike="noStrike" kern="1200" cap="none" spc="0" normalizeH="0" baseline="0" noProof="0" dirty="0" smtClean="0">
                <a:ln>
                  <a:noFill/>
                </a:ln>
                <a:solidFill>
                  <a:schemeClr val="tx2"/>
                </a:solidFill>
                <a:effectLst/>
                <a:uLnTx/>
                <a:uFillTx/>
                <a:latin typeface="Times New Roman" panose="02020603050405020304" pitchFamily="18" charset="0"/>
                <a:ea typeface="宋体" panose="02010600030101010101" pitchFamily="2" charset="-122"/>
                <a:cs typeface="+mn-cs"/>
              </a:rPr>
              <a:t>(</a:t>
            </a:r>
            <a:r>
              <a:rPr kumimoji="0" lang="en-US" altLang="zh-CN" sz="3200" b="1" i="1" u="none" strike="noStrike" kern="1200" cap="none" spc="0" normalizeH="0" baseline="0" noProof="0" dirty="0" smtClean="0">
                <a:ln>
                  <a:noFill/>
                </a:ln>
                <a:solidFill>
                  <a:schemeClr val="tx2"/>
                </a:solidFill>
                <a:effectLst/>
                <a:uLnTx/>
                <a:uFillTx/>
                <a:latin typeface="Times New Roman" panose="02020603050405020304" pitchFamily="18" charset="0"/>
                <a:ea typeface="宋体" panose="02010600030101010101" pitchFamily="2" charset="-122"/>
                <a:cs typeface="+mn-cs"/>
              </a:rPr>
              <a:t>t</a:t>
            </a:r>
            <a:r>
              <a:rPr kumimoji="0" lang="en-US" altLang="zh-CN" sz="3200" b="1" i="0" u="none" strike="noStrike" kern="1200" cap="none" spc="0" normalizeH="0" baseline="0" noProof="0" dirty="0" smtClean="0">
                <a:ln>
                  <a:noFill/>
                </a:ln>
                <a:solidFill>
                  <a:schemeClr val="tx2"/>
                </a:solidFill>
                <a:effectLst/>
                <a:uLnTx/>
                <a:uFillTx/>
                <a:latin typeface="Times New Roman" panose="02020603050405020304" pitchFamily="18" charset="0"/>
                <a:ea typeface="宋体" panose="02010600030101010101" pitchFamily="2" charset="-122"/>
                <a:cs typeface="+mn-cs"/>
              </a:rPr>
              <a:t>)</a:t>
            </a:r>
            <a:r>
              <a:rPr kumimoji="0" lang="zh-CN" altLang="en-US" sz="3200" b="1" i="0" u="none" strike="noStrike" kern="1200" cap="none" spc="0" normalizeH="0" baseline="0" noProof="0" dirty="0" smtClean="0">
                <a:ln>
                  <a:noFill/>
                </a:ln>
                <a:solidFill>
                  <a:schemeClr val="tx2"/>
                </a:solidFill>
                <a:effectLst/>
                <a:uLnTx/>
                <a:uFillTx/>
                <a:latin typeface="Times New Roman" panose="02020603050405020304" pitchFamily="18" charset="0"/>
                <a:ea typeface="宋体" panose="02010600030101010101" pitchFamily="2" charset="-122"/>
                <a:cs typeface="+mn-cs"/>
              </a:rPr>
              <a:t>为输出电压</a:t>
            </a:r>
            <a:endParaRPr kumimoji="0" lang="zh-CN" altLang="en-US" sz="3200" b="1" i="0" u="none" strike="noStrike" kern="1200" cap="none" spc="0" normalizeH="0" baseline="0" noProof="0" dirty="0" smtClean="0">
              <a:ln>
                <a:noFill/>
              </a:ln>
              <a:solidFill>
                <a:schemeClr val="tx2"/>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zh-CN" altLang="en-US" sz="3200" b="1" i="0" u="none" strike="noStrike" kern="1200" cap="none" spc="0" normalizeH="0" baseline="0" noProof="0" dirty="0" smtClean="0">
                <a:ln>
                  <a:noFill/>
                </a:ln>
                <a:solidFill>
                  <a:schemeClr val="tx2"/>
                </a:solidFill>
                <a:effectLst/>
                <a:uLnTx/>
                <a:uFillTx/>
                <a:latin typeface="Times New Roman" panose="02020603050405020304" pitchFamily="18" charset="0"/>
                <a:ea typeface="宋体" panose="02010600030101010101" pitchFamily="2" charset="-122"/>
                <a:cs typeface="+mn-cs"/>
              </a:rPr>
              <a:t>要求列出</a:t>
            </a:r>
            <a:r>
              <a:rPr kumimoji="0" lang="en-US" altLang="zh-CN" sz="3200" b="1" i="1" u="none" strike="noStrike" kern="1200" cap="none" spc="0" normalizeH="0" baseline="0" noProof="0" dirty="0" err="1" smtClean="0">
                <a:ln>
                  <a:noFill/>
                </a:ln>
                <a:solidFill>
                  <a:schemeClr val="tx2"/>
                </a:solidFill>
                <a:effectLst/>
                <a:uLnTx/>
                <a:uFillTx/>
                <a:latin typeface="Times New Roman" panose="02020603050405020304" pitchFamily="18" charset="0"/>
                <a:ea typeface="宋体" panose="02010600030101010101" pitchFamily="2" charset="-122"/>
                <a:cs typeface="+mn-cs"/>
              </a:rPr>
              <a:t>u</a:t>
            </a:r>
            <a:r>
              <a:rPr kumimoji="0" lang="en-US" altLang="zh-CN" sz="3200" b="1" i="1" u="none" strike="noStrike" kern="1200" cap="none" spc="0" normalizeH="0" baseline="-30000" noProof="0" dirty="0" err="1" smtClean="0">
                <a:ln>
                  <a:noFill/>
                </a:ln>
                <a:solidFill>
                  <a:schemeClr val="tx2"/>
                </a:solidFill>
                <a:effectLst/>
                <a:uLnTx/>
                <a:uFillTx/>
                <a:latin typeface="Times New Roman" panose="02020603050405020304" pitchFamily="18" charset="0"/>
                <a:ea typeface="宋体" panose="02010600030101010101" pitchFamily="2" charset="-122"/>
                <a:cs typeface="+mn-cs"/>
              </a:rPr>
              <a:t>c</a:t>
            </a:r>
            <a:r>
              <a:rPr kumimoji="0" lang="en-US" altLang="zh-CN" sz="3200" b="1" i="0" u="none" strike="noStrike" kern="1200" cap="none" spc="0" normalizeH="0" baseline="0" noProof="0" dirty="0" smtClean="0">
                <a:ln>
                  <a:noFill/>
                </a:ln>
                <a:solidFill>
                  <a:schemeClr val="tx2"/>
                </a:solidFill>
                <a:effectLst/>
                <a:uLnTx/>
                <a:uFillTx/>
                <a:latin typeface="Times New Roman" panose="02020603050405020304" pitchFamily="18" charset="0"/>
                <a:ea typeface="宋体" panose="02010600030101010101" pitchFamily="2" charset="-122"/>
                <a:cs typeface="+mn-cs"/>
              </a:rPr>
              <a:t>(</a:t>
            </a:r>
            <a:r>
              <a:rPr kumimoji="0" lang="en-US" altLang="zh-CN" sz="3200" b="1" i="1" u="none" strike="noStrike" kern="1200" cap="none" spc="0" normalizeH="0" baseline="0" noProof="0" dirty="0" smtClean="0">
                <a:ln>
                  <a:noFill/>
                </a:ln>
                <a:solidFill>
                  <a:schemeClr val="tx2"/>
                </a:solidFill>
                <a:effectLst/>
                <a:uLnTx/>
                <a:uFillTx/>
                <a:latin typeface="Times New Roman" panose="02020603050405020304" pitchFamily="18" charset="0"/>
                <a:ea typeface="宋体" panose="02010600030101010101" pitchFamily="2" charset="-122"/>
                <a:cs typeface="+mn-cs"/>
              </a:rPr>
              <a:t>t</a:t>
            </a:r>
            <a:r>
              <a:rPr kumimoji="0" lang="en-US" altLang="zh-CN" sz="3200" b="1" i="0" u="none" strike="noStrike" kern="1200" cap="none" spc="0" normalizeH="0" baseline="0" noProof="0" dirty="0" smtClean="0">
                <a:ln>
                  <a:noFill/>
                </a:ln>
                <a:solidFill>
                  <a:schemeClr val="tx2"/>
                </a:solidFill>
                <a:effectLst/>
                <a:uLnTx/>
                <a:uFillTx/>
                <a:latin typeface="Times New Roman" panose="02020603050405020304" pitchFamily="18" charset="0"/>
                <a:ea typeface="宋体" panose="02010600030101010101" pitchFamily="2" charset="-122"/>
                <a:cs typeface="+mn-cs"/>
              </a:rPr>
              <a:t>)</a:t>
            </a:r>
            <a:r>
              <a:rPr kumimoji="0" lang="zh-CN" altLang="en-US" sz="3200" b="1" i="0" u="none" strike="noStrike" kern="1200" cap="none" spc="0" normalizeH="0" baseline="0" noProof="0" dirty="0" smtClean="0">
                <a:ln>
                  <a:noFill/>
                </a:ln>
                <a:solidFill>
                  <a:schemeClr val="tx2"/>
                </a:solidFill>
                <a:effectLst/>
                <a:uLnTx/>
                <a:uFillTx/>
                <a:latin typeface="Times New Roman" panose="02020603050405020304" pitchFamily="18" charset="0"/>
                <a:ea typeface="宋体" panose="02010600030101010101" pitchFamily="2" charset="-122"/>
                <a:cs typeface="+mn-cs"/>
              </a:rPr>
              <a:t>与</a:t>
            </a:r>
            <a:r>
              <a:rPr kumimoji="0" lang="en-US" altLang="zh-CN" sz="3200" b="1" i="1" u="none" strike="noStrike" kern="1200" cap="none" spc="0" normalizeH="0" baseline="0" noProof="0" dirty="0" err="1" smtClean="0">
                <a:ln>
                  <a:noFill/>
                </a:ln>
                <a:solidFill>
                  <a:schemeClr val="tx2"/>
                </a:solidFill>
                <a:effectLst/>
                <a:uLnTx/>
                <a:uFillTx/>
                <a:latin typeface="Times New Roman" panose="02020603050405020304" pitchFamily="18" charset="0"/>
                <a:ea typeface="宋体" panose="02010600030101010101" pitchFamily="2" charset="-122"/>
                <a:cs typeface="+mn-cs"/>
              </a:rPr>
              <a:t>u</a:t>
            </a:r>
            <a:r>
              <a:rPr kumimoji="0" lang="en-US" altLang="zh-CN" sz="3200" b="1" i="1" u="none" strike="noStrike" kern="1200" cap="none" spc="0" normalizeH="0" baseline="-30000" noProof="0" dirty="0" err="1" smtClean="0">
                <a:ln>
                  <a:noFill/>
                </a:ln>
                <a:solidFill>
                  <a:schemeClr val="tx2"/>
                </a:solidFill>
                <a:effectLst/>
                <a:uLnTx/>
                <a:uFillTx/>
                <a:latin typeface="Times New Roman" panose="02020603050405020304" pitchFamily="18" charset="0"/>
                <a:ea typeface="宋体" panose="02010600030101010101" pitchFamily="2" charset="-122"/>
                <a:cs typeface="+mn-cs"/>
              </a:rPr>
              <a:t>r</a:t>
            </a:r>
            <a:r>
              <a:rPr kumimoji="0" lang="en-US" altLang="zh-CN" sz="3200" b="1" i="0" u="none" strike="noStrike" kern="1200" cap="none" spc="0" normalizeH="0" baseline="0" noProof="0" dirty="0" smtClean="0">
                <a:ln>
                  <a:noFill/>
                </a:ln>
                <a:solidFill>
                  <a:schemeClr val="tx2"/>
                </a:solidFill>
                <a:effectLst/>
                <a:uLnTx/>
                <a:uFillTx/>
                <a:latin typeface="Times New Roman" panose="02020603050405020304" pitchFamily="18" charset="0"/>
                <a:ea typeface="宋体" panose="02010600030101010101" pitchFamily="2" charset="-122"/>
                <a:cs typeface="+mn-cs"/>
              </a:rPr>
              <a:t>(</a:t>
            </a:r>
            <a:r>
              <a:rPr kumimoji="0" lang="en-US" altLang="zh-CN" sz="3200" b="1" i="1" u="none" strike="noStrike" kern="1200" cap="none" spc="0" normalizeH="0" baseline="0" noProof="0" dirty="0" smtClean="0">
                <a:ln>
                  <a:noFill/>
                </a:ln>
                <a:solidFill>
                  <a:schemeClr val="tx2"/>
                </a:solidFill>
                <a:effectLst/>
                <a:uLnTx/>
                <a:uFillTx/>
                <a:latin typeface="Times New Roman" panose="02020603050405020304" pitchFamily="18" charset="0"/>
                <a:ea typeface="宋体" panose="02010600030101010101" pitchFamily="2" charset="-122"/>
                <a:cs typeface="+mn-cs"/>
              </a:rPr>
              <a:t>t</a:t>
            </a:r>
            <a:r>
              <a:rPr kumimoji="0" lang="en-US" altLang="zh-CN" sz="3200" b="1" i="0" u="none" strike="noStrike" kern="1200" cap="none" spc="0" normalizeH="0" baseline="0" noProof="0" dirty="0" smtClean="0">
                <a:ln>
                  <a:noFill/>
                </a:ln>
                <a:solidFill>
                  <a:schemeClr val="tx2"/>
                </a:solidFill>
                <a:effectLst/>
                <a:uLnTx/>
                <a:uFillTx/>
                <a:latin typeface="Times New Roman" panose="02020603050405020304" pitchFamily="18" charset="0"/>
                <a:ea typeface="宋体" panose="02010600030101010101" pitchFamily="2" charset="-122"/>
                <a:cs typeface="+mn-cs"/>
              </a:rPr>
              <a:t>)</a:t>
            </a:r>
            <a:r>
              <a:rPr kumimoji="0" lang="zh-CN" altLang="en-US" sz="3200" b="1" i="0" u="none" strike="noStrike" kern="1200" cap="none" spc="0" normalizeH="0" baseline="0" noProof="0" dirty="0" smtClean="0">
                <a:ln>
                  <a:noFill/>
                </a:ln>
                <a:solidFill>
                  <a:schemeClr val="tx2"/>
                </a:solidFill>
                <a:effectLst/>
                <a:uLnTx/>
                <a:uFillTx/>
                <a:latin typeface="Times New Roman" panose="02020603050405020304" pitchFamily="18" charset="0"/>
                <a:ea typeface="宋体" panose="02010600030101010101" pitchFamily="2" charset="-122"/>
                <a:cs typeface="+mn-cs"/>
              </a:rPr>
              <a:t>的关系方程式</a:t>
            </a:r>
            <a:r>
              <a:rPr kumimoji="0" lang="zh-CN" altLang="en-US" sz="3200" b="1" i="0" u="none" strike="noStrike" kern="1200" cap="none" spc="0" normalizeH="0" baseline="0" noProof="0" dirty="0" smtClean="0">
                <a:ln>
                  <a:noFill/>
                </a:ln>
                <a:solidFill>
                  <a:schemeClr val="accent5">
                    <a:lumMod val="25000"/>
                  </a:schemeClr>
                </a:solidFill>
                <a:effectLst/>
                <a:uLnTx/>
                <a:uFillTx/>
                <a:latin typeface="Times New Roman" panose="02020603050405020304" pitchFamily="18" charset="0"/>
                <a:ea typeface="宋体" panose="02010600030101010101" pitchFamily="2" charset="-122"/>
                <a:cs typeface="+mn-cs"/>
              </a:rPr>
              <a:t>。</a:t>
            </a:r>
            <a:r>
              <a:rPr kumimoji="0" lang="zh-CN" altLang="en-US" sz="3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 </a:t>
            </a:r>
            <a:endParaRPr kumimoji="0" lang="zh-CN" altLang="en-US" sz="3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42342" name="Text Box 7"/>
          <p:cNvSpPr txBox="1"/>
          <p:nvPr/>
        </p:nvSpPr>
        <p:spPr>
          <a:xfrm>
            <a:off x="0" y="3009900"/>
            <a:ext cx="79248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just"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a:t>
            </a:r>
            <a:r>
              <a:rPr lang="en-US" altLang="zh-CN" b="1" dirty="0">
                <a:latin typeface="Times New Roman" panose="02020603050405020304" pitchFamily="18" charset="0"/>
              </a:rPr>
              <a:t>1</a:t>
            </a:r>
            <a:r>
              <a:rPr lang="zh-CN" altLang="en-US" b="1" dirty="0">
                <a:latin typeface="Times New Roman" panose="02020603050405020304" pitchFamily="18" charset="0"/>
              </a:rPr>
              <a:t>）根据基尔霍夫定律可写出原始方程式</a:t>
            </a:r>
            <a:endParaRPr lang="zh-CN" altLang="en-US" b="1" dirty="0">
              <a:latin typeface="Times New Roman" panose="02020603050405020304" pitchFamily="18" charset="0"/>
              <a:ea typeface="华文行楷" panose="02010800040101010101" pitchFamily="2" charset="-122"/>
            </a:endParaRPr>
          </a:p>
        </p:txBody>
      </p:sp>
      <p:graphicFrame>
        <p:nvGraphicFramePr>
          <p:cNvPr id="142343" name="Object 7"/>
          <p:cNvGraphicFramePr>
            <a:graphicFrameLocks noChangeAspect="1"/>
          </p:cNvGraphicFramePr>
          <p:nvPr/>
        </p:nvGraphicFramePr>
        <p:xfrm>
          <a:off x="1066800" y="3424238"/>
          <a:ext cx="4483100" cy="1109662"/>
        </p:xfrm>
        <a:graphic>
          <a:graphicData uri="http://schemas.openxmlformats.org/presentationml/2006/ole">
            <mc:AlternateContent xmlns:mc="http://schemas.openxmlformats.org/markup-compatibility/2006">
              <mc:Choice xmlns:v="urn:schemas-microsoft-com:vml" Requires="v">
                <p:oleObj spid="_x0000_s3076" name="" r:id="rId2" imgW="1574800" imgH="393700" progId="Equation.DSMT4">
                  <p:embed/>
                </p:oleObj>
              </mc:Choice>
              <mc:Fallback>
                <p:oleObj name="" r:id="rId2" imgW="1574800" imgH="393700" progId="Equation.DSMT4">
                  <p:embed/>
                  <p:pic>
                    <p:nvPicPr>
                      <p:cNvPr id="0" name="图片 3075"/>
                      <p:cNvPicPr/>
                      <p:nvPr/>
                    </p:nvPicPr>
                    <p:blipFill>
                      <a:blip r:embed="rId3"/>
                      <a:stretch>
                        <a:fillRect/>
                      </a:stretch>
                    </p:blipFill>
                    <p:spPr>
                      <a:xfrm>
                        <a:off x="1066800" y="3424238"/>
                        <a:ext cx="4483100" cy="1109662"/>
                      </a:xfrm>
                      <a:prstGeom prst="rect">
                        <a:avLst/>
                      </a:prstGeom>
                      <a:noFill/>
                      <a:ln w="38100">
                        <a:noFill/>
                        <a:miter/>
                      </a:ln>
                    </p:spPr>
                  </p:pic>
                </p:oleObj>
              </mc:Fallback>
            </mc:AlternateContent>
          </a:graphicData>
        </a:graphic>
      </p:graphicFrame>
      <p:sp>
        <p:nvSpPr>
          <p:cNvPr id="142344" name="Text Box 10"/>
          <p:cNvSpPr txBox="1"/>
          <p:nvPr/>
        </p:nvSpPr>
        <p:spPr>
          <a:xfrm>
            <a:off x="0" y="3695700"/>
            <a:ext cx="90678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a:t>
            </a:r>
            <a:r>
              <a:rPr lang="en-US" altLang="zh-CN" b="1" dirty="0">
                <a:latin typeface="Times New Roman" panose="02020603050405020304" pitchFamily="18" charset="0"/>
              </a:rPr>
              <a:t>2</a:t>
            </a:r>
            <a:r>
              <a:rPr lang="zh-CN" altLang="en-US" b="1" dirty="0">
                <a:latin typeface="Times New Roman" panose="02020603050405020304" pitchFamily="18" charset="0"/>
              </a:rPr>
              <a:t>）式中</a:t>
            </a:r>
            <a:r>
              <a:rPr lang="en-US" altLang="zh-CN" b="1" i="1" dirty="0">
                <a:latin typeface="Times New Roman" panose="02020603050405020304" pitchFamily="18" charset="0"/>
              </a:rPr>
              <a:t>i</a:t>
            </a:r>
            <a:r>
              <a:rPr lang="zh-CN" altLang="en-US" b="1" dirty="0">
                <a:latin typeface="Times New Roman" panose="02020603050405020304" pitchFamily="18" charset="0"/>
              </a:rPr>
              <a:t>是中间变量，它与输出</a:t>
            </a:r>
            <a:r>
              <a:rPr lang="en-US" altLang="zh-CN" b="1" i="1" dirty="0">
                <a:latin typeface="Times New Roman" panose="02020603050405020304" pitchFamily="18" charset="0"/>
              </a:rPr>
              <a:t>u</a:t>
            </a:r>
            <a:r>
              <a:rPr lang="en-US" altLang="zh-CN" b="1" i="1" baseline="-30000" dirty="0">
                <a:latin typeface="Times New Roman" panose="02020603050405020304" pitchFamily="18" charset="0"/>
              </a:rPr>
              <a:t>c</a:t>
            </a:r>
            <a:r>
              <a:rPr lang="en-US" altLang="zh-CN" b="1" dirty="0">
                <a:latin typeface="Times New Roman" panose="02020603050405020304" pitchFamily="18" charset="0"/>
              </a:rPr>
              <a:t>(</a:t>
            </a:r>
            <a:r>
              <a:rPr lang="en-US" altLang="zh-CN" b="1" i="1" dirty="0">
                <a:latin typeface="Times New Roman" panose="02020603050405020304" pitchFamily="18" charset="0"/>
              </a:rPr>
              <a:t>t</a:t>
            </a:r>
            <a:r>
              <a:rPr lang="en-US" altLang="zh-CN" b="1" dirty="0">
                <a:latin typeface="Times New Roman" panose="02020603050405020304" pitchFamily="18" charset="0"/>
              </a:rPr>
              <a:t>)</a:t>
            </a:r>
            <a:r>
              <a:rPr lang="zh-CN" altLang="en-US" b="1" dirty="0">
                <a:latin typeface="Times New Roman" panose="02020603050405020304" pitchFamily="18" charset="0"/>
              </a:rPr>
              <a:t>有如下关系</a:t>
            </a:r>
            <a:r>
              <a:rPr lang="zh-CN" altLang="en-US" b="1" dirty="0">
                <a:solidFill>
                  <a:schemeClr val="tx1"/>
                </a:solidFill>
                <a:latin typeface="Times New Roman" panose="02020603050405020304" pitchFamily="18" charset="0"/>
                <a:ea typeface="华文行楷" panose="02010800040101010101" pitchFamily="2" charset="-122"/>
              </a:rPr>
              <a:t> </a:t>
            </a:r>
            <a:endParaRPr lang="zh-CN" altLang="en-US" b="1" dirty="0">
              <a:solidFill>
                <a:schemeClr val="tx1"/>
              </a:solidFill>
              <a:latin typeface="Times New Roman" panose="02020603050405020304" pitchFamily="18" charset="0"/>
              <a:ea typeface="华文行楷" panose="02010800040101010101" pitchFamily="2" charset="-122"/>
            </a:endParaRPr>
          </a:p>
        </p:txBody>
      </p:sp>
      <p:graphicFrame>
        <p:nvGraphicFramePr>
          <p:cNvPr id="142345" name="Object 9"/>
          <p:cNvGraphicFramePr>
            <a:graphicFrameLocks noChangeAspect="1"/>
          </p:cNvGraphicFramePr>
          <p:nvPr/>
        </p:nvGraphicFramePr>
        <p:xfrm>
          <a:off x="1143000" y="4103688"/>
          <a:ext cx="2590800" cy="1039812"/>
        </p:xfrm>
        <a:graphic>
          <a:graphicData uri="http://schemas.openxmlformats.org/presentationml/2006/ole">
            <mc:AlternateContent xmlns:mc="http://schemas.openxmlformats.org/markup-compatibility/2006">
              <mc:Choice xmlns:v="urn:schemas-microsoft-com:vml" Requires="v">
                <p:oleObj spid="_x0000_s3077" name="" r:id="rId4" imgW="914400" imgH="393700" progId="Equation.3">
                  <p:embed/>
                </p:oleObj>
              </mc:Choice>
              <mc:Fallback>
                <p:oleObj name="" r:id="rId4" imgW="914400" imgH="393700" progId="Equation.3">
                  <p:embed/>
                  <p:pic>
                    <p:nvPicPr>
                      <p:cNvPr id="0" name="图片 3076"/>
                      <p:cNvPicPr/>
                      <p:nvPr/>
                    </p:nvPicPr>
                    <p:blipFill>
                      <a:blip r:embed="rId5"/>
                      <a:stretch>
                        <a:fillRect/>
                      </a:stretch>
                    </p:blipFill>
                    <p:spPr>
                      <a:xfrm>
                        <a:off x="1143000" y="4103688"/>
                        <a:ext cx="2590800" cy="1039812"/>
                      </a:xfrm>
                      <a:prstGeom prst="rect">
                        <a:avLst/>
                      </a:prstGeom>
                      <a:noFill/>
                      <a:ln w="38100">
                        <a:noFill/>
                        <a:miter/>
                      </a:ln>
                    </p:spPr>
                  </p:pic>
                </p:oleObj>
              </mc:Fallback>
            </mc:AlternateContent>
          </a:graphicData>
        </a:graphic>
      </p:graphicFrame>
      <p:sp>
        <p:nvSpPr>
          <p:cNvPr id="142346" name="Text Box 21"/>
          <p:cNvSpPr txBox="1"/>
          <p:nvPr/>
        </p:nvSpPr>
        <p:spPr>
          <a:xfrm>
            <a:off x="0" y="4411663"/>
            <a:ext cx="8839200"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a:t>
            </a:r>
            <a:r>
              <a:rPr lang="en-US" altLang="zh-CN" b="1" dirty="0">
                <a:latin typeface="Times New Roman" panose="02020603050405020304" pitchFamily="18" charset="0"/>
              </a:rPr>
              <a:t>3</a:t>
            </a:r>
            <a:r>
              <a:rPr lang="zh-CN" altLang="en-US" b="1" dirty="0">
                <a:latin typeface="Times New Roman" panose="02020603050405020304" pitchFamily="18" charset="0"/>
              </a:rPr>
              <a:t>）消去中间变量 </a:t>
            </a:r>
            <a:r>
              <a:rPr lang="en-US" altLang="zh-CN" b="1" i="1" dirty="0">
                <a:latin typeface="Times New Roman" panose="02020603050405020304" pitchFamily="18" charset="0"/>
              </a:rPr>
              <a:t>i </a:t>
            </a:r>
            <a:r>
              <a:rPr lang="zh-CN" altLang="en-US" b="1" dirty="0">
                <a:latin typeface="Times New Roman" panose="02020603050405020304" pitchFamily="18" charset="0"/>
              </a:rPr>
              <a:t>后，输入输出微分方程式</a:t>
            </a:r>
            <a:r>
              <a:rPr lang="zh-CN" altLang="en-US" b="1" dirty="0">
                <a:solidFill>
                  <a:schemeClr val="tx1"/>
                </a:solidFill>
                <a:latin typeface="Times New Roman" panose="02020603050405020304" pitchFamily="18" charset="0"/>
                <a:ea typeface="华文行楷" panose="02010800040101010101" pitchFamily="2" charset="-122"/>
              </a:rPr>
              <a:t> </a:t>
            </a:r>
            <a:endParaRPr lang="zh-CN" altLang="en-US" b="1" dirty="0">
              <a:solidFill>
                <a:schemeClr val="tx1"/>
              </a:solidFill>
              <a:latin typeface="Times New Roman" panose="02020603050405020304" pitchFamily="18" charset="0"/>
              <a:ea typeface="华文行楷" panose="02010800040101010101" pitchFamily="2" charset="-122"/>
            </a:endParaRPr>
          </a:p>
        </p:txBody>
      </p:sp>
      <p:graphicFrame>
        <p:nvGraphicFramePr>
          <p:cNvPr id="142347" name="Object 11"/>
          <p:cNvGraphicFramePr>
            <a:graphicFrameLocks noChangeAspect="1"/>
          </p:cNvGraphicFramePr>
          <p:nvPr/>
        </p:nvGraphicFramePr>
        <p:xfrm>
          <a:off x="1249363" y="4838700"/>
          <a:ext cx="5578475" cy="1046163"/>
        </p:xfrm>
        <a:graphic>
          <a:graphicData uri="http://schemas.openxmlformats.org/presentationml/2006/ole">
            <mc:AlternateContent xmlns:mc="http://schemas.openxmlformats.org/markup-compatibility/2006">
              <mc:Choice xmlns:v="urn:schemas-microsoft-com:vml" Requires="v">
                <p:oleObj spid="_x0000_s3078" name="" r:id="rId6" imgW="2324100" imgH="419100" progId="Equation.DSMT4">
                  <p:embed/>
                </p:oleObj>
              </mc:Choice>
              <mc:Fallback>
                <p:oleObj name="" r:id="rId6" imgW="2324100" imgH="419100" progId="Equation.DSMT4">
                  <p:embed/>
                  <p:pic>
                    <p:nvPicPr>
                      <p:cNvPr id="0" name="图片 3077"/>
                      <p:cNvPicPr/>
                      <p:nvPr/>
                    </p:nvPicPr>
                    <p:blipFill>
                      <a:blip r:embed="rId7"/>
                      <a:stretch>
                        <a:fillRect/>
                      </a:stretch>
                    </p:blipFill>
                    <p:spPr>
                      <a:xfrm>
                        <a:off x="1249363" y="4838700"/>
                        <a:ext cx="5578475" cy="1046163"/>
                      </a:xfrm>
                      <a:prstGeom prst="rect">
                        <a:avLst/>
                      </a:prstGeom>
                      <a:noFill/>
                      <a:ln w="38100">
                        <a:noFill/>
                        <a:miter/>
                      </a:ln>
                    </p:spPr>
                  </p:pic>
                </p:oleObj>
              </mc:Fallback>
            </mc:AlternateContent>
          </a:graphicData>
        </a:graphic>
      </p:graphicFrame>
      <p:grpSp>
        <p:nvGrpSpPr>
          <p:cNvPr id="2" name="Group 12"/>
          <p:cNvGrpSpPr/>
          <p:nvPr/>
        </p:nvGrpSpPr>
        <p:grpSpPr>
          <a:xfrm>
            <a:off x="228600" y="5694363"/>
            <a:ext cx="8299450" cy="990600"/>
            <a:chOff x="-440" y="-8"/>
            <a:chExt cx="3239" cy="369"/>
          </a:xfrm>
        </p:grpSpPr>
        <p:graphicFrame>
          <p:nvGraphicFramePr>
            <p:cNvPr id="135182" name="Object 13"/>
            <p:cNvGraphicFramePr>
              <a:graphicFrameLocks noChangeAspect="1"/>
            </p:cNvGraphicFramePr>
            <p:nvPr/>
          </p:nvGraphicFramePr>
          <p:xfrm>
            <a:off x="-220" y="-8"/>
            <a:ext cx="3019" cy="369"/>
          </p:xfrm>
          <a:graphic>
            <a:graphicData uri="http://schemas.openxmlformats.org/presentationml/2006/ole">
              <mc:AlternateContent xmlns:mc="http://schemas.openxmlformats.org/markup-compatibility/2006">
                <mc:Choice xmlns:v="urn:schemas-microsoft-com:vml" Requires="v">
                  <p:oleObj spid="_x0000_s3080" name="" r:id="rId8" imgW="3429000" imgH="419100" progId="Equation.DSMT4">
                    <p:embed/>
                  </p:oleObj>
                </mc:Choice>
                <mc:Fallback>
                  <p:oleObj name="" r:id="rId8" imgW="3429000" imgH="419100" progId="Equation.DSMT4">
                    <p:embed/>
                    <p:pic>
                      <p:nvPicPr>
                        <p:cNvPr id="0" name="图片 3079"/>
                        <p:cNvPicPr/>
                        <p:nvPr/>
                      </p:nvPicPr>
                      <p:blipFill>
                        <a:blip r:embed="rId9"/>
                        <a:stretch>
                          <a:fillRect/>
                        </a:stretch>
                      </p:blipFill>
                      <p:spPr>
                        <a:xfrm>
                          <a:off x="-220" y="-8"/>
                          <a:ext cx="3019" cy="369"/>
                        </a:xfrm>
                        <a:prstGeom prst="rect">
                          <a:avLst/>
                        </a:prstGeom>
                        <a:noFill/>
                        <a:ln w="38100">
                          <a:noFill/>
                          <a:miter/>
                        </a:ln>
                      </p:spPr>
                    </p:pic>
                  </p:oleObj>
                </mc:Fallback>
              </mc:AlternateContent>
            </a:graphicData>
          </a:graphic>
        </p:graphicFrame>
        <p:sp>
          <p:nvSpPr>
            <p:cNvPr id="135183" name="Text Box 25"/>
            <p:cNvSpPr txBox="1"/>
            <p:nvPr/>
          </p:nvSpPr>
          <p:spPr>
            <a:xfrm>
              <a:off x="-440" y="60"/>
              <a:ext cx="336" cy="21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或</a:t>
              </a:r>
              <a:endParaRPr lang="zh-CN" altLang="en-US" b="1" dirty="0">
                <a:latin typeface="Times New Roman" panose="02020603050405020304" pitchFamily="18" charset="0"/>
              </a:endParaRPr>
            </a:p>
          </p:txBody>
        </p:sp>
      </p:grpSp>
      <p:sp>
        <p:nvSpPr>
          <p:cNvPr id="135181" name="灯片编号占位符 2"/>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2341"/>
                                        </p:tgtEl>
                                        <p:attrNameLst>
                                          <p:attrName>style.visibility</p:attrName>
                                        </p:attrNameLst>
                                      </p:cBhvr>
                                      <p:to>
                                        <p:strVal val="visible"/>
                                      </p:to>
                                    </p:set>
                                    <p:anim calcmode="lin" valueType="num">
                                      <p:cBhvr additive="base">
                                        <p:cTn id="7" dur="500" fill="hold"/>
                                        <p:tgtEl>
                                          <p:spTgt spid="142341"/>
                                        </p:tgtEl>
                                        <p:attrNameLst>
                                          <p:attrName>ppt_x</p:attrName>
                                        </p:attrNameLst>
                                      </p:cBhvr>
                                      <p:tavLst>
                                        <p:tav tm="0">
                                          <p:val>
                                            <p:strVal val="#ppt_x"/>
                                          </p:val>
                                        </p:tav>
                                        <p:tav tm="100000">
                                          <p:val>
                                            <p:strVal val="#ppt_x"/>
                                          </p:val>
                                        </p:tav>
                                      </p:tavLst>
                                    </p:anim>
                                    <p:anim calcmode="lin" valueType="num">
                                      <p:cBhvr additive="base">
                                        <p:cTn id="8" dur="500" fill="hold"/>
                                        <p:tgtEl>
                                          <p:spTgt spid="14234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2342"/>
                                        </p:tgtEl>
                                        <p:attrNameLst>
                                          <p:attrName>style.visibility</p:attrName>
                                        </p:attrNameLst>
                                      </p:cBhvr>
                                      <p:to>
                                        <p:strVal val="visible"/>
                                      </p:to>
                                    </p:set>
                                    <p:anim calcmode="lin" valueType="num">
                                      <p:cBhvr additive="base">
                                        <p:cTn id="13" dur="500" fill="hold"/>
                                        <p:tgtEl>
                                          <p:spTgt spid="142342"/>
                                        </p:tgtEl>
                                        <p:attrNameLst>
                                          <p:attrName>ppt_x</p:attrName>
                                        </p:attrNameLst>
                                      </p:cBhvr>
                                      <p:tavLst>
                                        <p:tav tm="0">
                                          <p:val>
                                            <p:strVal val="#ppt_x"/>
                                          </p:val>
                                        </p:tav>
                                        <p:tav tm="100000">
                                          <p:val>
                                            <p:strVal val="#ppt_x"/>
                                          </p:val>
                                        </p:tav>
                                      </p:tavLst>
                                    </p:anim>
                                    <p:anim calcmode="lin" valueType="num">
                                      <p:cBhvr additive="base">
                                        <p:cTn id="14" dur="500" fill="hold"/>
                                        <p:tgtEl>
                                          <p:spTgt spid="14234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42343"/>
                                        </p:tgtEl>
                                        <p:attrNameLst>
                                          <p:attrName>style.visibility</p:attrName>
                                        </p:attrNameLst>
                                      </p:cBhvr>
                                      <p:to>
                                        <p:strVal val="visible"/>
                                      </p:to>
                                    </p:set>
                                  </p:childTnLst>
                                  <p:subTnLst>
                                    <p:set>
                                      <p:cBhvr override="childStyle">
                                        <p:cTn dur="1" fill="hold" display="0" masterRel="nextClick" afterEffect="1"/>
                                        <p:tgtEl>
                                          <p:spTgt spid="142343"/>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42344"/>
                                        </p:tgtEl>
                                        <p:attrNameLst>
                                          <p:attrName>style.visibility</p:attrName>
                                        </p:attrNameLst>
                                      </p:cBhvr>
                                      <p:to>
                                        <p:strVal val="visible"/>
                                      </p:to>
                                    </p:set>
                                    <p:anim calcmode="lin" valueType="num">
                                      <p:cBhvr additive="base">
                                        <p:cTn id="23" dur="500" fill="hold"/>
                                        <p:tgtEl>
                                          <p:spTgt spid="142344"/>
                                        </p:tgtEl>
                                        <p:attrNameLst>
                                          <p:attrName>ppt_x</p:attrName>
                                        </p:attrNameLst>
                                      </p:cBhvr>
                                      <p:tavLst>
                                        <p:tav tm="0">
                                          <p:val>
                                            <p:strVal val="#ppt_x"/>
                                          </p:val>
                                        </p:tav>
                                        <p:tav tm="100000">
                                          <p:val>
                                            <p:strVal val="#ppt_x"/>
                                          </p:val>
                                        </p:tav>
                                      </p:tavLst>
                                    </p:anim>
                                    <p:anim calcmode="lin" valueType="num">
                                      <p:cBhvr additive="base">
                                        <p:cTn id="24" dur="500" fill="hold"/>
                                        <p:tgtEl>
                                          <p:spTgt spid="14234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499"/>
                                          </p:stCondLst>
                                        </p:cTn>
                                        <p:tgtEl>
                                          <p:spTgt spid="142345"/>
                                        </p:tgtEl>
                                        <p:attrNameLst>
                                          <p:attrName>style.visibility</p:attrName>
                                        </p:attrNameLst>
                                      </p:cBhvr>
                                      <p:to>
                                        <p:strVal val="visible"/>
                                      </p:to>
                                    </p:set>
                                  </p:childTnLst>
                                  <p:subTnLst>
                                    <p:set>
                                      <p:cBhvr override="childStyle">
                                        <p:cTn dur="1" fill="hold" display="0" masterRel="nextClick" afterEffect="1"/>
                                        <p:tgtEl>
                                          <p:spTgt spid="142345"/>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42346"/>
                                        </p:tgtEl>
                                        <p:attrNameLst>
                                          <p:attrName>style.visibility</p:attrName>
                                        </p:attrNameLst>
                                      </p:cBhvr>
                                      <p:to>
                                        <p:strVal val="visible"/>
                                      </p:to>
                                    </p:set>
                                    <p:anim calcmode="lin" valueType="num">
                                      <p:cBhvr additive="base">
                                        <p:cTn id="33" dur="500" fill="hold"/>
                                        <p:tgtEl>
                                          <p:spTgt spid="142346"/>
                                        </p:tgtEl>
                                        <p:attrNameLst>
                                          <p:attrName>ppt_x</p:attrName>
                                        </p:attrNameLst>
                                      </p:cBhvr>
                                      <p:tavLst>
                                        <p:tav tm="0">
                                          <p:val>
                                            <p:strVal val="#ppt_x"/>
                                          </p:val>
                                        </p:tav>
                                        <p:tav tm="100000">
                                          <p:val>
                                            <p:strVal val="#ppt_x"/>
                                          </p:val>
                                        </p:tav>
                                      </p:tavLst>
                                    </p:anim>
                                    <p:anim calcmode="lin" valueType="num">
                                      <p:cBhvr additive="base">
                                        <p:cTn id="34" dur="500" fill="hold"/>
                                        <p:tgtEl>
                                          <p:spTgt spid="14234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499"/>
                                          </p:stCondLst>
                                        </p:cTn>
                                        <p:tgtEl>
                                          <p:spTgt spid="14234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41" grpId="0"/>
      <p:bldP spid="142342" grpId="0"/>
      <p:bldP spid="142344" grpId="0"/>
      <p:bldP spid="14234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2754"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fld>
            <a:endParaRPr lang="en-US" altLang="zh-CN" sz="1400" b="1" dirty="0"/>
          </a:p>
        </p:txBody>
      </p:sp>
      <p:sp>
        <p:nvSpPr>
          <p:cNvPr id="202755" name="Text Box 8"/>
          <p:cNvSpPr txBox="1"/>
          <p:nvPr/>
        </p:nvSpPr>
        <p:spPr>
          <a:xfrm>
            <a:off x="76200" y="76200"/>
            <a:ext cx="73914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宋体" panose="02010600030101010101" pitchFamily="2" charset="-122"/>
              </a:rPr>
              <a:t>（五）振荡环节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rPr>
              <a:t>Quadratic factor</a:t>
            </a:r>
            <a:r>
              <a:rPr lang="en-US" altLang="zh-CN"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 </a:t>
            </a:r>
            <a:endParaRPr lang="zh-CN" altLang="en-US" b="1" dirty="0">
              <a:latin typeface="Times New Roman" panose="02020603050405020304" pitchFamily="18" charset="0"/>
              <a:ea typeface="Times New Roman" panose="02020603050405020304" pitchFamily="18" charset="0"/>
            </a:endParaRPr>
          </a:p>
        </p:txBody>
      </p:sp>
      <p:sp>
        <p:nvSpPr>
          <p:cNvPr id="176133" name="Text Box 10"/>
          <p:cNvSpPr txBox="1"/>
          <p:nvPr/>
        </p:nvSpPr>
        <p:spPr>
          <a:xfrm>
            <a:off x="228600" y="2117725"/>
            <a:ext cx="8231188" cy="13112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式中： </a:t>
            </a:r>
            <a:r>
              <a:rPr lang="en-US" altLang="zh-CN" b="1" i="1" dirty="0">
                <a:latin typeface="Symbol" panose="05050102010706020507" pitchFamily="18" charset="2"/>
              </a:rPr>
              <a:t>w</a:t>
            </a:r>
            <a:r>
              <a:rPr lang="en-US" altLang="zh-CN" b="1" i="1" baseline="-30000" dirty="0">
                <a:latin typeface="Times New Roman" panose="02020603050405020304" pitchFamily="18" charset="0"/>
                <a:cs typeface="Times New Roman" panose="02020603050405020304" pitchFamily="18" charset="0"/>
              </a:rPr>
              <a:t>n</a:t>
            </a:r>
            <a:r>
              <a:rPr lang="en-US" altLang="zh-CN" sz="1800" b="1" i="1" dirty="0"/>
              <a:t>——</a:t>
            </a:r>
            <a:r>
              <a:rPr lang="zh-CN" altLang="en-US" b="1" dirty="0">
                <a:latin typeface="Times New Roman" panose="02020603050405020304" pitchFamily="18" charset="0"/>
              </a:rPr>
              <a:t>无阻尼自然振荡频率；</a:t>
            </a:r>
            <a:endParaRPr lang="zh-CN" altLang="en-US" b="1" dirty="0">
              <a:latin typeface="Times New Roman" panose="02020603050405020304" pitchFamily="18" charset="0"/>
            </a:endParaRPr>
          </a:p>
          <a:p>
            <a:pPr marL="0" lvl="0" indent="0" eaLnBrk="1" hangingPunct="1">
              <a:spcBef>
                <a:spcPct val="50000"/>
              </a:spcBef>
              <a:buClrTx/>
              <a:buSzTx/>
              <a:buFont typeface="Arial" panose="020B0604020202020204" pitchFamily="34" charset="0"/>
              <a:buNone/>
            </a:pPr>
            <a:r>
              <a:rPr lang="zh-CN" altLang="en-US" b="1" i="1" dirty="0">
                <a:latin typeface="Symbol" panose="05050102010706020507" pitchFamily="18" charset="2"/>
              </a:rPr>
              <a:t>             </a:t>
            </a:r>
            <a:r>
              <a:rPr lang="en-US" altLang="zh-CN" b="1" i="1" dirty="0">
                <a:latin typeface="Symbol" panose="05050102010706020507" pitchFamily="18" charset="2"/>
              </a:rPr>
              <a:t>z</a:t>
            </a:r>
            <a:r>
              <a:rPr lang="en-US" altLang="zh-CN" b="1" i="1" dirty="0">
                <a:latin typeface="Times New Roman" panose="02020603050405020304" pitchFamily="18" charset="0"/>
              </a:rPr>
              <a:t>——</a:t>
            </a:r>
            <a:r>
              <a:rPr lang="zh-CN" altLang="en-US" b="1" dirty="0">
                <a:latin typeface="宋体" panose="02010600030101010101" pitchFamily="2" charset="-122"/>
              </a:rPr>
              <a:t>阻尼比，</a:t>
            </a:r>
            <a:r>
              <a:rPr lang="en-US" altLang="zh-CN" dirty="0">
                <a:latin typeface="Times New Roman" panose="02020603050405020304" pitchFamily="18" charset="0"/>
              </a:rPr>
              <a:t>0</a:t>
            </a:r>
            <a:r>
              <a:rPr lang="zh-CN" altLang="en-US" dirty="0">
                <a:latin typeface="宋体" panose="02010600030101010101" pitchFamily="2" charset="-122"/>
              </a:rPr>
              <a:t>＜</a:t>
            </a:r>
            <a:r>
              <a:rPr lang="en-US" altLang="zh-CN" i="1" dirty="0">
                <a:latin typeface="Symbol" panose="05050102010706020507" pitchFamily="18" charset="2"/>
              </a:rPr>
              <a:t>z</a:t>
            </a:r>
            <a:r>
              <a:rPr lang="zh-CN" altLang="en-US" dirty="0">
                <a:latin typeface="宋体" panose="02010600030101010101" pitchFamily="2" charset="-122"/>
              </a:rPr>
              <a:t>＜</a:t>
            </a:r>
            <a:r>
              <a:rPr lang="en-US" altLang="zh-CN" dirty="0">
                <a:latin typeface="Times New Roman" panose="02020603050405020304" pitchFamily="18" charset="0"/>
              </a:rPr>
              <a:t>1</a:t>
            </a:r>
            <a:r>
              <a:rPr lang="zh-CN" altLang="en-US" b="1" dirty="0">
                <a:latin typeface="宋体" panose="02010600030101010101" pitchFamily="2" charset="-122"/>
              </a:rPr>
              <a:t>。</a:t>
            </a:r>
            <a:endParaRPr lang="zh-CN" altLang="en-US" b="1" dirty="0">
              <a:latin typeface="宋体" panose="02010600030101010101" pitchFamily="2" charset="-122"/>
            </a:endParaRPr>
          </a:p>
        </p:txBody>
      </p:sp>
      <p:pic>
        <p:nvPicPr>
          <p:cNvPr id="176134" name="Picture 12" descr="2－22"/>
          <p:cNvPicPr>
            <a:picLocks noChangeAspect="1"/>
          </p:cNvPicPr>
          <p:nvPr/>
        </p:nvPicPr>
        <p:blipFill>
          <a:blip r:embed="rId1"/>
          <a:stretch>
            <a:fillRect/>
          </a:stretch>
        </p:blipFill>
        <p:spPr>
          <a:xfrm>
            <a:off x="2946400" y="4208463"/>
            <a:ext cx="2795588" cy="1597025"/>
          </a:xfrm>
          <a:prstGeom prst="rect">
            <a:avLst/>
          </a:prstGeom>
          <a:noFill/>
          <a:ln w="9525">
            <a:noFill/>
          </a:ln>
        </p:spPr>
      </p:pic>
      <p:sp>
        <p:nvSpPr>
          <p:cNvPr id="176135" name="Text Box 21"/>
          <p:cNvSpPr txBox="1"/>
          <p:nvPr/>
        </p:nvSpPr>
        <p:spPr>
          <a:xfrm>
            <a:off x="152400" y="3403600"/>
            <a:ext cx="72390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单位阶跃函数作用下的响应曲线</a:t>
            </a:r>
            <a:r>
              <a:rPr lang="en-US" altLang="zh-CN" b="1" dirty="0">
                <a:latin typeface="Times New Roman" panose="02020603050405020304" pitchFamily="18" charset="0"/>
              </a:rPr>
              <a:t>:</a:t>
            </a:r>
            <a:endParaRPr lang="en-US" altLang="zh-CN" b="1" dirty="0">
              <a:latin typeface="Times New Roman" panose="02020603050405020304" pitchFamily="18" charset="0"/>
            </a:endParaRPr>
          </a:p>
        </p:txBody>
      </p:sp>
      <p:pic>
        <p:nvPicPr>
          <p:cNvPr id="176136" name="Picture 34" descr="2-2"/>
          <p:cNvPicPr>
            <a:picLocks noChangeAspect="1"/>
          </p:cNvPicPr>
          <p:nvPr/>
        </p:nvPicPr>
        <p:blipFill>
          <a:blip r:embed="rId2"/>
          <a:stretch>
            <a:fillRect/>
          </a:stretch>
        </p:blipFill>
        <p:spPr>
          <a:xfrm>
            <a:off x="319088" y="4221163"/>
            <a:ext cx="3643312" cy="1738312"/>
          </a:xfrm>
          <a:prstGeom prst="rect">
            <a:avLst/>
          </a:prstGeom>
          <a:noFill/>
          <a:ln w="9525">
            <a:noFill/>
          </a:ln>
        </p:spPr>
      </p:pic>
      <p:sp>
        <p:nvSpPr>
          <p:cNvPr id="176137" name="Text Box 35"/>
          <p:cNvSpPr txBox="1"/>
          <p:nvPr/>
        </p:nvSpPr>
        <p:spPr>
          <a:xfrm>
            <a:off x="4303713" y="4181475"/>
            <a:ext cx="4498975" cy="1816100"/>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sz="2800" b="1" dirty="0">
                <a:latin typeface="Times New Roman" panose="02020603050405020304" pitchFamily="18" charset="0"/>
              </a:rPr>
              <a:t>振荡环节实际上是一个二阶系统。如左图所示的</a:t>
            </a:r>
            <a:r>
              <a:rPr lang="en-US" altLang="zh-CN" sz="2800" i="1" dirty="0">
                <a:latin typeface="Times New Roman" panose="02020603050405020304" pitchFamily="18" charset="0"/>
              </a:rPr>
              <a:t>R-L-C</a:t>
            </a:r>
            <a:r>
              <a:rPr lang="zh-CN" altLang="en-US" sz="2800" b="1" dirty="0">
                <a:latin typeface="Times New Roman" panose="02020603050405020304" pitchFamily="18" charset="0"/>
              </a:rPr>
              <a:t>电路，从传递函数的特性来看就是振荡环节。</a:t>
            </a:r>
            <a:endParaRPr lang="zh-CN" altLang="en-US" sz="2800" b="1" dirty="0">
              <a:latin typeface="Times New Roman" panose="02020603050405020304" pitchFamily="18" charset="0"/>
            </a:endParaRPr>
          </a:p>
        </p:txBody>
      </p:sp>
      <p:sp>
        <p:nvSpPr>
          <p:cNvPr id="176138" name="Text Box 36"/>
          <p:cNvSpPr txBox="1"/>
          <p:nvPr/>
        </p:nvSpPr>
        <p:spPr>
          <a:xfrm>
            <a:off x="228600" y="620713"/>
            <a:ext cx="7239000"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单位阶跃函数作用下的传递函数</a:t>
            </a:r>
            <a:r>
              <a:rPr lang="en-US" altLang="zh-CN" b="1" dirty="0">
                <a:latin typeface="Times New Roman" panose="02020603050405020304" pitchFamily="18" charset="0"/>
              </a:rPr>
              <a:t>:</a:t>
            </a:r>
            <a:endParaRPr lang="en-US" altLang="zh-CN" b="1" dirty="0">
              <a:latin typeface="Times New Roman" panose="02020603050405020304" pitchFamily="18" charset="0"/>
            </a:endParaRPr>
          </a:p>
        </p:txBody>
      </p:sp>
      <p:graphicFrame>
        <p:nvGraphicFramePr>
          <p:cNvPr id="3" name="对象 2"/>
          <p:cNvGraphicFramePr>
            <a:graphicFrameLocks noChangeAspect="1"/>
          </p:cNvGraphicFramePr>
          <p:nvPr/>
        </p:nvGraphicFramePr>
        <p:xfrm>
          <a:off x="2195513" y="1025525"/>
          <a:ext cx="4032250" cy="1239838"/>
        </p:xfrm>
        <a:graphic>
          <a:graphicData uri="http://schemas.openxmlformats.org/presentationml/2006/ole">
            <mc:AlternateContent xmlns:mc="http://schemas.openxmlformats.org/markup-compatibility/2006">
              <mc:Choice xmlns:v="urn:schemas-microsoft-com:vml" Requires="v">
                <p:oleObj spid="_x0000_s3290" name="" r:id="rId3" imgW="1498600" imgH="457200" progId="Equation.3">
                  <p:embed/>
                </p:oleObj>
              </mc:Choice>
              <mc:Fallback>
                <p:oleObj name="" r:id="rId3" imgW="1498600" imgH="457200" progId="Equation.3">
                  <p:embed/>
                  <p:pic>
                    <p:nvPicPr>
                      <p:cNvPr id="0" name="图片 3289"/>
                      <p:cNvPicPr/>
                      <p:nvPr/>
                    </p:nvPicPr>
                    <p:blipFill>
                      <a:blip r:embed="rId4"/>
                      <a:stretch>
                        <a:fillRect/>
                      </a:stretch>
                    </p:blipFill>
                    <p:spPr>
                      <a:xfrm>
                        <a:off x="2195513" y="1025525"/>
                        <a:ext cx="4032250" cy="1239838"/>
                      </a:xfrm>
                      <a:prstGeom prst="rect">
                        <a:avLst/>
                      </a:prstGeom>
                      <a:noFill/>
                      <a:ln w="38100">
                        <a:noFill/>
                        <a:miter/>
                      </a:ln>
                    </p:spPr>
                  </p:pic>
                </p:oleObj>
              </mc:Fallback>
            </mc:AlternateContent>
          </a:graphicData>
        </a:graphic>
      </p:graphicFrame>
      <p:sp>
        <p:nvSpPr>
          <p:cNvPr id="202763" name="灯片编号占位符 1"/>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dirty="0">
                <a:solidFill>
                  <a:srgbClr val="002699"/>
                </a:solidFill>
              </a:rPr>
            </a:fld>
            <a:endParaRPr lang="en-US" altLang="zh-CN" sz="1400" dirty="0">
              <a:solidFill>
                <a:srgbClr val="002699"/>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6138"/>
                                        </p:tgtEl>
                                        <p:attrNameLst>
                                          <p:attrName>style.visibility</p:attrName>
                                        </p:attrNameLst>
                                      </p:cBhvr>
                                      <p:to>
                                        <p:strVal val="visible"/>
                                      </p:to>
                                    </p:set>
                                    <p:anim calcmode="lin" valueType="num">
                                      <p:cBhvr additive="base">
                                        <p:cTn id="7" dur="500" fill="hold"/>
                                        <p:tgtEl>
                                          <p:spTgt spid="176138"/>
                                        </p:tgtEl>
                                        <p:attrNameLst>
                                          <p:attrName>ppt_x</p:attrName>
                                        </p:attrNameLst>
                                      </p:cBhvr>
                                      <p:tavLst>
                                        <p:tav tm="0">
                                          <p:val>
                                            <p:strVal val="0-#ppt_w/2"/>
                                          </p:val>
                                        </p:tav>
                                        <p:tav tm="100000">
                                          <p:val>
                                            <p:strVal val="#ppt_x"/>
                                          </p:val>
                                        </p:tav>
                                      </p:tavLst>
                                    </p:anim>
                                    <p:anim calcmode="lin" valueType="num">
                                      <p:cBhvr additive="base">
                                        <p:cTn id="8" dur="500" fill="hold"/>
                                        <p:tgtEl>
                                          <p:spTgt spid="17613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slide(fromBottom)">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176133"/>
                                        </p:tgtEl>
                                        <p:attrNameLst>
                                          <p:attrName>style.visibility</p:attrName>
                                        </p:attrNameLst>
                                      </p:cBhvr>
                                      <p:to>
                                        <p:strVal val="visible"/>
                                      </p:to>
                                    </p:set>
                                    <p:animEffect transition="in" filter="box(in)">
                                      <p:cBhvr>
                                        <p:cTn id="18" dur="500"/>
                                        <p:tgtEl>
                                          <p:spTgt spid="17613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176135"/>
                                        </p:tgtEl>
                                        <p:attrNameLst>
                                          <p:attrName>style.visibility</p:attrName>
                                        </p:attrNameLst>
                                      </p:cBhvr>
                                      <p:to>
                                        <p:strVal val="visible"/>
                                      </p:to>
                                    </p:set>
                                    <p:anim calcmode="lin" valueType="num">
                                      <p:cBhvr additive="base">
                                        <p:cTn id="23" dur="500" fill="hold"/>
                                        <p:tgtEl>
                                          <p:spTgt spid="176135"/>
                                        </p:tgtEl>
                                        <p:attrNameLst>
                                          <p:attrName>ppt_x</p:attrName>
                                        </p:attrNameLst>
                                      </p:cBhvr>
                                      <p:tavLst>
                                        <p:tav tm="0">
                                          <p:val>
                                            <p:strVal val="0-#ppt_w/2"/>
                                          </p:val>
                                        </p:tav>
                                        <p:tav tm="100000">
                                          <p:val>
                                            <p:strVal val="#ppt_x"/>
                                          </p:val>
                                        </p:tav>
                                      </p:tavLst>
                                    </p:anim>
                                    <p:anim calcmode="lin" valueType="num">
                                      <p:cBhvr additive="base">
                                        <p:cTn id="24" dur="500" fill="hold"/>
                                        <p:tgtEl>
                                          <p:spTgt spid="176135"/>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6134"/>
                                        </p:tgtEl>
                                        <p:attrNameLst>
                                          <p:attrName>style.visibility</p:attrName>
                                        </p:attrNameLst>
                                      </p:cBhvr>
                                      <p:to>
                                        <p:strVal val="visible"/>
                                      </p:to>
                                    </p:set>
                                    <p:animEffect transition="in" filter="dissolve">
                                      <p:cBhvr>
                                        <p:cTn id="29" dur="500"/>
                                        <p:tgtEl>
                                          <p:spTgt spid="176134"/>
                                        </p:tgtEl>
                                      </p:cBhvr>
                                    </p:animEffect>
                                  </p:childTnLst>
                                  <p:subTnLst>
                                    <p:set>
                                      <p:cBhvr override="childStyle">
                                        <p:cTn dur="1" fill="hold" display="0" masterRel="nextClick" afterEffect="1"/>
                                        <p:tgtEl>
                                          <p:spTgt spid="176134"/>
                                        </p:tgtEl>
                                        <p:attrNameLst>
                                          <p:attrName>style.visibility</p:attrName>
                                        </p:attrNameLst>
                                      </p:cBhvr>
                                      <p:to>
                                        <p:strVal val="hidden"/>
                                      </p:to>
                                    </p:set>
                                  </p:subTnLst>
                                </p:cTn>
                              </p:par>
                            </p:childTnLst>
                          </p:cTn>
                        </p:par>
                      </p:childTnLst>
                    </p:cTn>
                  </p:par>
                  <p:par>
                    <p:cTn id="30" fill="hold">
                      <p:stCondLst>
                        <p:cond delay="indefinite"/>
                      </p:stCondLst>
                      <p:childTnLst>
                        <p:par>
                          <p:cTn id="31" fill="hold">
                            <p:stCondLst>
                              <p:cond delay="0"/>
                            </p:stCondLst>
                            <p:childTnLst>
                              <p:par>
                                <p:cTn id="32" presetID="4" presetClass="entr" presetSubtype="16" fill="hold" nodeType="clickEffect">
                                  <p:stCondLst>
                                    <p:cond delay="0"/>
                                  </p:stCondLst>
                                  <p:childTnLst>
                                    <p:set>
                                      <p:cBhvr>
                                        <p:cTn id="33" dur="1" fill="hold">
                                          <p:stCondLst>
                                            <p:cond delay="0"/>
                                          </p:stCondLst>
                                        </p:cTn>
                                        <p:tgtEl>
                                          <p:spTgt spid="176136"/>
                                        </p:tgtEl>
                                        <p:attrNameLst>
                                          <p:attrName>style.visibility</p:attrName>
                                        </p:attrNameLst>
                                      </p:cBhvr>
                                      <p:to>
                                        <p:strVal val="visible"/>
                                      </p:to>
                                    </p:set>
                                    <p:animEffect transition="in" filter="box(in)">
                                      <p:cBhvr>
                                        <p:cTn id="34" dur="500"/>
                                        <p:tgtEl>
                                          <p:spTgt spid="176136"/>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76137"/>
                                        </p:tgtEl>
                                        <p:attrNameLst>
                                          <p:attrName>style.visibility</p:attrName>
                                        </p:attrNameLst>
                                      </p:cBhvr>
                                      <p:to>
                                        <p:strVal val="visible"/>
                                      </p:to>
                                    </p:set>
                                    <p:animEffect transition="in" filter="dissolve">
                                      <p:cBhvr>
                                        <p:cTn id="39" dur="500"/>
                                        <p:tgtEl>
                                          <p:spTgt spid="176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3" grpId="0"/>
      <p:bldP spid="176135" grpId="0"/>
      <p:bldP spid="176137" grpId="0" animBg="1"/>
      <p:bldP spid="17613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02" name="灯片编号占位符 3"/>
          <p:cNvSpPr txBox="1">
            <a:spLocks noGrp="1"/>
          </p:cNvSpPr>
          <p:nvPr/>
        </p:nvSpPr>
        <p:spPr>
          <a:xfrm>
            <a:off x="8101013" y="6245225"/>
            <a:ext cx="741362"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fld>
            <a:endParaRPr lang="en-US" altLang="zh-CN" sz="1400" b="1" dirty="0"/>
          </a:p>
        </p:txBody>
      </p:sp>
      <p:grpSp>
        <p:nvGrpSpPr>
          <p:cNvPr id="2" name="Group 3"/>
          <p:cNvGrpSpPr/>
          <p:nvPr/>
        </p:nvGrpSpPr>
        <p:grpSpPr>
          <a:xfrm>
            <a:off x="304800" y="4922838"/>
            <a:ext cx="7620000" cy="1570037"/>
            <a:chOff x="0" y="0"/>
            <a:chExt cx="4800" cy="989"/>
          </a:xfrm>
        </p:grpSpPr>
        <p:sp>
          <p:nvSpPr>
            <p:cNvPr id="204815" name="Rectangle 3"/>
            <p:cNvSpPr/>
            <p:nvPr/>
          </p:nvSpPr>
          <p:spPr>
            <a:xfrm>
              <a:off x="0" y="0"/>
              <a:ext cx="4800" cy="989"/>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just" eaLnBrk="1" hangingPunct="1">
                <a:spcBef>
                  <a:spcPct val="0"/>
                </a:spcBef>
                <a:buClrTx/>
                <a:buSzTx/>
                <a:buFont typeface="Arial" panose="020B0604020202020204" pitchFamily="34" charset="0"/>
                <a:buNone/>
              </a:pPr>
              <a:r>
                <a:rPr lang="zh-CN" altLang="en-US" b="1" dirty="0">
                  <a:latin typeface="Times New Roman" panose="02020603050405020304" pitchFamily="18" charset="0"/>
                </a:rPr>
                <a:t>式中</a:t>
              </a:r>
              <a:r>
                <a:rPr lang="en-US" altLang="zh-CN" b="1" i="1" dirty="0">
                  <a:latin typeface="Symbol" panose="05050102010706020507" pitchFamily="18" charset="2"/>
                </a:rPr>
                <a:t>x </a:t>
              </a:r>
              <a:r>
                <a:rPr lang="en-US" altLang="zh-CN" b="1"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t</a:t>
              </a:r>
              <a:r>
                <a:rPr lang="en-US" altLang="zh-CN" dirty="0">
                  <a:latin typeface="Times New Roman" panose="02020603050405020304" pitchFamily="18" charset="0"/>
                  <a:cs typeface="Times New Roman" panose="02020603050405020304" pitchFamily="18" charset="0"/>
                </a:rPr>
                <a:t>-</a:t>
              </a:r>
              <a:r>
                <a:rPr lang="en-US" altLang="zh-CN" i="1" dirty="0">
                  <a:latin typeface="Symbol" panose="05050102010706020507" pitchFamily="18" charset="2"/>
                </a:rPr>
                <a:t>t</a:t>
              </a:r>
              <a:r>
                <a:rPr lang="zh-CN" altLang="en-US" b="1" dirty="0">
                  <a:latin typeface="Times New Roman" panose="02020603050405020304" pitchFamily="18" charset="0"/>
                </a:rPr>
                <a:t>，所以延滞环节的传递函数为</a:t>
              </a:r>
              <a:r>
                <a:rPr lang="en-US" altLang="zh-CN" b="1" dirty="0">
                  <a:latin typeface="Times New Roman" panose="02020603050405020304" pitchFamily="18" charset="0"/>
                </a:rPr>
                <a:t>:</a:t>
              </a:r>
              <a:endParaRPr lang="en-US" altLang="zh-CN" b="1" dirty="0">
                <a:latin typeface="Times New Roman" panose="02020603050405020304" pitchFamily="18" charset="0"/>
              </a:endParaRPr>
            </a:p>
            <a:p>
              <a:pPr marL="0" lvl="0" indent="0" algn="just" eaLnBrk="1" hangingPunct="1">
                <a:spcBef>
                  <a:spcPct val="0"/>
                </a:spcBef>
                <a:buClrTx/>
                <a:buSzTx/>
                <a:buFont typeface="Arial" panose="020B0604020202020204" pitchFamily="34" charset="0"/>
                <a:buNone/>
              </a:pPr>
              <a:r>
                <a:rPr lang="en-US" altLang="zh-CN" b="1" dirty="0">
                  <a:latin typeface="Times New Roman" panose="02020603050405020304" pitchFamily="18" charset="0"/>
                </a:rPr>
                <a:t>                  </a:t>
              </a:r>
              <a:r>
                <a:rPr lang="zh-CN" altLang="en-US" b="1" dirty="0">
                  <a:latin typeface="Times New Roman" panose="02020603050405020304" pitchFamily="18" charset="0"/>
                </a:rPr>
                <a:t>系统具有延滞环节对系统的稳定性不利，延滞越大，影响越大。</a:t>
              </a:r>
              <a:endParaRPr lang="zh-CN" altLang="en-US" b="1" dirty="0"/>
            </a:p>
          </p:txBody>
        </p:sp>
        <p:graphicFrame>
          <p:nvGraphicFramePr>
            <p:cNvPr id="204816" name="Object 5"/>
            <p:cNvGraphicFramePr>
              <a:graphicFrameLocks noChangeAspect="1"/>
            </p:cNvGraphicFramePr>
            <p:nvPr/>
          </p:nvGraphicFramePr>
          <p:xfrm>
            <a:off x="0" y="238"/>
            <a:ext cx="1237" cy="437"/>
          </p:xfrm>
          <a:graphic>
            <a:graphicData uri="http://schemas.openxmlformats.org/presentationml/2006/ole">
              <mc:AlternateContent xmlns:mc="http://schemas.openxmlformats.org/markup-compatibility/2006">
                <mc:Choice xmlns:v="urn:schemas-microsoft-com:vml" Requires="v">
                  <p:oleObj spid="_x0000_s3292" name="" r:id="rId1" imgW="660400" imgH="101600" progId="Equation.3">
                    <p:embed/>
                  </p:oleObj>
                </mc:Choice>
                <mc:Fallback>
                  <p:oleObj name="" r:id="rId1" imgW="660400" imgH="101600" progId="Equation.3">
                    <p:embed/>
                    <p:pic>
                      <p:nvPicPr>
                        <p:cNvPr id="0" name="图片 3291"/>
                        <p:cNvPicPr/>
                        <p:nvPr/>
                      </p:nvPicPr>
                      <p:blipFill>
                        <a:blip r:embed="rId2"/>
                        <a:stretch>
                          <a:fillRect/>
                        </a:stretch>
                      </p:blipFill>
                      <p:spPr>
                        <a:xfrm>
                          <a:off x="0" y="238"/>
                          <a:ext cx="1237" cy="437"/>
                        </a:xfrm>
                        <a:prstGeom prst="rect">
                          <a:avLst/>
                        </a:prstGeom>
                        <a:noFill/>
                        <a:ln w="38100">
                          <a:noFill/>
                          <a:miter/>
                        </a:ln>
                      </p:spPr>
                    </p:pic>
                  </p:oleObj>
                </mc:Fallback>
              </mc:AlternateContent>
            </a:graphicData>
          </a:graphic>
        </p:graphicFrame>
      </p:grpSp>
      <p:graphicFrame>
        <p:nvGraphicFramePr>
          <p:cNvPr id="178182" name="Object 6"/>
          <p:cNvGraphicFramePr>
            <a:graphicFrameLocks noChangeAspect="1"/>
          </p:cNvGraphicFramePr>
          <p:nvPr/>
        </p:nvGraphicFramePr>
        <p:xfrm>
          <a:off x="1155700" y="3440113"/>
          <a:ext cx="5078413" cy="1657350"/>
        </p:xfrm>
        <a:graphic>
          <a:graphicData uri="http://schemas.openxmlformats.org/presentationml/2006/ole">
            <mc:AlternateContent xmlns:mc="http://schemas.openxmlformats.org/markup-compatibility/2006">
              <mc:Choice xmlns:v="urn:schemas-microsoft-com:vml" Requires="v">
                <p:oleObj spid="_x0000_s3293" name="" r:id="rId3" imgW="2235200" imgH="520700" progId="Equation.DSMT4">
                  <p:embed/>
                </p:oleObj>
              </mc:Choice>
              <mc:Fallback>
                <p:oleObj name="" r:id="rId3" imgW="2235200" imgH="520700" progId="Equation.DSMT4">
                  <p:embed/>
                  <p:pic>
                    <p:nvPicPr>
                      <p:cNvPr id="0" name="图片 3292"/>
                      <p:cNvPicPr/>
                      <p:nvPr/>
                    </p:nvPicPr>
                    <p:blipFill>
                      <a:blip r:embed="rId4"/>
                      <a:stretch>
                        <a:fillRect/>
                      </a:stretch>
                    </p:blipFill>
                    <p:spPr>
                      <a:xfrm>
                        <a:off x="1155700" y="3440113"/>
                        <a:ext cx="5078413" cy="1657350"/>
                      </a:xfrm>
                      <a:prstGeom prst="rect">
                        <a:avLst/>
                      </a:prstGeom>
                      <a:noFill/>
                      <a:ln w="38100">
                        <a:noFill/>
                        <a:miter/>
                      </a:ln>
                    </p:spPr>
                  </p:pic>
                </p:oleObj>
              </mc:Fallback>
            </mc:AlternateContent>
          </a:graphicData>
        </a:graphic>
      </p:graphicFrame>
      <p:sp>
        <p:nvSpPr>
          <p:cNvPr id="178183" name="Text Box 8"/>
          <p:cNvSpPr txBox="1"/>
          <p:nvPr/>
        </p:nvSpPr>
        <p:spPr>
          <a:xfrm>
            <a:off x="4419600" y="2925763"/>
            <a:ext cx="2667000"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en-US" altLang="zh-CN" i="1" dirty="0">
                <a:latin typeface="Times New Roman" panose="02020603050405020304" pitchFamily="18" charset="0"/>
              </a:rPr>
              <a:t>c</a:t>
            </a:r>
            <a:r>
              <a:rPr lang="en-US" altLang="zh-CN" dirty="0">
                <a:latin typeface="Times New Roman" panose="02020603050405020304" pitchFamily="18" charset="0"/>
              </a:rPr>
              <a:t>(</a:t>
            </a:r>
            <a:r>
              <a:rPr lang="en-US" altLang="zh-CN" i="1" dirty="0">
                <a:latin typeface="Times New Roman" panose="02020603050405020304" pitchFamily="18" charset="0"/>
              </a:rPr>
              <a:t>t</a:t>
            </a:r>
            <a:r>
              <a:rPr lang="en-US" altLang="zh-CN" dirty="0">
                <a:latin typeface="Times New Roman" panose="02020603050405020304" pitchFamily="18" charset="0"/>
              </a:rPr>
              <a:t>)= </a:t>
            </a:r>
            <a:r>
              <a:rPr lang="en-US" altLang="zh-CN" i="1" dirty="0">
                <a:latin typeface="Times New Roman" panose="02020603050405020304" pitchFamily="18" charset="0"/>
              </a:rPr>
              <a:t>r</a:t>
            </a:r>
            <a:r>
              <a:rPr lang="en-US" altLang="zh-CN" dirty="0">
                <a:latin typeface="Times New Roman" panose="02020603050405020304" pitchFamily="18" charset="0"/>
              </a:rPr>
              <a:t>(</a:t>
            </a:r>
            <a:r>
              <a:rPr lang="en-US" altLang="zh-CN" i="1" dirty="0">
                <a:latin typeface="Times New Roman" panose="02020603050405020304" pitchFamily="18" charset="0"/>
              </a:rPr>
              <a:t>t-</a:t>
            </a:r>
            <a:r>
              <a:rPr lang="en-US" altLang="zh-CN" i="1" dirty="0">
                <a:latin typeface="Symbol" panose="05050102010706020507" pitchFamily="18" charset="2"/>
              </a:rPr>
              <a:t>t</a:t>
            </a:r>
            <a:r>
              <a:rPr lang="en-US" altLang="zh-CN" dirty="0">
                <a:latin typeface="Times New Roman" panose="02020603050405020304" pitchFamily="18" charset="0"/>
              </a:rPr>
              <a:t>) </a:t>
            </a:r>
            <a:endParaRPr lang="en-US" altLang="zh-CN" dirty="0">
              <a:latin typeface="Times New Roman" panose="02020603050405020304" pitchFamily="18" charset="0"/>
            </a:endParaRPr>
          </a:p>
        </p:txBody>
      </p:sp>
      <p:sp>
        <p:nvSpPr>
          <p:cNvPr id="178184" name="Text Box 9"/>
          <p:cNvSpPr txBox="1"/>
          <p:nvPr/>
        </p:nvSpPr>
        <p:spPr>
          <a:xfrm>
            <a:off x="304800" y="2971800"/>
            <a:ext cx="41148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延滞环节的传递函数</a:t>
            </a:r>
            <a:r>
              <a:rPr lang="en-US" altLang="zh-CN" b="1" dirty="0">
                <a:latin typeface="Times New Roman" panose="02020603050405020304" pitchFamily="18" charset="0"/>
              </a:rPr>
              <a:t>:</a:t>
            </a:r>
            <a:endParaRPr lang="en-US" altLang="zh-CN" b="1" dirty="0">
              <a:latin typeface="Times New Roman" panose="02020603050405020304" pitchFamily="18" charset="0"/>
            </a:endParaRPr>
          </a:p>
        </p:txBody>
      </p:sp>
      <p:sp>
        <p:nvSpPr>
          <p:cNvPr id="178185" name="AutoShape 10"/>
          <p:cNvSpPr/>
          <p:nvPr/>
        </p:nvSpPr>
        <p:spPr>
          <a:xfrm>
            <a:off x="7162800" y="3200400"/>
            <a:ext cx="838200" cy="762000"/>
          </a:xfrm>
          <a:prstGeom prst="curvedLeftArrow">
            <a:avLst>
              <a:gd name="adj1" fmla="val 20000"/>
              <a:gd name="adj2" fmla="val 40000"/>
              <a:gd name="adj3" fmla="val 36666"/>
            </a:avLst>
          </a:prstGeom>
          <a:solidFill>
            <a:srgbClr val="FFFFFF"/>
          </a:solidFill>
          <a:ln w="9525" cap="flat" cmpd="sng">
            <a:solidFill>
              <a:schemeClr val="tx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p>
        </p:txBody>
      </p:sp>
      <p:sp>
        <p:nvSpPr>
          <p:cNvPr id="178186" name="AutoShape 11"/>
          <p:cNvSpPr/>
          <p:nvPr/>
        </p:nvSpPr>
        <p:spPr>
          <a:xfrm>
            <a:off x="6781800" y="2133600"/>
            <a:ext cx="2286000" cy="609600"/>
          </a:xfrm>
          <a:prstGeom prst="cloudCallout">
            <a:avLst>
              <a:gd name="adj1" fmla="val -7153"/>
              <a:gd name="adj2" fmla="val 167968"/>
            </a:avLst>
          </a:prstGeom>
          <a:solidFill>
            <a:srgbClr val="CCFFFF"/>
          </a:solidFill>
          <a:ln w="9525" cap="flat" cmpd="sng">
            <a:solidFill>
              <a:srgbClr val="C0C0C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 typeface="Arial" panose="020B0604020202020204" pitchFamily="34" charset="0"/>
              <a:buNone/>
            </a:pPr>
            <a:r>
              <a:rPr lang="zh-CN" altLang="en-US" sz="2400" b="1" dirty="0"/>
              <a:t>拉氏变换</a:t>
            </a:r>
            <a:endParaRPr lang="zh-CN" altLang="en-US" sz="2400" b="1" dirty="0"/>
          </a:p>
        </p:txBody>
      </p:sp>
      <p:pic>
        <p:nvPicPr>
          <p:cNvPr id="178187" name="Picture 12" descr="2-23"/>
          <p:cNvPicPr>
            <a:picLocks noChangeAspect="1"/>
          </p:cNvPicPr>
          <p:nvPr/>
        </p:nvPicPr>
        <p:blipFill>
          <a:blip r:embed="rId5"/>
          <a:stretch>
            <a:fillRect/>
          </a:stretch>
        </p:blipFill>
        <p:spPr>
          <a:xfrm>
            <a:off x="76200" y="1023938"/>
            <a:ext cx="6629400" cy="1795462"/>
          </a:xfrm>
          <a:prstGeom prst="rect">
            <a:avLst/>
          </a:prstGeom>
          <a:noFill/>
          <a:ln w="9525">
            <a:noFill/>
          </a:ln>
        </p:spPr>
      </p:pic>
      <p:sp>
        <p:nvSpPr>
          <p:cNvPr id="204810" name="Rectangle 13"/>
          <p:cNvSpPr/>
          <p:nvPr/>
        </p:nvSpPr>
        <p:spPr>
          <a:xfrm>
            <a:off x="-4762" y="434975"/>
            <a:ext cx="6089650" cy="76200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342900" lvl="0" indent="-342900" eaLnBrk="1" hangingPunct="1">
              <a:buClr>
                <a:schemeClr val="folHlink"/>
              </a:buClr>
              <a:buSzPct val="60000"/>
              <a:buNone/>
            </a:pPr>
            <a:r>
              <a:rPr lang="zh-CN" altLang="en-US" b="1" dirty="0">
                <a:latin typeface="宋体" panose="02010600030101010101" pitchFamily="2" charset="-122"/>
              </a:rPr>
              <a:t>（六）延滞环节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rPr>
              <a:t>D</a:t>
            </a:r>
            <a:r>
              <a:rPr lang="en-US" altLang="zh-CN" dirty="0">
                <a:latin typeface="Times New Roman" panose="02020603050405020304" pitchFamily="18" charset="0"/>
                <a:cs typeface="Times New Roman" panose="02020603050405020304" pitchFamily="18" charset="0"/>
              </a:rPr>
              <a:t>elay </a:t>
            </a:r>
            <a:r>
              <a:rPr lang="zh-CN" altLang="en-US" dirty="0">
                <a:latin typeface="Times New Roman" panose="02020603050405020304" pitchFamily="18" charset="0"/>
              </a:rPr>
              <a:t>factor</a:t>
            </a:r>
            <a:r>
              <a:rPr lang="en-US" altLang="zh-CN"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  </a:t>
            </a:r>
            <a:endParaRPr lang="zh-CN" altLang="en-US" b="1" dirty="0">
              <a:latin typeface="Times New Roman" panose="02020603050405020304" pitchFamily="18" charset="0"/>
              <a:ea typeface="Times New Roman" panose="02020603050405020304" pitchFamily="18" charset="0"/>
            </a:endParaRPr>
          </a:p>
        </p:txBody>
      </p:sp>
      <p:graphicFrame>
        <p:nvGraphicFramePr>
          <p:cNvPr id="178189" name="Object 13"/>
          <p:cNvGraphicFramePr>
            <a:graphicFrameLocks noChangeAspect="1"/>
          </p:cNvGraphicFramePr>
          <p:nvPr/>
        </p:nvGraphicFramePr>
        <p:xfrm>
          <a:off x="5821363" y="401638"/>
          <a:ext cx="1920875" cy="677862"/>
        </p:xfrm>
        <a:graphic>
          <a:graphicData uri="http://schemas.openxmlformats.org/presentationml/2006/ole">
            <mc:AlternateContent xmlns:mc="http://schemas.openxmlformats.org/markup-compatibility/2006">
              <mc:Choice xmlns:v="urn:schemas-microsoft-com:vml" Requires="v">
                <p:oleObj spid="_x0000_s3296" name="" r:id="rId6" imgW="22250400" imgH="7213600" progId="Equation.3">
                  <p:embed/>
                </p:oleObj>
              </mc:Choice>
              <mc:Fallback>
                <p:oleObj name="" r:id="rId6" imgW="22250400" imgH="7213600" progId="Equation.3">
                  <p:embed/>
                  <p:pic>
                    <p:nvPicPr>
                      <p:cNvPr id="0" name="图片 3295"/>
                      <p:cNvPicPr/>
                      <p:nvPr/>
                    </p:nvPicPr>
                    <p:blipFill>
                      <a:blip r:embed="rId7"/>
                      <a:stretch>
                        <a:fillRect/>
                      </a:stretch>
                    </p:blipFill>
                    <p:spPr>
                      <a:xfrm>
                        <a:off x="5821363" y="401638"/>
                        <a:ext cx="1920875" cy="677862"/>
                      </a:xfrm>
                      <a:prstGeom prst="rect">
                        <a:avLst/>
                      </a:prstGeom>
                      <a:noFill/>
                      <a:ln w="38100">
                        <a:noFill/>
                        <a:miter/>
                      </a:ln>
                    </p:spPr>
                  </p:pic>
                </p:oleObj>
              </mc:Fallback>
            </mc:AlternateContent>
          </a:graphicData>
        </a:graphic>
      </p:graphicFrame>
      <p:sp>
        <p:nvSpPr>
          <p:cNvPr id="178190" name="AutoShape 16"/>
          <p:cNvSpPr/>
          <p:nvPr/>
        </p:nvSpPr>
        <p:spPr>
          <a:xfrm>
            <a:off x="4114800" y="1624013"/>
            <a:ext cx="4267200" cy="2209800"/>
          </a:xfrm>
          <a:prstGeom prst="wedgeRectCallout">
            <a:avLst>
              <a:gd name="adj1" fmla="val 9301"/>
              <a:gd name="adj2" fmla="val -78162"/>
            </a:avLst>
          </a:prstGeom>
          <a:solidFill>
            <a:srgbClr val="CCFFFF"/>
          </a:solidFill>
          <a:ln w="9525" cap="flat" cmpd="sng">
            <a:solidFill>
              <a:schemeClr val="bg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just" eaLnBrk="1" hangingPunct="1">
              <a:buClr>
                <a:schemeClr val="folHlink"/>
              </a:buClr>
              <a:buSzPct val="85000"/>
              <a:buFont typeface="Wingdings 2" panose="05020102010507070707" pitchFamily="18" charset="2"/>
              <a:buNone/>
            </a:pPr>
            <a:r>
              <a:rPr lang="zh-CN" altLang="en-US" b="1" dirty="0">
                <a:latin typeface="Times New Roman" panose="02020603050405020304" pitchFamily="18" charset="0"/>
              </a:rPr>
              <a:t>延滞环节是线性环节，</a:t>
            </a:r>
            <a:r>
              <a:rPr lang="zh-CN" altLang="en-US" b="1" i="1" dirty="0">
                <a:latin typeface="Symbol" panose="05050102010706020507" pitchFamily="18" charset="2"/>
              </a:rPr>
              <a:t> </a:t>
            </a:r>
            <a:r>
              <a:rPr lang="en-US" altLang="zh-CN" b="1" i="1" dirty="0">
                <a:latin typeface="Symbol" panose="05050102010706020507" pitchFamily="18" charset="2"/>
              </a:rPr>
              <a:t>t </a:t>
            </a:r>
            <a:r>
              <a:rPr lang="zh-CN" altLang="en-US" b="1" dirty="0">
                <a:latin typeface="Times New Roman" panose="02020603050405020304" pitchFamily="18" charset="0"/>
              </a:rPr>
              <a:t>称为延滞时间（又称死时）。具有延滞环节的系统叫做延滞系统。</a:t>
            </a:r>
            <a:endParaRPr lang="zh-CN" altLang="en-US" b="1" dirty="0"/>
          </a:p>
        </p:txBody>
      </p:sp>
      <p:sp>
        <p:nvSpPr>
          <p:cNvPr id="178191" name="AutoShape 17">
            <a:hlinkClick r:id="" action="ppaction://hlinkshowjump?jump=firstslide"/>
          </p:cNvPr>
          <p:cNvSpPr/>
          <p:nvPr/>
        </p:nvSpPr>
        <p:spPr>
          <a:xfrm>
            <a:off x="7086600" y="6324600"/>
            <a:ext cx="838200" cy="381000"/>
          </a:xfrm>
          <a:prstGeom prst="bevel">
            <a:avLst>
              <a:gd name="adj" fmla="val 5208"/>
            </a:avLst>
          </a:prstGeom>
          <a:solidFill>
            <a:srgbClr val="6666FF"/>
          </a:solidFill>
          <a:ln w="9525" cap="flat" cmpd="sng">
            <a:solidFill>
              <a:schemeClr val="accent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 typeface="Arial" panose="020B0604020202020204" pitchFamily="34" charset="0"/>
              <a:buNone/>
            </a:pPr>
            <a:r>
              <a:rPr lang="zh-CN" altLang="en-US" sz="2000" b="1" dirty="0">
                <a:solidFill>
                  <a:schemeClr val="bg1"/>
                </a:solidFill>
                <a:ea typeface="华文中宋" panose="02010600040101010101" pitchFamily="2" charset="-122"/>
                <a:hlinkClick r:id="rId8" action="ppaction://hlinksldjump"/>
              </a:rPr>
              <a:t>返回</a:t>
            </a:r>
            <a:endParaRPr lang="zh-CN" altLang="en-US" sz="2000" b="1" dirty="0">
              <a:solidFill>
                <a:schemeClr val="bg1"/>
              </a:solidFill>
              <a:ea typeface="华文中宋" panose="02010600040101010101" pitchFamily="2" charset="-122"/>
            </a:endParaRPr>
          </a:p>
        </p:txBody>
      </p:sp>
      <p:sp>
        <p:nvSpPr>
          <p:cNvPr id="204814" name="灯片编号占位符 2"/>
          <p:cNvSpPr txBox="1">
            <a:spLocks noGrp="1"/>
          </p:cNvSpPr>
          <p:nvPr>
            <p:ph type="sldNum" sz="quarter" idx="12"/>
          </p:nvPr>
        </p:nvSpPr>
        <p:spPr>
          <a:xfrm>
            <a:off x="8243888" y="6245225"/>
            <a:ext cx="598487" cy="476250"/>
          </a:xfrm>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dirty="0">
                <a:solidFill>
                  <a:srgbClr val="002699"/>
                </a:solidFill>
              </a:rPr>
            </a:fld>
            <a:endParaRPr lang="en-US" altLang="zh-CN" sz="1400" dirty="0">
              <a:solidFill>
                <a:srgbClr val="0026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78189"/>
                                        </p:tgtEl>
                                        <p:attrNameLst>
                                          <p:attrName>style.visibility</p:attrName>
                                        </p:attrNameLst>
                                      </p:cBhvr>
                                      <p:to>
                                        <p:strVal val="visible"/>
                                      </p:to>
                                    </p:set>
                                    <p:animEffect transition="in" filter="slide(fromBottom)">
                                      <p:cBhvr>
                                        <p:cTn id="7" dur="500"/>
                                        <p:tgtEl>
                                          <p:spTgt spid="17818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8190"/>
                                        </p:tgtEl>
                                        <p:attrNameLst>
                                          <p:attrName>style.visibility</p:attrName>
                                        </p:attrNameLst>
                                      </p:cBhvr>
                                      <p:to>
                                        <p:strVal val="visible"/>
                                      </p:to>
                                    </p:set>
                                    <p:animEffect transition="in" filter="dissolve">
                                      <p:cBhvr>
                                        <p:cTn id="12" dur="500"/>
                                        <p:tgtEl>
                                          <p:spTgt spid="178190"/>
                                        </p:tgtEl>
                                      </p:cBhvr>
                                    </p:animEffect>
                                  </p:childTnLst>
                                  <p:subTnLst>
                                    <p:set>
                                      <p:cBhvr override="childStyle">
                                        <p:cTn dur="1" fill="hold" display="0" masterRel="nextClick" afterEffect="1"/>
                                        <p:tgtEl>
                                          <p:spTgt spid="178190"/>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8187"/>
                                        </p:tgtEl>
                                        <p:attrNameLst>
                                          <p:attrName>style.visibility</p:attrName>
                                        </p:attrNameLst>
                                      </p:cBhvr>
                                      <p:to>
                                        <p:strVal val="visible"/>
                                      </p:to>
                                    </p:set>
                                    <p:animEffect transition="in" filter="dissolve">
                                      <p:cBhvr>
                                        <p:cTn id="17" dur="500"/>
                                        <p:tgtEl>
                                          <p:spTgt spid="17818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178184"/>
                                        </p:tgtEl>
                                        <p:attrNameLst>
                                          <p:attrName>style.visibility</p:attrName>
                                        </p:attrNameLst>
                                      </p:cBhvr>
                                      <p:to>
                                        <p:strVal val="visible"/>
                                      </p:to>
                                    </p:set>
                                    <p:anim calcmode="lin" valueType="num">
                                      <p:cBhvr additive="base">
                                        <p:cTn id="22" dur="500" fill="hold"/>
                                        <p:tgtEl>
                                          <p:spTgt spid="178184"/>
                                        </p:tgtEl>
                                        <p:attrNameLst>
                                          <p:attrName>ppt_x</p:attrName>
                                        </p:attrNameLst>
                                      </p:cBhvr>
                                      <p:tavLst>
                                        <p:tav tm="0">
                                          <p:val>
                                            <p:strVal val="0-#ppt_w/2"/>
                                          </p:val>
                                        </p:tav>
                                        <p:tav tm="100000">
                                          <p:val>
                                            <p:strVal val="#ppt_x"/>
                                          </p:val>
                                        </p:tav>
                                      </p:tavLst>
                                    </p:anim>
                                    <p:anim calcmode="lin" valueType="num">
                                      <p:cBhvr additive="base">
                                        <p:cTn id="23" dur="500" fill="hold"/>
                                        <p:tgtEl>
                                          <p:spTgt spid="178184"/>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178183"/>
                                        </p:tgtEl>
                                        <p:attrNameLst>
                                          <p:attrName>style.visibility</p:attrName>
                                        </p:attrNameLst>
                                      </p:cBhvr>
                                      <p:to>
                                        <p:strVal val="visible"/>
                                      </p:to>
                                    </p:set>
                                    <p:animEffect transition="in" filter="slide(fromBottom)">
                                      <p:cBhvr>
                                        <p:cTn id="28" dur="500"/>
                                        <p:tgtEl>
                                          <p:spTgt spid="178183"/>
                                        </p:tgtEl>
                                      </p:cBhvr>
                                    </p:animEffect>
                                  </p:childTnLst>
                                </p:cTn>
                              </p:par>
                            </p:childTnLst>
                          </p:cTn>
                        </p:par>
                      </p:childTnLst>
                    </p:cTn>
                  </p:par>
                  <p:par>
                    <p:cTn id="29" fill="hold">
                      <p:stCondLst>
                        <p:cond delay="indefinite"/>
                      </p:stCondLst>
                      <p:childTnLst>
                        <p:par>
                          <p:cTn id="30" fill="hold">
                            <p:stCondLst>
                              <p:cond delay="0"/>
                            </p:stCondLst>
                            <p:childTnLst>
                              <p:par>
                                <p:cTn id="31" presetID="17" presetClass="entr" presetSubtype="1" fill="hold" grpId="0" nodeType="clickEffect">
                                  <p:stCondLst>
                                    <p:cond delay="0"/>
                                  </p:stCondLst>
                                  <p:childTnLst>
                                    <p:set>
                                      <p:cBhvr>
                                        <p:cTn id="32" dur="1" fill="hold">
                                          <p:stCondLst>
                                            <p:cond delay="0"/>
                                          </p:stCondLst>
                                        </p:cTn>
                                        <p:tgtEl>
                                          <p:spTgt spid="178185"/>
                                        </p:tgtEl>
                                        <p:attrNameLst>
                                          <p:attrName>style.visibility</p:attrName>
                                        </p:attrNameLst>
                                      </p:cBhvr>
                                      <p:to>
                                        <p:strVal val="visible"/>
                                      </p:to>
                                    </p:set>
                                    <p:anim calcmode="lin" valueType="num">
                                      <p:cBhvr>
                                        <p:cTn id="33" dur="500" fill="hold"/>
                                        <p:tgtEl>
                                          <p:spTgt spid="178185"/>
                                        </p:tgtEl>
                                        <p:attrNameLst>
                                          <p:attrName>ppt_x</p:attrName>
                                        </p:attrNameLst>
                                      </p:cBhvr>
                                      <p:tavLst>
                                        <p:tav tm="0">
                                          <p:val>
                                            <p:strVal val="#ppt_x"/>
                                          </p:val>
                                        </p:tav>
                                        <p:tav tm="100000">
                                          <p:val>
                                            <p:strVal val="#ppt_x"/>
                                          </p:val>
                                        </p:tav>
                                      </p:tavLst>
                                    </p:anim>
                                    <p:anim calcmode="lin" valueType="num">
                                      <p:cBhvr>
                                        <p:cTn id="34" dur="500" fill="hold"/>
                                        <p:tgtEl>
                                          <p:spTgt spid="178185"/>
                                        </p:tgtEl>
                                        <p:attrNameLst>
                                          <p:attrName>ppt_y</p:attrName>
                                        </p:attrNameLst>
                                      </p:cBhvr>
                                      <p:tavLst>
                                        <p:tav tm="0">
                                          <p:val>
                                            <p:strVal val="#ppt_y-#ppt_h/2"/>
                                          </p:val>
                                        </p:tav>
                                        <p:tav tm="100000">
                                          <p:val>
                                            <p:strVal val="#ppt_y"/>
                                          </p:val>
                                        </p:tav>
                                      </p:tavLst>
                                    </p:anim>
                                    <p:anim calcmode="lin" valueType="num">
                                      <p:cBhvr>
                                        <p:cTn id="35" dur="500" fill="hold"/>
                                        <p:tgtEl>
                                          <p:spTgt spid="178185"/>
                                        </p:tgtEl>
                                        <p:attrNameLst>
                                          <p:attrName>ppt_w</p:attrName>
                                        </p:attrNameLst>
                                      </p:cBhvr>
                                      <p:tavLst>
                                        <p:tav tm="0">
                                          <p:val>
                                            <p:strVal val="#ppt_w"/>
                                          </p:val>
                                        </p:tav>
                                        <p:tav tm="100000">
                                          <p:val>
                                            <p:strVal val="#ppt_w"/>
                                          </p:val>
                                        </p:tav>
                                      </p:tavLst>
                                    </p:anim>
                                    <p:anim calcmode="lin" valueType="num">
                                      <p:cBhvr>
                                        <p:cTn id="36" dur="500" fill="hold"/>
                                        <p:tgtEl>
                                          <p:spTgt spid="178185"/>
                                        </p:tgtEl>
                                        <p:attrNameLst>
                                          <p:attrName>ppt_h</p:attrName>
                                        </p:attrNameLst>
                                      </p:cBhvr>
                                      <p:tavLst>
                                        <p:tav tm="0">
                                          <p:val>
                                            <p:fltVal val="0.00000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78186"/>
                                        </p:tgtEl>
                                        <p:attrNameLst>
                                          <p:attrName>style.visibility</p:attrName>
                                        </p:attrNameLst>
                                      </p:cBhvr>
                                      <p:to>
                                        <p:strVal val="visible"/>
                                      </p:to>
                                    </p:set>
                                    <p:animEffect transition="in" filter="dissolve">
                                      <p:cBhvr>
                                        <p:cTn id="41" dur="500"/>
                                        <p:tgtEl>
                                          <p:spTgt spid="178186"/>
                                        </p:tgtEl>
                                      </p:cBhvr>
                                    </p:animEffect>
                                  </p:childTnLst>
                                  <p:subTnLst>
                                    <p:set>
                                      <p:cBhvr override="childStyle">
                                        <p:cTn dur="1" fill="hold" display="0" masterRel="nextClick" afterEffect="1"/>
                                        <p:tgtEl>
                                          <p:spTgt spid="178186"/>
                                        </p:tgtEl>
                                        <p:attrNameLst>
                                          <p:attrName>style.visibility</p:attrName>
                                        </p:attrNameLst>
                                      </p:cBhvr>
                                      <p:to>
                                        <p:strVal val="hidden"/>
                                      </p:to>
                                    </p:set>
                                  </p:subTnLst>
                                </p:cTn>
                              </p:par>
                            </p:childTnLst>
                          </p:cTn>
                        </p:par>
                      </p:childTnLst>
                    </p:cTn>
                  </p:par>
                  <p:par>
                    <p:cTn id="42" fill="hold">
                      <p:stCondLst>
                        <p:cond delay="indefinite"/>
                      </p:stCondLst>
                      <p:childTnLst>
                        <p:par>
                          <p:cTn id="43" fill="hold">
                            <p:stCondLst>
                              <p:cond delay="0"/>
                            </p:stCondLst>
                            <p:childTnLst>
                              <p:par>
                                <p:cTn id="44" presetID="12" presetClass="entr" presetSubtype="4" fill="hold" nodeType="clickEffect">
                                  <p:stCondLst>
                                    <p:cond delay="0"/>
                                  </p:stCondLst>
                                  <p:childTnLst>
                                    <p:set>
                                      <p:cBhvr>
                                        <p:cTn id="45" dur="1" fill="hold">
                                          <p:stCondLst>
                                            <p:cond delay="0"/>
                                          </p:stCondLst>
                                        </p:cTn>
                                        <p:tgtEl>
                                          <p:spTgt spid="178182"/>
                                        </p:tgtEl>
                                        <p:attrNameLst>
                                          <p:attrName>style.visibility</p:attrName>
                                        </p:attrNameLst>
                                      </p:cBhvr>
                                      <p:to>
                                        <p:strVal val="visible"/>
                                      </p:to>
                                    </p:set>
                                    <p:animEffect transition="in" filter="slide(fromBottom)">
                                      <p:cBhvr>
                                        <p:cTn id="46" dur="500"/>
                                        <p:tgtEl>
                                          <p:spTgt spid="178182"/>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nodeType="clickEffect">
                                  <p:stCondLst>
                                    <p:cond delay="0"/>
                                  </p:stCondLst>
                                  <p:childTnLst>
                                    <p:set>
                                      <p:cBhvr>
                                        <p:cTn id="50" dur="1" fill="hold">
                                          <p:stCondLst>
                                            <p:cond delay="0"/>
                                          </p:stCondLst>
                                        </p:cTn>
                                        <p:tgtEl>
                                          <p:spTgt spid="2"/>
                                        </p:tgtEl>
                                        <p:attrNameLst>
                                          <p:attrName>style.visibility</p:attrName>
                                        </p:attrNameLst>
                                      </p:cBhvr>
                                      <p:to>
                                        <p:strVal val="visible"/>
                                      </p:to>
                                    </p:set>
                                    <p:anim calcmode="lin" valueType="num">
                                      <p:cBhvr additive="base">
                                        <p:cTn id="51" dur="500" fill="hold"/>
                                        <p:tgtEl>
                                          <p:spTgt spid="2"/>
                                        </p:tgtEl>
                                        <p:attrNameLst>
                                          <p:attrName>ppt_x</p:attrName>
                                        </p:attrNameLst>
                                      </p:cBhvr>
                                      <p:tavLst>
                                        <p:tav tm="0">
                                          <p:val>
                                            <p:strVal val="0-#ppt_w/2"/>
                                          </p:val>
                                        </p:tav>
                                        <p:tav tm="100000">
                                          <p:val>
                                            <p:strVal val="#ppt_x"/>
                                          </p:val>
                                        </p:tav>
                                      </p:tavLst>
                                    </p:anim>
                                    <p:anim calcmode="lin" valueType="num">
                                      <p:cBhvr additive="base">
                                        <p:cTn id="5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178191"/>
                                        </p:tgtEl>
                                        <p:attrNameLst>
                                          <p:attrName>style.visibility</p:attrName>
                                        </p:attrNameLst>
                                      </p:cBhvr>
                                      <p:to>
                                        <p:strVal val="visible"/>
                                      </p:to>
                                    </p:set>
                                    <p:animEffect transition="in" filter="dissolve">
                                      <p:cBhvr>
                                        <p:cTn id="57" dur="500"/>
                                        <p:tgtEl>
                                          <p:spTgt spid="178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83" grpId="0"/>
      <p:bldP spid="178184" grpId="0"/>
      <p:bldP spid="178185" grpId="0" animBg="1"/>
      <p:bldP spid="178186" grpId="0" animBg="1"/>
      <p:bldP spid="178190" grpId="0" animBg="1"/>
      <p:bldP spid="17819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5826"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fld>
            <a:endParaRPr lang="en-US" altLang="zh-CN" sz="1400" b="1" dirty="0"/>
          </a:p>
        </p:txBody>
      </p:sp>
      <p:sp>
        <p:nvSpPr>
          <p:cNvPr id="179203" name="Rectangle 2"/>
          <p:cNvSpPr>
            <a:spLocks noGrp="1" noRot="1"/>
          </p:cNvSpPr>
          <p:nvPr>
            <p:ph type="title" idx="4294967295"/>
          </p:nvPr>
        </p:nvSpPr>
        <p:spPr>
          <a:xfrm>
            <a:off x="0" y="204788"/>
            <a:ext cx="9144000" cy="1063625"/>
          </a:xfrm>
          <a:ln/>
        </p:spPr>
        <p:txBody>
          <a:bodyPr vert="horz" wrap="square" lIns="91440" tIns="45720" rIns="91440" bIns="45720" anchor="ctr" anchorCtr="0"/>
          <a:p>
            <a:pPr eaLnBrk="1" hangingPunct="1">
              <a:lnSpc>
                <a:spcPts val="3000"/>
              </a:lnSpc>
            </a:pPr>
            <a:r>
              <a:rPr lang="en-US" altLang="zh-CN" sz="3600" b="1" dirty="0">
                <a:latin typeface="Times New Roman" panose="02020603050405020304" pitchFamily="18" charset="0"/>
              </a:rPr>
              <a:t>§2-5  </a:t>
            </a:r>
            <a:r>
              <a:rPr lang="zh-CN" altLang="en-US" sz="3600" b="1" dirty="0">
                <a:latin typeface="Times New Roman" panose="02020603050405020304" pitchFamily="18" charset="0"/>
              </a:rPr>
              <a:t>控制系统结构图</a:t>
            </a:r>
            <a:br>
              <a:rPr lang="en-US" altLang="zh-CN" sz="3600" b="1" dirty="0">
                <a:latin typeface="Times New Roman" panose="02020603050405020304" pitchFamily="18" charset="0"/>
              </a:rPr>
            </a:br>
            <a:r>
              <a:rPr lang="en-US" altLang="zh-CN" sz="2800" b="1" dirty="0">
                <a:latin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rPr>
              <a:t>Block Diagram</a:t>
            </a:r>
            <a:r>
              <a:rPr lang="en-US" altLang="zh-CN" sz="2800" dirty="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rPr>
              <a:t>C</a:t>
            </a:r>
            <a:r>
              <a:rPr lang="en-US" altLang="zh-CN" sz="2800" dirty="0">
                <a:latin typeface="Times New Roman" panose="02020603050405020304" pitchFamily="18" charset="0"/>
                <a:cs typeface="Times New Roman" panose="02020603050405020304" pitchFamily="18" charset="0"/>
              </a:rPr>
              <a:t>hart and </a:t>
            </a:r>
            <a:r>
              <a:rPr lang="zh-CN" altLang="en-US" sz="2800" dirty="0">
                <a:latin typeface="Times New Roman" panose="02020603050405020304" pitchFamily="18" charset="0"/>
              </a:rPr>
              <a:t>S</a:t>
            </a:r>
            <a:r>
              <a:rPr lang="en-US" altLang="zh-CN" sz="2800" dirty="0">
                <a:latin typeface="Times New Roman" panose="02020603050405020304" pitchFamily="18" charset="0"/>
                <a:cs typeface="Times New Roman" panose="02020603050405020304" pitchFamily="18" charset="0"/>
              </a:rPr>
              <a:t>ignal</a:t>
            </a:r>
            <a:r>
              <a:rPr lang="zh-CN" altLang="en-US" sz="2800" dirty="0">
                <a:latin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flow graph )</a:t>
            </a:r>
            <a:r>
              <a:rPr lang="zh-CN" altLang="en-US" sz="2800" b="1" dirty="0">
                <a:latin typeface="Times New Roman" panose="02020603050405020304" pitchFamily="18" charset="0"/>
                <a:cs typeface="Times New Roman" panose="02020603050405020304" pitchFamily="18" charset="0"/>
              </a:rPr>
              <a:t> </a:t>
            </a:r>
            <a:endParaRPr lang="zh-CN" altLang="en-US" sz="2800" b="1" dirty="0">
              <a:latin typeface="Times New Roman" panose="02020603050405020304" pitchFamily="18" charset="0"/>
              <a:ea typeface="Times New Roman" panose="02020603050405020304" pitchFamily="18" charset="0"/>
            </a:endParaRPr>
          </a:p>
        </p:txBody>
      </p:sp>
      <p:sp>
        <p:nvSpPr>
          <p:cNvPr id="179204" name="Rectangle 3"/>
          <p:cNvSpPr>
            <a:spLocks noGrp="1" noRot="1"/>
          </p:cNvSpPr>
          <p:nvPr>
            <p:ph type="body" idx="4294967295"/>
          </p:nvPr>
        </p:nvSpPr>
        <p:spPr>
          <a:xfrm>
            <a:off x="304800" y="1628775"/>
            <a:ext cx="4191000" cy="609600"/>
          </a:xfrm>
          <a:ln/>
        </p:spPr>
        <p:txBody>
          <a:bodyPr vert="horz" wrap="square" lIns="91440" tIns="45720" rIns="91440" bIns="45720" anchor="t" anchorCtr="0"/>
          <a:p>
            <a:pPr eaLnBrk="1" hangingPunct="1">
              <a:buNone/>
            </a:pPr>
            <a:r>
              <a:rPr lang="en-US" altLang="zh-CN" b="1" dirty="0">
                <a:latin typeface="宋体" panose="02010600030101010101" pitchFamily="2" charset="-122"/>
              </a:rPr>
              <a:t>(</a:t>
            </a:r>
            <a:r>
              <a:rPr lang="zh-CN" altLang="en-US" b="1" dirty="0">
                <a:latin typeface="宋体" panose="02010600030101010101" pitchFamily="2" charset="-122"/>
              </a:rPr>
              <a:t>一</a:t>
            </a:r>
            <a:r>
              <a:rPr lang="en-US" altLang="zh-CN" b="1" dirty="0">
                <a:latin typeface="宋体" panose="02010600030101010101" pitchFamily="2" charset="-122"/>
              </a:rPr>
              <a:t>)</a:t>
            </a:r>
            <a:r>
              <a:rPr lang="zh-CN" altLang="en-US" b="1" dirty="0"/>
              <a:t> </a:t>
            </a:r>
            <a:r>
              <a:rPr lang="zh-CN" altLang="en-US" b="1" dirty="0">
                <a:latin typeface="宋体" panose="02010600030101010101" pitchFamily="2" charset="-122"/>
              </a:rPr>
              <a:t>结构图的概念</a:t>
            </a:r>
            <a:endParaRPr lang="zh-CN" altLang="en-US" b="1" dirty="0"/>
          </a:p>
        </p:txBody>
      </p:sp>
      <p:pic>
        <p:nvPicPr>
          <p:cNvPr id="179205" name="Picture 4" descr="2-24"/>
          <p:cNvPicPr>
            <a:picLocks noChangeAspect="1"/>
          </p:cNvPicPr>
          <p:nvPr/>
        </p:nvPicPr>
        <p:blipFill>
          <a:blip r:embed="rId1"/>
          <a:stretch>
            <a:fillRect/>
          </a:stretch>
        </p:blipFill>
        <p:spPr>
          <a:xfrm>
            <a:off x="5003800" y="1557338"/>
            <a:ext cx="3957638" cy="2016125"/>
          </a:xfrm>
          <a:prstGeom prst="rect">
            <a:avLst/>
          </a:prstGeom>
          <a:noFill/>
          <a:ln w="9525">
            <a:noFill/>
          </a:ln>
        </p:spPr>
      </p:pic>
      <p:grpSp>
        <p:nvGrpSpPr>
          <p:cNvPr id="2" name="Group 6"/>
          <p:cNvGrpSpPr/>
          <p:nvPr/>
        </p:nvGrpSpPr>
        <p:grpSpPr>
          <a:xfrm>
            <a:off x="1447800" y="2593975"/>
            <a:ext cx="2138363" cy="1339850"/>
            <a:chOff x="0" y="21"/>
            <a:chExt cx="1173" cy="731"/>
          </a:xfrm>
        </p:grpSpPr>
        <p:graphicFrame>
          <p:nvGraphicFramePr>
            <p:cNvPr id="205845" name="Object 7"/>
            <p:cNvGraphicFramePr>
              <a:graphicFrameLocks noChangeAspect="1"/>
            </p:cNvGraphicFramePr>
            <p:nvPr/>
          </p:nvGraphicFramePr>
          <p:xfrm>
            <a:off x="130" y="21"/>
            <a:ext cx="1030" cy="298"/>
          </p:xfrm>
          <a:graphic>
            <a:graphicData uri="http://schemas.openxmlformats.org/presentationml/2006/ole">
              <mc:AlternateContent xmlns:mc="http://schemas.openxmlformats.org/markup-compatibility/2006">
                <mc:Choice xmlns:v="urn:schemas-microsoft-com:vml" Requires="v">
                  <p:oleObj spid="_x0000_s3297" name="" r:id="rId2" imgW="787400" imgH="228600" progId="Equation.3">
                    <p:embed/>
                  </p:oleObj>
                </mc:Choice>
                <mc:Fallback>
                  <p:oleObj name="" r:id="rId2" imgW="787400" imgH="228600" progId="Equation.3">
                    <p:embed/>
                    <p:pic>
                      <p:nvPicPr>
                        <p:cNvPr id="0" name="图片 3296"/>
                        <p:cNvPicPr/>
                        <p:nvPr/>
                      </p:nvPicPr>
                      <p:blipFill>
                        <a:blip r:embed="rId3"/>
                        <a:stretch>
                          <a:fillRect/>
                        </a:stretch>
                      </p:blipFill>
                      <p:spPr>
                        <a:xfrm>
                          <a:off x="130" y="21"/>
                          <a:ext cx="1030" cy="298"/>
                        </a:xfrm>
                        <a:prstGeom prst="rect">
                          <a:avLst/>
                        </a:prstGeom>
                        <a:noFill/>
                        <a:ln w="38100">
                          <a:noFill/>
                          <a:miter/>
                        </a:ln>
                      </p:spPr>
                    </p:pic>
                  </p:oleObj>
                </mc:Fallback>
              </mc:AlternateContent>
            </a:graphicData>
          </a:graphic>
        </p:graphicFrame>
        <p:graphicFrame>
          <p:nvGraphicFramePr>
            <p:cNvPr id="205846" name="Object 8"/>
            <p:cNvGraphicFramePr>
              <a:graphicFrameLocks noChangeAspect="1"/>
            </p:cNvGraphicFramePr>
            <p:nvPr/>
          </p:nvGraphicFramePr>
          <p:xfrm>
            <a:off x="134" y="260"/>
            <a:ext cx="1039" cy="492"/>
          </p:xfrm>
          <a:graphic>
            <a:graphicData uri="http://schemas.openxmlformats.org/presentationml/2006/ole">
              <mc:AlternateContent xmlns:mc="http://schemas.openxmlformats.org/markup-compatibility/2006">
                <mc:Choice xmlns:v="urn:schemas-microsoft-com:vml" Requires="v">
                  <p:oleObj spid="_x0000_s3299" name="" r:id="rId4" imgW="685800" imgH="355600" progId="Equation.3">
                    <p:embed/>
                  </p:oleObj>
                </mc:Choice>
                <mc:Fallback>
                  <p:oleObj name="" r:id="rId4" imgW="685800" imgH="355600" progId="Equation.3">
                    <p:embed/>
                    <p:pic>
                      <p:nvPicPr>
                        <p:cNvPr id="0" name="图片 3298"/>
                        <p:cNvPicPr/>
                        <p:nvPr/>
                      </p:nvPicPr>
                      <p:blipFill>
                        <a:blip r:embed="rId5"/>
                        <a:stretch>
                          <a:fillRect/>
                        </a:stretch>
                      </p:blipFill>
                      <p:spPr>
                        <a:xfrm>
                          <a:off x="134" y="260"/>
                          <a:ext cx="1039" cy="492"/>
                        </a:xfrm>
                        <a:prstGeom prst="rect">
                          <a:avLst/>
                        </a:prstGeom>
                        <a:noFill/>
                        <a:ln w="38100">
                          <a:noFill/>
                          <a:miter/>
                        </a:ln>
                      </p:spPr>
                    </p:pic>
                  </p:oleObj>
                </mc:Fallback>
              </mc:AlternateContent>
            </a:graphicData>
          </a:graphic>
        </p:graphicFrame>
        <p:sp>
          <p:nvSpPr>
            <p:cNvPr id="205847" name="AutoShape 21"/>
            <p:cNvSpPr/>
            <p:nvPr/>
          </p:nvSpPr>
          <p:spPr>
            <a:xfrm>
              <a:off x="0" y="116"/>
              <a:ext cx="144" cy="432"/>
            </a:xfrm>
            <a:prstGeom prst="leftBrace">
              <a:avLst>
                <a:gd name="adj1" fmla="val 25000"/>
                <a:gd name="adj2" fmla="val 50000"/>
              </a:avLst>
            </a:prstGeom>
            <a:noFill/>
            <a:ln w="9525" cap="flat" cmpd="sng">
              <a:solidFill>
                <a:schemeClr val="tx2"/>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p>
          </p:txBody>
        </p:sp>
      </p:grpSp>
      <p:grpSp>
        <p:nvGrpSpPr>
          <p:cNvPr id="3" name="Group 10"/>
          <p:cNvGrpSpPr/>
          <p:nvPr/>
        </p:nvGrpSpPr>
        <p:grpSpPr>
          <a:xfrm>
            <a:off x="0" y="3668713"/>
            <a:ext cx="8877300" cy="1344612"/>
            <a:chOff x="0" y="21"/>
            <a:chExt cx="5592" cy="847"/>
          </a:xfrm>
        </p:grpSpPr>
        <p:sp>
          <p:nvSpPr>
            <p:cNvPr id="205839" name="Text Box 11"/>
            <p:cNvSpPr txBox="1"/>
            <p:nvPr/>
          </p:nvSpPr>
          <p:spPr>
            <a:xfrm>
              <a:off x="0" y="294"/>
              <a:ext cx="1152"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宋体" panose="02010600030101010101" pitchFamily="2" charset="-122"/>
                </a:rPr>
                <a:t>拉氏变换</a:t>
              </a:r>
              <a:r>
                <a:rPr lang="zh-CN" altLang="en-US" b="1" dirty="0">
                  <a:latin typeface="Times New Roman" panose="02020603050405020304" pitchFamily="18" charset="0"/>
                </a:rPr>
                <a:t> </a:t>
              </a:r>
              <a:endParaRPr lang="zh-CN" altLang="en-US" b="1" dirty="0">
                <a:latin typeface="Times New Roman" panose="02020603050405020304" pitchFamily="18" charset="0"/>
              </a:endParaRPr>
            </a:p>
          </p:txBody>
        </p:sp>
        <p:graphicFrame>
          <p:nvGraphicFramePr>
            <p:cNvPr id="205840" name="Object 12"/>
            <p:cNvGraphicFramePr>
              <a:graphicFrameLocks noChangeAspect="1"/>
            </p:cNvGraphicFramePr>
            <p:nvPr/>
          </p:nvGraphicFramePr>
          <p:xfrm>
            <a:off x="1160" y="118"/>
            <a:ext cx="2160" cy="351"/>
          </p:xfrm>
          <a:graphic>
            <a:graphicData uri="http://schemas.openxmlformats.org/presentationml/2006/ole">
              <mc:AlternateContent xmlns:mc="http://schemas.openxmlformats.org/markup-compatibility/2006">
                <mc:Choice xmlns:v="urn:schemas-microsoft-com:vml" Requires="v">
                  <p:oleObj spid="_x0000_s3298" name="" r:id="rId6" imgW="1231265" imgH="203200" progId="Equation.DSMT4">
                    <p:embed/>
                  </p:oleObj>
                </mc:Choice>
                <mc:Fallback>
                  <p:oleObj name="" r:id="rId6" imgW="1231265" imgH="203200" progId="Equation.DSMT4">
                    <p:embed/>
                    <p:pic>
                      <p:nvPicPr>
                        <p:cNvPr id="0" name="图片 3297"/>
                        <p:cNvPicPr/>
                        <p:nvPr/>
                      </p:nvPicPr>
                      <p:blipFill>
                        <a:blip r:embed="rId7"/>
                        <a:stretch>
                          <a:fillRect/>
                        </a:stretch>
                      </p:blipFill>
                      <p:spPr>
                        <a:xfrm>
                          <a:off x="1160" y="118"/>
                          <a:ext cx="2160" cy="351"/>
                        </a:xfrm>
                        <a:prstGeom prst="rect">
                          <a:avLst/>
                        </a:prstGeom>
                        <a:noFill/>
                        <a:ln w="38100">
                          <a:noFill/>
                          <a:miter/>
                        </a:ln>
                      </p:spPr>
                    </p:pic>
                  </p:oleObj>
                </mc:Fallback>
              </mc:AlternateContent>
            </a:graphicData>
          </a:graphic>
        </p:graphicFrame>
        <p:graphicFrame>
          <p:nvGraphicFramePr>
            <p:cNvPr id="205841" name="Object 13"/>
            <p:cNvGraphicFramePr>
              <a:graphicFrameLocks noChangeAspect="1"/>
            </p:cNvGraphicFramePr>
            <p:nvPr/>
          </p:nvGraphicFramePr>
          <p:xfrm>
            <a:off x="1134" y="301"/>
            <a:ext cx="1440" cy="567"/>
          </p:xfrm>
          <a:graphic>
            <a:graphicData uri="http://schemas.openxmlformats.org/presentationml/2006/ole">
              <mc:AlternateContent xmlns:mc="http://schemas.openxmlformats.org/markup-compatibility/2006">
                <mc:Choice xmlns:v="urn:schemas-microsoft-com:vml" Requires="v">
                  <p:oleObj spid="_x0000_s3295" name="" r:id="rId8" imgW="939800" imgH="368300" progId="Equation.3">
                    <p:embed/>
                  </p:oleObj>
                </mc:Choice>
                <mc:Fallback>
                  <p:oleObj name="" r:id="rId8" imgW="939800" imgH="368300" progId="Equation.3">
                    <p:embed/>
                    <p:pic>
                      <p:nvPicPr>
                        <p:cNvPr id="0" name="图片 3294"/>
                        <p:cNvPicPr/>
                        <p:nvPr/>
                      </p:nvPicPr>
                      <p:blipFill>
                        <a:blip r:embed="rId9"/>
                        <a:stretch>
                          <a:fillRect/>
                        </a:stretch>
                      </p:blipFill>
                      <p:spPr>
                        <a:xfrm>
                          <a:off x="1134" y="301"/>
                          <a:ext cx="1440" cy="567"/>
                        </a:xfrm>
                        <a:prstGeom prst="rect">
                          <a:avLst/>
                        </a:prstGeom>
                        <a:noFill/>
                        <a:ln w="38100">
                          <a:noFill/>
                          <a:miter/>
                        </a:ln>
                      </p:spPr>
                    </p:pic>
                  </p:oleObj>
                </mc:Fallback>
              </mc:AlternateContent>
            </a:graphicData>
          </a:graphic>
        </p:graphicFrame>
        <p:graphicFrame>
          <p:nvGraphicFramePr>
            <p:cNvPr id="205842" name="Object 14"/>
            <p:cNvGraphicFramePr>
              <a:graphicFrameLocks noChangeAspect="1"/>
            </p:cNvGraphicFramePr>
            <p:nvPr/>
          </p:nvGraphicFramePr>
          <p:xfrm>
            <a:off x="3528" y="21"/>
            <a:ext cx="2064" cy="534"/>
          </p:xfrm>
          <a:graphic>
            <a:graphicData uri="http://schemas.openxmlformats.org/presentationml/2006/ole">
              <mc:AlternateContent xmlns:mc="http://schemas.openxmlformats.org/markup-compatibility/2006">
                <mc:Choice xmlns:v="urn:schemas-microsoft-com:vml" Requires="v">
                  <p:oleObj spid="_x0000_s3294" name="" r:id="rId10" imgW="1358265" imgH="355600" progId="Equation.3">
                    <p:embed/>
                  </p:oleObj>
                </mc:Choice>
                <mc:Fallback>
                  <p:oleObj name="" r:id="rId10" imgW="1358265" imgH="355600" progId="Equation.3">
                    <p:embed/>
                    <p:pic>
                      <p:nvPicPr>
                        <p:cNvPr id="0" name="图片 3293"/>
                        <p:cNvPicPr/>
                        <p:nvPr/>
                      </p:nvPicPr>
                      <p:blipFill>
                        <a:blip r:embed="rId11"/>
                        <a:stretch>
                          <a:fillRect/>
                        </a:stretch>
                      </p:blipFill>
                      <p:spPr>
                        <a:xfrm>
                          <a:off x="3528" y="21"/>
                          <a:ext cx="2064" cy="534"/>
                        </a:xfrm>
                        <a:prstGeom prst="rect">
                          <a:avLst/>
                        </a:prstGeom>
                        <a:noFill/>
                        <a:ln w="38100">
                          <a:noFill/>
                          <a:miter/>
                        </a:ln>
                      </p:spPr>
                    </p:pic>
                  </p:oleObj>
                </mc:Fallback>
              </mc:AlternateContent>
            </a:graphicData>
          </a:graphic>
        </p:graphicFrame>
        <p:sp>
          <p:nvSpPr>
            <p:cNvPr id="205843" name="AutoShape 18"/>
            <p:cNvSpPr/>
            <p:nvPr/>
          </p:nvSpPr>
          <p:spPr>
            <a:xfrm>
              <a:off x="3298" y="240"/>
              <a:ext cx="192" cy="96"/>
            </a:xfrm>
            <a:prstGeom prst="notchedRightArrow">
              <a:avLst>
                <a:gd name="adj1" fmla="val 50000"/>
                <a:gd name="adj2" fmla="val 50000"/>
              </a:avLst>
            </a:prstGeom>
            <a:solidFill>
              <a:srgbClr val="CCFF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p>
          </p:txBody>
        </p:sp>
        <p:sp>
          <p:nvSpPr>
            <p:cNvPr id="205844" name="AutoShape 23"/>
            <p:cNvSpPr/>
            <p:nvPr/>
          </p:nvSpPr>
          <p:spPr>
            <a:xfrm>
              <a:off x="1104" y="198"/>
              <a:ext cx="48" cy="528"/>
            </a:xfrm>
            <a:prstGeom prst="leftBrace">
              <a:avLst>
                <a:gd name="adj1" fmla="val 91666"/>
                <a:gd name="adj2" fmla="val 54167"/>
              </a:avLst>
            </a:prstGeom>
            <a:noFill/>
            <a:ln w="9525" cap="flat" cmpd="sng">
              <a:solidFill>
                <a:schemeClr val="tx2"/>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 typeface="Arial" panose="020B0604020202020204" pitchFamily="34" charset="0"/>
                <a:buNone/>
              </a:pPr>
              <a:endParaRPr lang="zh-CN" altLang="en-US" sz="1800" b="1" dirty="0"/>
            </a:p>
          </p:txBody>
        </p:sp>
      </p:grpSp>
      <p:graphicFrame>
        <p:nvGraphicFramePr>
          <p:cNvPr id="179217" name="Object 25"/>
          <p:cNvGraphicFramePr>
            <a:graphicFrameLocks noChangeAspect="1"/>
          </p:cNvGraphicFramePr>
          <p:nvPr/>
        </p:nvGraphicFramePr>
        <p:xfrm>
          <a:off x="60325" y="5013325"/>
          <a:ext cx="2495550" cy="1281113"/>
        </p:xfrm>
        <a:graphic>
          <a:graphicData uri="http://schemas.openxmlformats.org/presentationml/2006/ole">
            <mc:AlternateContent xmlns:mc="http://schemas.openxmlformats.org/markup-compatibility/2006">
              <mc:Choice xmlns:v="urn:schemas-microsoft-com:vml" Requires="v">
                <p:oleObj spid="_x0000_s3303" name="" r:id="rId12" imgW="1428750" imgH="733425" progId="Paint.Picture">
                  <p:embed/>
                </p:oleObj>
              </mc:Choice>
              <mc:Fallback>
                <p:oleObj name="" r:id="rId12" imgW="1428750" imgH="733425" progId="Paint.Picture">
                  <p:embed/>
                  <p:pic>
                    <p:nvPicPr>
                      <p:cNvPr id="0" name="图片 3302"/>
                      <p:cNvPicPr/>
                      <p:nvPr/>
                    </p:nvPicPr>
                    <p:blipFill>
                      <a:blip r:embed="rId13"/>
                      <a:stretch>
                        <a:fillRect/>
                      </a:stretch>
                    </p:blipFill>
                    <p:spPr>
                      <a:xfrm>
                        <a:off x="60325" y="5013325"/>
                        <a:ext cx="2495550" cy="1281113"/>
                      </a:xfrm>
                      <a:prstGeom prst="rect">
                        <a:avLst/>
                      </a:prstGeom>
                      <a:solidFill>
                        <a:srgbClr val="FFDCB9"/>
                      </a:solidFill>
                      <a:ln w="38100">
                        <a:noFill/>
                        <a:miter/>
                      </a:ln>
                    </p:spPr>
                  </p:pic>
                </p:oleObj>
              </mc:Fallback>
            </mc:AlternateContent>
          </a:graphicData>
        </a:graphic>
      </p:graphicFrame>
      <p:graphicFrame>
        <p:nvGraphicFramePr>
          <p:cNvPr id="179219" name="Object 27"/>
          <p:cNvGraphicFramePr>
            <a:graphicFrameLocks noChangeAspect="1"/>
          </p:cNvGraphicFramePr>
          <p:nvPr/>
        </p:nvGraphicFramePr>
        <p:xfrm>
          <a:off x="2514600" y="5027613"/>
          <a:ext cx="2057400" cy="914400"/>
        </p:xfrm>
        <a:graphic>
          <a:graphicData uri="http://schemas.openxmlformats.org/presentationml/2006/ole">
            <mc:AlternateContent xmlns:mc="http://schemas.openxmlformats.org/markup-compatibility/2006">
              <mc:Choice xmlns:v="urn:schemas-microsoft-com:vml" Requires="v">
                <p:oleObj spid="_x0000_s3301" name="" r:id="rId14" imgW="1028700" imgH="457200" progId="Paint.Picture">
                  <p:embed/>
                </p:oleObj>
              </mc:Choice>
              <mc:Fallback>
                <p:oleObj name="" r:id="rId14" imgW="1028700" imgH="457200" progId="Paint.Picture">
                  <p:embed/>
                  <p:pic>
                    <p:nvPicPr>
                      <p:cNvPr id="0" name="图片 3300"/>
                      <p:cNvPicPr/>
                      <p:nvPr/>
                    </p:nvPicPr>
                    <p:blipFill>
                      <a:blip r:embed="rId15"/>
                      <a:stretch>
                        <a:fillRect/>
                      </a:stretch>
                    </p:blipFill>
                    <p:spPr>
                      <a:xfrm>
                        <a:off x="2514600" y="5027613"/>
                        <a:ext cx="2057400" cy="914400"/>
                      </a:xfrm>
                      <a:prstGeom prst="rect">
                        <a:avLst/>
                      </a:prstGeom>
                      <a:noFill/>
                      <a:ln w="38100">
                        <a:noFill/>
                        <a:miter/>
                      </a:ln>
                    </p:spPr>
                  </p:pic>
                </p:oleObj>
              </mc:Fallback>
            </mc:AlternateContent>
          </a:graphicData>
        </a:graphic>
      </p:graphicFrame>
      <p:graphicFrame>
        <p:nvGraphicFramePr>
          <p:cNvPr id="179221" name="Object 29"/>
          <p:cNvGraphicFramePr>
            <a:graphicFrameLocks noChangeAspect="1"/>
          </p:cNvGraphicFramePr>
          <p:nvPr/>
        </p:nvGraphicFramePr>
        <p:xfrm>
          <a:off x="4643438" y="4759325"/>
          <a:ext cx="4495800" cy="1477963"/>
        </p:xfrm>
        <a:graphic>
          <a:graphicData uri="http://schemas.openxmlformats.org/presentationml/2006/ole">
            <mc:AlternateContent xmlns:mc="http://schemas.openxmlformats.org/markup-compatibility/2006">
              <mc:Choice xmlns:v="urn:schemas-microsoft-com:vml" Requires="v">
                <p:oleObj spid="_x0000_s3305" name="" r:id="rId16" imgW="2057400" imgH="676275" progId="Paint.Picture">
                  <p:embed/>
                </p:oleObj>
              </mc:Choice>
              <mc:Fallback>
                <p:oleObj name="" r:id="rId16" imgW="2057400" imgH="676275" progId="Paint.Picture">
                  <p:embed/>
                  <p:pic>
                    <p:nvPicPr>
                      <p:cNvPr id="0" name="图片 3304"/>
                      <p:cNvPicPr/>
                      <p:nvPr/>
                    </p:nvPicPr>
                    <p:blipFill>
                      <a:blip r:embed="rId17"/>
                      <a:stretch>
                        <a:fillRect/>
                      </a:stretch>
                    </p:blipFill>
                    <p:spPr>
                      <a:xfrm>
                        <a:off x="4643438" y="4759325"/>
                        <a:ext cx="4495800" cy="1477963"/>
                      </a:xfrm>
                      <a:prstGeom prst="rect">
                        <a:avLst/>
                      </a:prstGeom>
                      <a:noFill/>
                      <a:ln w="38100">
                        <a:noFill/>
                        <a:miter/>
                      </a:ln>
                    </p:spPr>
                  </p:pic>
                </p:oleObj>
              </mc:Fallback>
            </mc:AlternateContent>
          </a:graphicData>
        </a:graphic>
      </p:graphicFrame>
      <p:sp>
        <p:nvSpPr>
          <p:cNvPr id="179223" name="AutoShape 32"/>
          <p:cNvSpPr/>
          <p:nvPr/>
        </p:nvSpPr>
        <p:spPr>
          <a:xfrm>
            <a:off x="2462213" y="5311775"/>
            <a:ext cx="228600" cy="304800"/>
          </a:xfrm>
          <a:prstGeom prst="flowChartOr">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p>
        </p:txBody>
      </p:sp>
      <p:sp>
        <p:nvSpPr>
          <p:cNvPr id="179224" name="Text Box 33"/>
          <p:cNvSpPr txBox="1"/>
          <p:nvPr/>
        </p:nvSpPr>
        <p:spPr>
          <a:xfrm>
            <a:off x="152400" y="2057400"/>
            <a:ext cx="48006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en-US" altLang="zh-CN" b="1" dirty="0">
                <a:latin typeface="宋体" panose="02010600030101010101" pitchFamily="2" charset="-122"/>
              </a:rPr>
              <a:t> </a:t>
            </a:r>
            <a:r>
              <a:rPr lang="en-US" altLang="zh-CN" b="1" i="1" dirty="0">
                <a:latin typeface="Times New Roman" panose="02020603050405020304" pitchFamily="18" charset="0"/>
              </a:rPr>
              <a:t>RC</a:t>
            </a:r>
            <a:r>
              <a:rPr lang="zh-CN" altLang="en-US" b="1" dirty="0">
                <a:latin typeface="宋体" panose="02010600030101010101" pitchFamily="2" charset="-122"/>
              </a:rPr>
              <a:t>网络的微分方程式为</a:t>
            </a:r>
            <a:endParaRPr lang="zh-CN" altLang="en-US" b="1" dirty="0">
              <a:latin typeface="宋体" panose="02010600030101010101" pitchFamily="2" charset="-122"/>
            </a:endParaRPr>
          </a:p>
        </p:txBody>
      </p:sp>
      <p:sp>
        <p:nvSpPr>
          <p:cNvPr id="179225" name="Text Box 34"/>
          <p:cNvSpPr txBox="1"/>
          <p:nvPr/>
        </p:nvSpPr>
        <p:spPr>
          <a:xfrm>
            <a:off x="107950" y="1131888"/>
            <a:ext cx="5257800" cy="641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sz="3600" b="1" dirty="0">
                <a:latin typeface="Tahoma" panose="020B0604030504040204" pitchFamily="34" charset="0"/>
              </a:rPr>
              <a:t>一</a:t>
            </a:r>
            <a:r>
              <a:rPr lang="zh-CN" altLang="en-US" sz="3600" b="1" dirty="0">
                <a:latin typeface="Tahoma" panose="020B0604030504040204" pitchFamily="34" charset="0"/>
                <a:cs typeface="Times New Roman" panose="02020603050405020304" pitchFamily="18" charset="0"/>
              </a:rPr>
              <a:t> </a:t>
            </a:r>
            <a:r>
              <a:rPr lang="zh-CN" altLang="en-US" sz="3600" b="1" dirty="0">
                <a:latin typeface="Tahoma" panose="020B0604030504040204" pitchFamily="34" charset="0"/>
              </a:rPr>
              <a:t>、控制系统的结构图</a:t>
            </a:r>
            <a:endParaRPr lang="zh-CN" altLang="en-US" sz="3600" b="1" dirty="0">
              <a:latin typeface="Tahoma" panose="020B0604030504040204" pitchFamily="34" charset="0"/>
            </a:endParaRPr>
          </a:p>
        </p:txBody>
      </p:sp>
      <p:sp>
        <p:nvSpPr>
          <p:cNvPr id="205838" name="灯片编号占位符 3"/>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dirty="0">
                <a:solidFill>
                  <a:srgbClr val="002699"/>
                </a:solidFill>
              </a:rPr>
            </a:fld>
            <a:endParaRPr lang="en-US" altLang="zh-CN" sz="1400" dirty="0">
              <a:solidFill>
                <a:srgbClr val="002699"/>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79203"/>
                                        </p:tgtEl>
                                        <p:attrNameLst>
                                          <p:attrName>style.visibility</p:attrName>
                                        </p:attrNameLst>
                                      </p:cBhvr>
                                      <p:to>
                                        <p:strVal val="visible"/>
                                      </p:to>
                                    </p:set>
                                    <p:animEffect transition="in" filter="blinds(horizontal)">
                                      <p:cBhvr>
                                        <p:cTn id="7" dur="500"/>
                                        <p:tgtEl>
                                          <p:spTgt spid="17920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9225"/>
                                        </p:tgtEl>
                                        <p:attrNameLst>
                                          <p:attrName>style.visibility</p:attrName>
                                        </p:attrNameLst>
                                      </p:cBhvr>
                                      <p:to>
                                        <p:strVal val="visible"/>
                                      </p:to>
                                    </p:set>
                                    <p:animEffect transition="in" filter="blinds(horizontal)">
                                      <p:cBhvr>
                                        <p:cTn id="12" dur="500"/>
                                        <p:tgtEl>
                                          <p:spTgt spid="17922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9204">
                                            <p:txEl>
                                              <p:charRg st="0" end="11"/>
                                            </p:txEl>
                                          </p:spTgt>
                                        </p:tgtEl>
                                        <p:attrNameLst>
                                          <p:attrName>style.visibility</p:attrName>
                                        </p:attrNameLst>
                                      </p:cBhvr>
                                      <p:to>
                                        <p:strVal val="visible"/>
                                      </p:to>
                                    </p:set>
                                    <p:animEffect transition="in" filter="blinds(horizontal)">
                                      <p:cBhvr>
                                        <p:cTn id="17" dur="500"/>
                                        <p:tgtEl>
                                          <p:spTgt spid="179204">
                                            <p:txEl>
                                              <p:charRg st="0" end="1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179205"/>
                                        </p:tgtEl>
                                        <p:attrNameLst>
                                          <p:attrName>style.visibility</p:attrName>
                                        </p:attrNameLst>
                                      </p:cBhvr>
                                      <p:to>
                                        <p:strVal val="visible"/>
                                      </p:to>
                                    </p:set>
                                    <p:anim calcmode="lin" valueType="num">
                                      <p:cBhvr additive="base">
                                        <p:cTn id="22" dur="500" fill="hold"/>
                                        <p:tgtEl>
                                          <p:spTgt spid="179205"/>
                                        </p:tgtEl>
                                        <p:attrNameLst>
                                          <p:attrName>ppt_x</p:attrName>
                                        </p:attrNameLst>
                                      </p:cBhvr>
                                      <p:tavLst>
                                        <p:tav tm="0">
                                          <p:val>
                                            <p:strVal val="1+#ppt_w/2"/>
                                          </p:val>
                                        </p:tav>
                                        <p:tav tm="100000">
                                          <p:val>
                                            <p:strVal val="#ppt_x"/>
                                          </p:val>
                                        </p:tav>
                                      </p:tavLst>
                                    </p:anim>
                                    <p:anim calcmode="lin" valueType="num">
                                      <p:cBhvr additive="base">
                                        <p:cTn id="23" dur="500" fill="hold"/>
                                        <p:tgtEl>
                                          <p:spTgt spid="179205"/>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179224"/>
                                        </p:tgtEl>
                                        <p:attrNameLst>
                                          <p:attrName>style.visibility</p:attrName>
                                        </p:attrNameLst>
                                      </p:cBhvr>
                                      <p:to>
                                        <p:strVal val="visible"/>
                                      </p:to>
                                    </p:set>
                                    <p:anim calcmode="lin" valueType="num">
                                      <p:cBhvr additive="base">
                                        <p:cTn id="28" dur="500" fill="hold"/>
                                        <p:tgtEl>
                                          <p:spTgt spid="179224"/>
                                        </p:tgtEl>
                                        <p:attrNameLst>
                                          <p:attrName>ppt_x</p:attrName>
                                        </p:attrNameLst>
                                      </p:cBhvr>
                                      <p:tavLst>
                                        <p:tav tm="0">
                                          <p:val>
                                            <p:strVal val="0-#ppt_w/2"/>
                                          </p:val>
                                        </p:tav>
                                        <p:tav tm="100000">
                                          <p:val>
                                            <p:strVal val="#ppt_x"/>
                                          </p:val>
                                        </p:tav>
                                      </p:tavLst>
                                    </p:anim>
                                    <p:anim calcmode="lin" valueType="num">
                                      <p:cBhvr additive="base">
                                        <p:cTn id="29" dur="500" fill="hold"/>
                                        <p:tgtEl>
                                          <p:spTgt spid="179224"/>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6" presetClass="entr" presetSubtype="26"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barn(inHorizontal)">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0-#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7" presetClass="entr" presetSubtype="1" fill="hold" nodeType="clickEffect">
                                  <p:stCondLst>
                                    <p:cond delay="0"/>
                                  </p:stCondLst>
                                  <p:childTnLst>
                                    <p:set>
                                      <p:cBhvr>
                                        <p:cTn id="44" dur="1" fill="hold">
                                          <p:stCondLst>
                                            <p:cond delay="0"/>
                                          </p:stCondLst>
                                        </p:cTn>
                                        <p:tgtEl>
                                          <p:spTgt spid="179217"/>
                                        </p:tgtEl>
                                        <p:attrNameLst>
                                          <p:attrName>style.visibility</p:attrName>
                                        </p:attrNameLst>
                                      </p:cBhvr>
                                      <p:to>
                                        <p:strVal val="visible"/>
                                      </p:to>
                                    </p:set>
                                    <p:anim calcmode="lin" valueType="num">
                                      <p:cBhvr>
                                        <p:cTn id="45" dur="500" fill="hold"/>
                                        <p:tgtEl>
                                          <p:spTgt spid="179217"/>
                                        </p:tgtEl>
                                        <p:attrNameLst>
                                          <p:attrName>ppt_x</p:attrName>
                                        </p:attrNameLst>
                                      </p:cBhvr>
                                      <p:tavLst>
                                        <p:tav tm="0">
                                          <p:val>
                                            <p:strVal val="#ppt_x"/>
                                          </p:val>
                                        </p:tav>
                                        <p:tav tm="100000">
                                          <p:val>
                                            <p:strVal val="#ppt_x"/>
                                          </p:val>
                                        </p:tav>
                                      </p:tavLst>
                                    </p:anim>
                                    <p:anim calcmode="lin" valueType="num">
                                      <p:cBhvr>
                                        <p:cTn id="46" dur="500" fill="hold"/>
                                        <p:tgtEl>
                                          <p:spTgt spid="179217"/>
                                        </p:tgtEl>
                                        <p:attrNameLst>
                                          <p:attrName>ppt_y</p:attrName>
                                        </p:attrNameLst>
                                      </p:cBhvr>
                                      <p:tavLst>
                                        <p:tav tm="0">
                                          <p:val>
                                            <p:strVal val="#ppt_y-#ppt_h/2"/>
                                          </p:val>
                                        </p:tav>
                                        <p:tav tm="100000">
                                          <p:val>
                                            <p:strVal val="#ppt_y"/>
                                          </p:val>
                                        </p:tav>
                                      </p:tavLst>
                                    </p:anim>
                                    <p:anim calcmode="lin" valueType="num">
                                      <p:cBhvr>
                                        <p:cTn id="47" dur="500" fill="hold"/>
                                        <p:tgtEl>
                                          <p:spTgt spid="179217"/>
                                        </p:tgtEl>
                                        <p:attrNameLst>
                                          <p:attrName>ppt_w</p:attrName>
                                        </p:attrNameLst>
                                      </p:cBhvr>
                                      <p:tavLst>
                                        <p:tav tm="0">
                                          <p:val>
                                            <p:strVal val="#ppt_w"/>
                                          </p:val>
                                        </p:tav>
                                        <p:tav tm="100000">
                                          <p:val>
                                            <p:strVal val="#ppt_w"/>
                                          </p:val>
                                        </p:tav>
                                      </p:tavLst>
                                    </p:anim>
                                    <p:anim calcmode="lin" valueType="num">
                                      <p:cBhvr>
                                        <p:cTn id="48" dur="500" fill="hold"/>
                                        <p:tgtEl>
                                          <p:spTgt spid="179217"/>
                                        </p:tgtEl>
                                        <p:attrNameLst>
                                          <p:attrName>ppt_h</p:attrName>
                                        </p:attrNameLst>
                                      </p:cBhvr>
                                      <p:tavLst>
                                        <p:tav tm="0">
                                          <p:val>
                                            <p:fltVal val="0.000000"/>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17" presetClass="entr" presetSubtype="8" fill="hold" nodeType="clickEffect">
                                  <p:stCondLst>
                                    <p:cond delay="0"/>
                                  </p:stCondLst>
                                  <p:childTnLst>
                                    <p:set>
                                      <p:cBhvr>
                                        <p:cTn id="52" dur="1" fill="hold">
                                          <p:stCondLst>
                                            <p:cond delay="0"/>
                                          </p:stCondLst>
                                        </p:cTn>
                                        <p:tgtEl>
                                          <p:spTgt spid="179219"/>
                                        </p:tgtEl>
                                        <p:attrNameLst>
                                          <p:attrName>style.visibility</p:attrName>
                                        </p:attrNameLst>
                                      </p:cBhvr>
                                      <p:to>
                                        <p:strVal val="visible"/>
                                      </p:to>
                                    </p:set>
                                    <p:anim calcmode="lin" valueType="num">
                                      <p:cBhvr>
                                        <p:cTn id="53" dur="500" fill="hold"/>
                                        <p:tgtEl>
                                          <p:spTgt spid="179219"/>
                                        </p:tgtEl>
                                        <p:attrNameLst>
                                          <p:attrName>ppt_x</p:attrName>
                                        </p:attrNameLst>
                                      </p:cBhvr>
                                      <p:tavLst>
                                        <p:tav tm="0">
                                          <p:val>
                                            <p:strVal val="#ppt_x-#ppt_w/2"/>
                                          </p:val>
                                        </p:tav>
                                        <p:tav tm="100000">
                                          <p:val>
                                            <p:strVal val="#ppt_x"/>
                                          </p:val>
                                        </p:tav>
                                      </p:tavLst>
                                    </p:anim>
                                    <p:anim calcmode="lin" valueType="num">
                                      <p:cBhvr>
                                        <p:cTn id="54" dur="500" fill="hold"/>
                                        <p:tgtEl>
                                          <p:spTgt spid="179219"/>
                                        </p:tgtEl>
                                        <p:attrNameLst>
                                          <p:attrName>ppt_y</p:attrName>
                                        </p:attrNameLst>
                                      </p:cBhvr>
                                      <p:tavLst>
                                        <p:tav tm="0">
                                          <p:val>
                                            <p:strVal val="#ppt_y"/>
                                          </p:val>
                                        </p:tav>
                                        <p:tav tm="100000">
                                          <p:val>
                                            <p:strVal val="#ppt_y"/>
                                          </p:val>
                                        </p:tav>
                                      </p:tavLst>
                                    </p:anim>
                                    <p:anim calcmode="lin" valueType="num">
                                      <p:cBhvr>
                                        <p:cTn id="55" dur="500" fill="hold"/>
                                        <p:tgtEl>
                                          <p:spTgt spid="179219"/>
                                        </p:tgtEl>
                                        <p:attrNameLst>
                                          <p:attrName>ppt_w</p:attrName>
                                        </p:attrNameLst>
                                      </p:cBhvr>
                                      <p:tavLst>
                                        <p:tav tm="0">
                                          <p:val>
                                            <p:fltVal val="0.000000"/>
                                          </p:val>
                                        </p:tav>
                                        <p:tav tm="100000">
                                          <p:val>
                                            <p:strVal val="#ppt_w"/>
                                          </p:val>
                                        </p:tav>
                                      </p:tavLst>
                                    </p:anim>
                                    <p:anim calcmode="lin" valueType="num">
                                      <p:cBhvr>
                                        <p:cTn id="56" dur="500" fill="hold"/>
                                        <p:tgtEl>
                                          <p:spTgt spid="179219"/>
                                        </p:tgtEl>
                                        <p:attrNameLst>
                                          <p:attrName>ppt_h</p:attrName>
                                        </p:attrNameLst>
                                      </p:cBhvr>
                                      <p:tavLst>
                                        <p:tav tm="0">
                                          <p:val>
                                            <p:strVal val="#ppt_h"/>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499"/>
                                          </p:stCondLst>
                                        </p:cTn>
                                        <p:tgtEl>
                                          <p:spTgt spid="17922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7" presetClass="entr" presetSubtype="2" fill="hold" nodeType="clickEffect">
                                  <p:stCondLst>
                                    <p:cond delay="0"/>
                                  </p:stCondLst>
                                  <p:childTnLst>
                                    <p:set>
                                      <p:cBhvr>
                                        <p:cTn id="64" dur="1" fill="hold">
                                          <p:stCondLst>
                                            <p:cond delay="0"/>
                                          </p:stCondLst>
                                        </p:cTn>
                                        <p:tgtEl>
                                          <p:spTgt spid="179221"/>
                                        </p:tgtEl>
                                        <p:attrNameLst>
                                          <p:attrName>style.visibility</p:attrName>
                                        </p:attrNameLst>
                                      </p:cBhvr>
                                      <p:to>
                                        <p:strVal val="visible"/>
                                      </p:to>
                                    </p:set>
                                    <p:anim calcmode="lin" valueType="num">
                                      <p:cBhvr>
                                        <p:cTn id="65" dur="500" fill="hold"/>
                                        <p:tgtEl>
                                          <p:spTgt spid="179221"/>
                                        </p:tgtEl>
                                        <p:attrNameLst>
                                          <p:attrName>ppt_x</p:attrName>
                                        </p:attrNameLst>
                                      </p:cBhvr>
                                      <p:tavLst>
                                        <p:tav tm="0">
                                          <p:val>
                                            <p:strVal val="#ppt_x+#ppt_w/2"/>
                                          </p:val>
                                        </p:tav>
                                        <p:tav tm="100000">
                                          <p:val>
                                            <p:strVal val="#ppt_x"/>
                                          </p:val>
                                        </p:tav>
                                      </p:tavLst>
                                    </p:anim>
                                    <p:anim calcmode="lin" valueType="num">
                                      <p:cBhvr>
                                        <p:cTn id="66" dur="500" fill="hold"/>
                                        <p:tgtEl>
                                          <p:spTgt spid="179221"/>
                                        </p:tgtEl>
                                        <p:attrNameLst>
                                          <p:attrName>ppt_y</p:attrName>
                                        </p:attrNameLst>
                                      </p:cBhvr>
                                      <p:tavLst>
                                        <p:tav tm="0">
                                          <p:val>
                                            <p:strVal val="#ppt_y"/>
                                          </p:val>
                                        </p:tav>
                                        <p:tav tm="100000">
                                          <p:val>
                                            <p:strVal val="#ppt_y"/>
                                          </p:val>
                                        </p:tav>
                                      </p:tavLst>
                                    </p:anim>
                                    <p:anim calcmode="lin" valueType="num">
                                      <p:cBhvr>
                                        <p:cTn id="67" dur="500" fill="hold"/>
                                        <p:tgtEl>
                                          <p:spTgt spid="179221"/>
                                        </p:tgtEl>
                                        <p:attrNameLst>
                                          <p:attrName>ppt_w</p:attrName>
                                        </p:attrNameLst>
                                      </p:cBhvr>
                                      <p:tavLst>
                                        <p:tav tm="0">
                                          <p:val>
                                            <p:fltVal val="0.000000"/>
                                          </p:val>
                                        </p:tav>
                                        <p:tav tm="100000">
                                          <p:val>
                                            <p:strVal val="#ppt_w"/>
                                          </p:val>
                                        </p:tav>
                                      </p:tavLst>
                                    </p:anim>
                                    <p:anim calcmode="lin" valueType="num">
                                      <p:cBhvr>
                                        <p:cTn id="68" dur="500" fill="hold"/>
                                        <p:tgtEl>
                                          <p:spTgt spid="17922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03" grpId="0"/>
      <p:bldP spid="179204" grpId="0" build="p"/>
      <p:bldP spid="179223" grpId="0" animBg="1"/>
      <p:bldP spid="179224" grpId="0"/>
      <p:bldP spid="17922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7874"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sp>
        <p:nvSpPr>
          <p:cNvPr id="207875" name="Rectangle 2"/>
          <p:cNvSpPr>
            <a:spLocks noGrp="1" noRot="1"/>
          </p:cNvSpPr>
          <p:nvPr>
            <p:ph type="title" idx="4294967295"/>
          </p:nvPr>
        </p:nvSpPr>
        <p:spPr>
          <a:xfrm>
            <a:off x="228600" y="838200"/>
            <a:ext cx="6329363" cy="530225"/>
          </a:xfrm>
          <a:ln/>
        </p:spPr>
        <p:txBody>
          <a:bodyPr vert="horz" wrap="square" lIns="91440" tIns="45720" rIns="91440" bIns="45720" anchor="ctr" anchorCtr="0"/>
          <a:p>
            <a:pPr algn="l" eaLnBrk="1" hangingPunct="1"/>
            <a:r>
              <a:rPr lang="en-US" altLang="zh-CN" sz="3600" b="1" dirty="0">
                <a:latin typeface="宋体" panose="02010600030101010101" pitchFamily="2" charset="-122"/>
              </a:rPr>
              <a:t>(</a:t>
            </a:r>
            <a:r>
              <a:rPr lang="zh-CN" altLang="en-US" sz="3600" b="1" dirty="0">
                <a:latin typeface="宋体" panose="02010600030101010101" pitchFamily="2" charset="-122"/>
              </a:rPr>
              <a:t>二</a:t>
            </a:r>
            <a:r>
              <a:rPr lang="en-US" altLang="zh-CN" sz="3600" b="1" dirty="0">
                <a:latin typeface="宋体" panose="02010600030101010101" pitchFamily="2" charset="-122"/>
              </a:rPr>
              <a:t>) </a:t>
            </a:r>
            <a:r>
              <a:rPr lang="zh-CN" altLang="en-US" sz="3600" b="1" dirty="0">
                <a:latin typeface="宋体" panose="02010600030101010101" pitchFamily="2" charset="-122"/>
              </a:rPr>
              <a:t>系统结构图的建立</a:t>
            </a:r>
            <a:r>
              <a:rPr lang="zh-CN" altLang="en-US" sz="3600" b="1" dirty="0"/>
              <a:t>步骤</a:t>
            </a:r>
            <a:endParaRPr lang="zh-CN" altLang="en-US" sz="3600" b="1" dirty="0"/>
          </a:p>
        </p:txBody>
      </p:sp>
      <p:sp>
        <p:nvSpPr>
          <p:cNvPr id="207876" name="Rectangle 3"/>
          <p:cNvSpPr>
            <a:spLocks noGrp="1" noRot="1"/>
          </p:cNvSpPr>
          <p:nvPr>
            <p:ph type="body" idx="4294967295"/>
          </p:nvPr>
        </p:nvSpPr>
        <p:spPr>
          <a:xfrm>
            <a:off x="152400" y="1828800"/>
            <a:ext cx="8991600" cy="685800"/>
          </a:xfrm>
          <a:ln/>
        </p:spPr>
        <p:txBody>
          <a:bodyPr vert="horz" wrap="square" lIns="91440" tIns="45720" rIns="91440" bIns="45720" anchor="t" anchorCtr="0"/>
          <a:p>
            <a:pPr algn="just" eaLnBrk="1" hangingPunct="1">
              <a:buNone/>
            </a:pPr>
            <a:r>
              <a:rPr lang="zh-CN" altLang="en-US" b="1" dirty="0">
                <a:latin typeface="宋体" panose="02010600030101010101" pitchFamily="2" charset="-122"/>
              </a:rPr>
              <a:t>（</a:t>
            </a:r>
            <a:r>
              <a:rPr lang="en-US" altLang="zh-CN" b="1" dirty="0">
                <a:latin typeface="宋体" panose="02010600030101010101" pitchFamily="2" charset="-122"/>
              </a:rPr>
              <a:t>1</a:t>
            </a:r>
            <a:r>
              <a:rPr lang="zh-CN" altLang="en-US" b="1" dirty="0">
                <a:latin typeface="宋体" panose="02010600030101010101" pitchFamily="2" charset="-122"/>
              </a:rPr>
              <a:t>）分析系统各环节物理规律，列写微分方程</a:t>
            </a:r>
            <a:endParaRPr lang="zh-CN" altLang="en-US" b="1" dirty="0"/>
          </a:p>
        </p:txBody>
      </p:sp>
      <p:sp>
        <p:nvSpPr>
          <p:cNvPr id="181253" name="Text Box 4"/>
          <p:cNvSpPr txBox="1"/>
          <p:nvPr/>
        </p:nvSpPr>
        <p:spPr>
          <a:xfrm>
            <a:off x="152400" y="2743200"/>
            <a:ext cx="8686800" cy="10779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just" eaLnBrk="1" hangingPunct="1">
              <a:buClr>
                <a:schemeClr val="folHlink"/>
              </a:buClr>
              <a:buSzPct val="60000"/>
              <a:buNone/>
            </a:pPr>
            <a:r>
              <a:rPr lang="zh-CN" altLang="en-US" b="1" dirty="0">
                <a:latin typeface="宋体" panose="02010600030101010101" pitchFamily="2" charset="-122"/>
              </a:rPr>
              <a:t>（</a:t>
            </a:r>
            <a:r>
              <a:rPr lang="en-US" altLang="zh-CN" b="1" dirty="0">
                <a:latin typeface="宋体" panose="02010600030101010101" pitchFamily="2" charset="-122"/>
              </a:rPr>
              <a:t>2</a:t>
            </a:r>
            <a:r>
              <a:rPr lang="zh-CN" altLang="en-US" b="1" dirty="0">
                <a:latin typeface="宋体" panose="02010600030101010101" pitchFamily="2" charset="-122"/>
              </a:rPr>
              <a:t>）对每个环节的微分方程进行拉普拉斯变换，得到对应的传递函数</a:t>
            </a:r>
            <a:endParaRPr lang="zh-CN" altLang="en-US" b="1" dirty="0">
              <a:latin typeface="Tahoma" panose="020B0604030504040204" pitchFamily="34" charset="0"/>
            </a:endParaRPr>
          </a:p>
        </p:txBody>
      </p:sp>
      <p:sp>
        <p:nvSpPr>
          <p:cNvPr id="181254" name="Text Box 5"/>
          <p:cNvSpPr txBox="1"/>
          <p:nvPr/>
        </p:nvSpPr>
        <p:spPr>
          <a:xfrm>
            <a:off x="152400" y="4119563"/>
            <a:ext cx="8610600" cy="15700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buClr>
                <a:schemeClr val="folHlink"/>
              </a:buClr>
              <a:buSzPct val="60000"/>
              <a:buNone/>
            </a:pPr>
            <a:r>
              <a:rPr lang="zh-CN" altLang="en-US" b="1" dirty="0">
                <a:latin typeface="宋体" panose="02010600030101010101" pitchFamily="2" charset="-122"/>
              </a:rPr>
              <a:t>（</a:t>
            </a:r>
            <a:r>
              <a:rPr lang="en-US" altLang="zh-CN" b="1" dirty="0">
                <a:latin typeface="宋体" panose="02010600030101010101" pitchFamily="2" charset="-122"/>
              </a:rPr>
              <a:t>3</a:t>
            </a:r>
            <a:r>
              <a:rPr lang="zh-CN" altLang="en-US" b="1" dirty="0">
                <a:latin typeface="宋体" panose="02010600030101010101" pitchFamily="2" charset="-122"/>
              </a:rPr>
              <a:t>）按照信号传递方向，把各个环节的方框图连接起来，得到整个系统的动态结构图。一般输入量放在方框的左边，输出框放在方框右边</a:t>
            </a:r>
            <a:endParaRPr lang="zh-CN" altLang="en-US" b="1" dirty="0">
              <a:latin typeface="宋体" panose="02010600030101010101" pitchFamily="2" charset="-122"/>
            </a:endParaRPr>
          </a:p>
        </p:txBody>
      </p:sp>
      <p:sp>
        <p:nvSpPr>
          <p:cNvPr id="207879" name="灯片编号占位符 1"/>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dirty="0">
                <a:solidFill>
                  <a:srgbClr val="002699"/>
                </a:solidFill>
              </a:rPr>
            </a:fld>
            <a:endParaRPr lang="en-US" altLang="zh-CN" sz="1400" dirty="0">
              <a:solidFill>
                <a:srgbClr val="002699"/>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81253"/>
                                        </p:tgtEl>
                                        <p:attrNameLst>
                                          <p:attrName>style.visibility</p:attrName>
                                        </p:attrNameLst>
                                      </p:cBhvr>
                                      <p:to>
                                        <p:strVal val="visible"/>
                                      </p:to>
                                    </p:set>
                                    <p:animEffect transition="in" filter="box(in)">
                                      <p:cBhvr>
                                        <p:cTn id="7" dur="500"/>
                                        <p:tgtEl>
                                          <p:spTgt spid="18125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81254"/>
                                        </p:tgtEl>
                                        <p:attrNameLst>
                                          <p:attrName>style.visibility</p:attrName>
                                        </p:attrNameLst>
                                      </p:cBhvr>
                                      <p:to>
                                        <p:strVal val="visible"/>
                                      </p:to>
                                    </p:set>
                                    <p:animEffect transition="in" filter="box(in)">
                                      <p:cBhvr>
                                        <p:cTn id="12" dur="500"/>
                                        <p:tgtEl>
                                          <p:spTgt spid="181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3" grpId="0"/>
      <p:bldP spid="18125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8898"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sp>
        <p:nvSpPr>
          <p:cNvPr id="208899" name="Rectangle 2"/>
          <p:cNvSpPr>
            <a:spLocks noGrp="1" noRot="1"/>
          </p:cNvSpPr>
          <p:nvPr>
            <p:ph type="title" idx="4294967295"/>
          </p:nvPr>
        </p:nvSpPr>
        <p:spPr>
          <a:xfrm>
            <a:off x="152400" y="106363"/>
            <a:ext cx="8991600" cy="579437"/>
          </a:xfrm>
          <a:ln/>
        </p:spPr>
        <p:txBody>
          <a:bodyPr vert="horz" wrap="square" lIns="91440" tIns="45720" rIns="91440" bIns="45720" anchor="ctr" anchorCtr="0"/>
          <a:p>
            <a:pPr eaLnBrk="1" hangingPunct="1"/>
            <a:r>
              <a:rPr lang="zh-CN" altLang="en-US" sz="3200" b="1" dirty="0">
                <a:latin typeface="宋体" panose="02010600030101010101" pitchFamily="2" charset="-122"/>
              </a:rPr>
              <a:t>例</a:t>
            </a:r>
            <a:r>
              <a:rPr lang="en-US" altLang="zh-CN" sz="3200" b="1" dirty="0">
                <a:latin typeface="Times New Roman" panose="02020603050405020304" pitchFamily="18" charset="0"/>
                <a:cs typeface="Times New Roman" panose="02020603050405020304" pitchFamily="18" charset="0"/>
              </a:rPr>
              <a:t>19   </a:t>
            </a:r>
            <a:r>
              <a:rPr lang="zh-CN" altLang="en-US" sz="3200" b="1" dirty="0">
                <a:latin typeface="宋体" panose="02010600030101010101" pitchFamily="2" charset="-122"/>
              </a:rPr>
              <a:t>位置随动系统如下，试建立系统的结构图</a:t>
            </a:r>
            <a:r>
              <a:rPr lang="zh-CN" altLang="en-US" sz="3200" b="1" dirty="0"/>
              <a:t> </a:t>
            </a:r>
            <a:endParaRPr lang="zh-CN" altLang="en-US" sz="3200" b="1" dirty="0"/>
          </a:p>
        </p:txBody>
      </p:sp>
      <p:pic>
        <p:nvPicPr>
          <p:cNvPr id="208900" name="Picture 4" descr="2-26"/>
          <p:cNvPicPr>
            <a:picLocks noChangeAspect="1"/>
          </p:cNvPicPr>
          <p:nvPr/>
        </p:nvPicPr>
        <p:blipFill>
          <a:blip r:embed="rId1"/>
          <a:stretch>
            <a:fillRect/>
          </a:stretch>
        </p:blipFill>
        <p:spPr>
          <a:xfrm>
            <a:off x="2590800" y="604838"/>
            <a:ext cx="6553200" cy="2138362"/>
          </a:xfrm>
          <a:prstGeom prst="rect">
            <a:avLst/>
          </a:prstGeom>
          <a:noFill/>
          <a:ln w="9525">
            <a:noFill/>
          </a:ln>
        </p:spPr>
      </p:pic>
      <p:graphicFrame>
        <p:nvGraphicFramePr>
          <p:cNvPr id="182277" name="Object 5"/>
          <p:cNvGraphicFramePr>
            <a:graphicFrameLocks noChangeAspect="1"/>
          </p:cNvGraphicFramePr>
          <p:nvPr/>
        </p:nvGraphicFramePr>
        <p:xfrm>
          <a:off x="76200" y="914400"/>
          <a:ext cx="2895600" cy="523875"/>
        </p:xfrm>
        <a:graphic>
          <a:graphicData uri="http://schemas.openxmlformats.org/presentationml/2006/ole">
            <mc:AlternateContent xmlns:mc="http://schemas.openxmlformats.org/markup-compatibility/2006">
              <mc:Choice xmlns:v="urn:schemas-microsoft-com:vml" Requires="v">
                <p:oleObj spid="_x0000_s3302" name="" r:id="rId2" imgW="1193800" imgH="203200" progId="Equation.3">
                  <p:embed/>
                </p:oleObj>
              </mc:Choice>
              <mc:Fallback>
                <p:oleObj name="" r:id="rId2" imgW="1193800" imgH="203200" progId="Equation.3">
                  <p:embed/>
                  <p:pic>
                    <p:nvPicPr>
                      <p:cNvPr id="0" name="图片 3301"/>
                      <p:cNvPicPr/>
                      <p:nvPr/>
                    </p:nvPicPr>
                    <p:blipFill>
                      <a:blip r:embed="rId3"/>
                      <a:stretch>
                        <a:fillRect/>
                      </a:stretch>
                    </p:blipFill>
                    <p:spPr>
                      <a:xfrm>
                        <a:off x="76200" y="914400"/>
                        <a:ext cx="2895600" cy="523875"/>
                      </a:xfrm>
                      <a:prstGeom prst="rect">
                        <a:avLst/>
                      </a:prstGeom>
                      <a:solidFill>
                        <a:srgbClr val="CCFFFF"/>
                      </a:solidFill>
                      <a:ln w="38100">
                        <a:noFill/>
                        <a:miter/>
                      </a:ln>
                    </p:spPr>
                  </p:pic>
                </p:oleObj>
              </mc:Fallback>
            </mc:AlternateContent>
          </a:graphicData>
        </a:graphic>
      </p:graphicFrame>
      <p:graphicFrame>
        <p:nvGraphicFramePr>
          <p:cNvPr id="182278" name="Object 6"/>
          <p:cNvGraphicFramePr>
            <a:graphicFrameLocks noChangeAspect="1"/>
          </p:cNvGraphicFramePr>
          <p:nvPr/>
        </p:nvGraphicFramePr>
        <p:xfrm>
          <a:off x="76200" y="1754188"/>
          <a:ext cx="2895600" cy="608012"/>
        </p:xfrm>
        <a:graphic>
          <a:graphicData uri="http://schemas.openxmlformats.org/presentationml/2006/ole">
            <mc:AlternateContent xmlns:mc="http://schemas.openxmlformats.org/markup-compatibility/2006">
              <mc:Choice xmlns:v="urn:schemas-microsoft-com:vml" Requires="v">
                <p:oleObj spid="_x0000_s3304" name="" r:id="rId4" imgW="951865" imgH="203200" progId="Equation.3">
                  <p:embed/>
                </p:oleObj>
              </mc:Choice>
              <mc:Fallback>
                <p:oleObj name="" r:id="rId4" imgW="951865" imgH="203200" progId="Equation.3">
                  <p:embed/>
                  <p:pic>
                    <p:nvPicPr>
                      <p:cNvPr id="0" name="图片 3303"/>
                      <p:cNvPicPr/>
                      <p:nvPr/>
                    </p:nvPicPr>
                    <p:blipFill>
                      <a:blip r:embed="rId5"/>
                      <a:stretch>
                        <a:fillRect/>
                      </a:stretch>
                    </p:blipFill>
                    <p:spPr>
                      <a:xfrm>
                        <a:off x="76200" y="1754188"/>
                        <a:ext cx="2895600" cy="608012"/>
                      </a:xfrm>
                      <a:prstGeom prst="rect">
                        <a:avLst/>
                      </a:prstGeom>
                      <a:solidFill>
                        <a:srgbClr val="CCFFFF"/>
                      </a:solidFill>
                      <a:ln w="38100">
                        <a:noFill/>
                        <a:miter/>
                      </a:ln>
                    </p:spPr>
                  </p:pic>
                </p:oleObj>
              </mc:Fallback>
            </mc:AlternateContent>
          </a:graphicData>
        </a:graphic>
      </p:graphicFrame>
      <p:graphicFrame>
        <p:nvGraphicFramePr>
          <p:cNvPr id="182279" name="Object 7"/>
          <p:cNvGraphicFramePr>
            <a:graphicFrameLocks noChangeAspect="1"/>
          </p:cNvGraphicFramePr>
          <p:nvPr/>
        </p:nvGraphicFramePr>
        <p:xfrm>
          <a:off x="76200" y="2609850"/>
          <a:ext cx="2895600" cy="590550"/>
        </p:xfrm>
        <a:graphic>
          <a:graphicData uri="http://schemas.openxmlformats.org/presentationml/2006/ole">
            <mc:AlternateContent xmlns:mc="http://schemas.openxmlformats.org/markup-compatibility/2006">
              <mc:Choice xmlns:v="urn:schemas-microsoft-com:vml" Requires="v">
                <p:oleObj spid="_x0000_s3306" name="" r:id="rId6" imgW="977265" imgH="203200" progId="Equation.3">
                  <p:embed/>
                </p:oleObj>
              </mc:Choice>
              <mc:Fallback>
                <p:oleObj name="" r:id="rId6" imgW="977265" imgH="203200" progId="Equation.3">
                  <p:embed/>
                  <p:pic>
                    <p:nvPicPr>
                      <p:cNvPr id="0" name="图片 3305"/>
                      <p:cNvPicPr/>
                      <p:nvPr/>
                    </p:nvPicPr>
                    <p:blipFill>
                      <a:blip r:embed="rId7"/>
                      <a:stretch>
                        <a:fillRect/>
                      </a:stretch>
                    </p:blipFill>
                    <p:spPr>
                      <a:xfrm>
                        <a:off x="76200" y="2609850"/>
                        <a:ext cx="2895600" cy="590550"/>
                      </a:xfrm>
                      <a:prstGeom prst="rect">
                        <a:avLst/>
                      </a:prstGeom>
                      <a:solidFill>
                        <a:srgbClr val="CCFFFF"/>
                      </a:solidFill>
                      <a:ln w="38100">
                        <a:noFill/>
                        <a:miter/>
                      </a:ln>
                    </p:spPr>
                  </p:pic>
                </p:oleObj>
              </mc:Fallback>
            </mc:AlternateContent>
          </a:graphicData>
        </a:graphic>
      </p:graphicFrame>
      <p:graphicFrame>
        <p:nvGraphicFramePr>
          <p:cNvPr id="182280" name="Object 8"/>
          <p:cNvGraphicFramePr>
            <a:graphicFrameLocks noChangeAspect="1"/>
          </p:cNvGraphicFramePr>
          <p:nvPr/>
        </p:nvGraphicFramePr>
        <p:xfrm>
          <a:off x="76200" y="3405188"/>
          <a:ext cx="2971800" cy="938212"/>
        </p:xfrm>
        <a:graphic>
          <a:graphicData uri="http://schemas.openxmlformats.org/presentationml/2006/ole">
            <mc:AlternateContent xmlns:mc="http://schemas.openxmlformats.org/markup-compatibility/2006">
              <mc:Choice xmlns:v="urn:schemas-microsoft-com:vml" Requires="v">
                <p:oleObj spid="_x0000_s3300" name="" r:id="rId8" imgW="1294765" imgH="406400" progId="Equation.3">
                  <p:embed/>
                </p:oleObj>
              </mc:Choice>
              <mc:Fallback>
                <p:oleObj name="" r:id="rId8" imgW="1294765" imgH="406400" progId="Equation.3">
                  <p:embed/>
                  <p:pic>
                    <p:nvPicPr>
                      <p:cNvPr id="0" name="图片 3299"/>
                      <p:cNvPicPr/>
                      <p:nvPr/>
                    </p:nvPicPr>
                    <p:blipFill>
                      <a:blip r:embed="rId9"/>
                      <a:stretch>
                        <a:fillRect/>
                      </a:stretch>
                    </p:blipFill>
                    <p:spPr>
                      <a:xfrm>
                        <a:off x="76200" y="3405188"/>
                        <a:ext cx="2971800" cy="938212"/>
                      </a:xfrm>
                      <a:prstGeom prst="rect">
                        <a:avLst/>
                      </a:prstGeom>
                      <a:solidFill>
                        <a:srgbClr val="CCFFFF"/>
                      </a:solidFill>
                      <a:ln w="38100">
                        <a:noFill/>
                        <a:miter/>
                      </a:ln>
                    </p:spPr>
                  </p:pic>
                </p:oleObj>
              </mc:Fallback>
            </mc:AlternateContent>
          </a:graphicData>
        </a:graphic>
      </p:graphicFrame>
      <p:graphicFrame>
        <p:nvGraphicFramePr>
          <p:cNvPr id="182281" name="Object 26"/>
          <p:cNvGraphicFramePr>
            <a:graphicFrameLocks noChangeAspect="1"/>
          </p:cNvGraphicFramePr>
          <p:nvPr/>
        </p:nvGraphicFramePr>
        <p:xfrm>
          <a:off x="3581400" y="4498975"/>
          <a:ext cx="1590675" cy="609600"/>
        </p:xfrm>
        <a:graphic>
          <a:graphicData uri="http://schemas.openxmlformats.org/presentationml/2006/ole">
            <mc:AlternateContent xmlns:mc="http://schemas.openxmlformats.org/markup-compatibility/2006">
              <mc:Choice xmlns:v="urn:schemas-microsoft-com:vml" Requires="v">
                <p:oleObj spid="_x0000_s3316" name="" r:id="rId10" imgW="1590675" imgH="609600" progId="Paint.Picture">
                  <p:embed/>
                </p:oleObj>
              </mc:Choice>
              <mc:Fallback>
                <p:oleObj name="" r:id="rId10" imgW="1590675" imgH="609600" progId="Paint.Picture">
                  <p:embed/>
                  <p:pic>
                    <p:nvPicPr>
                      <p:cNvPr id="0" name="图片 3315"/>
                      <p:cNvPicPr/>
                      <p:nvPr/>
                    </p:nvPicPr>
                    <p:blipFill>
                      <a:blip r:embed="rId11"/>
                      <a:stretch>
                        <a:fillRect/>
                      </a:stretch>
                    </p:blipFill>
                    <p:spPr>
                      <a:xfrm>
                        <a:off x="3581400" y="4498975"/>
                        <a:ext cx="1590675" cy="609600"/>
                      </a:xfrm>
                      <a:prstGeom prst="rect">
                        <a:avLst/>
                      </a:prstGeom>
                      <a:noFill/>
                      <a:ln w="38100">
                        <a:noFill/>
                        <a:miter/>
                      </a:ln>
                    </p:spPr>
                  </p:pic>
                </p:oleObj>
              </mc:Fallback>
            </mc:AlternateContent>
          </a:graphicData>
        </a:graphic>
      </p:graphicFrame>
      <p:graphicFrame>
        <p:nvGraphicFramePr>
          <p:cNvPr id="182282" name="Object 30"/>
          <p:cNvGraphicFramePr>
            <a:graphicFrameLocks noChangeAspect="1"/>
          </p:cNvGraphicFramePr>
          <p:nvPr/>
        </p:nvGraphicFramePr>
        <p:xfrm>
          <a:off x="5486400" y="5400675"/>
          <a:ext cx="1514475" cy="419100"/>
        </p:xfrm>
        <a:graphic>
          <a:graphicData uri="http://schemas.openxmlformats.org/presentationml/2006/ole">
            <mc:AlternateContent xmlns:mc="http://schemas.openxmlformats.org/markup-compatibility/2006">
              <mc:Choice xmlns:v="urn:schemas-microsoft-com:vml" Requires="v">
                <p:oleObj spid="_x0000_s3311" name="" r:id="rId12" imgW="1514475" imgH="419100" progId="Paint.Picture">
                  <p:embed/>
                </p:oleObj>
              </mc:Choice>
              <mc:Fallback>
                <p:oleObj name="" r:id="rId12" imgW="1514475" imgH="419100" progId="Paint.Picture">
                  <p:embed/>
                  <p:pic>
                    <p:nvPicPr>
                      <p:cNvPr id="0" name="图片 3310"/>
                      <p:cNvPicPr/>
                      <p:nvPr/>
                    </p:nvPicPr>
                    <p:blipFill>
                      <a:blip r:embed="rId13"/>
                      <a:stretch>
                        <a:fillRect/>
                      </a:stretch>
                    </p:blipFill>
                    <p:spPr>
                      <a:xfrm>
                        <a:off x="5486400" y="5400675"/>
                        <a:ext cx="1514475" cy="419100"/>
                      </a:xfrm>
                      <a:prstGeom prst="rect">
                        <a:avLst/>
                      </a:prstGeom>
                      <a:noFill/>
                      <a:ln w="38100">
                        <a:noFill/>
                        <a:miter/>
                      </a:ln>
                    </p:spPr>
                  </p:pic>
                </p:oleObj>
              </mc:Fallback>
            </mc:AlternateContent>
          </a:graphicData>
        </a:graphic>
      </p:graphicFrame>
      <p:graphicFrame>
        <p:nvGraphicFramePr>
          <p:cNvPr id="182283" name="Object 33"/>
          <p:cNvGraphicFramePr>
            <a:graphicFrameLocks noChangeAspect="1"/>
          </p:cNvGraphicFramePr>
          <p:nvPr/>
        </p:nvGraphicFramePr>
        <p:xfrm>
          <a:off x="8001000" y="4575175"/>
          <a:ext cx="981075" cy="495300"/>
        </p:xfrm>
        <a:graphic>
          <a:graphicData uri="http://schemas.openxmlformats.org/presentationml/2006/ole">
            <mc:AlternateContent xmlns:mc="http://schemas.openxmlformats.org/markup-compatibility/2006">
              <mc:Choice xmlns:v="urn:schemas-microsoft-com:vml" Requires="v">
                <p:oleObj spid="_x0000_s3307" name="" r:id="rId14" imgW="981075" imgH="495300" progId="Paint.Picture">
                  <p:embed/>
                </p:oleObj>
              </mc:Choice>
              <mc:Fallback>
                <p:oleObj name="" r:id="rId14" imgW="981075" imgH="495300" progId="Paint.Picture">
                  <p:embed/>
                  <p:pic>
                    <p:nvPicPr>
                      <p:cNvPr id="0" name="图片 3306"/>
                      <p:cNvPicPr/>
                      <p:nvPr/>
                    </p:nvPicPr>
                    <p:blipFill>
                      <a:blip r:embed="rId15"/>
                      <a:stretch>
                        <a:fillRect/>
                      </a:stretch>
                    </p:blipFill>
                    <p:spPr>
                      <a:xfrm>
                        <a:off x="8001000" y="4575175"/>
                        <a:ext cx="981075" cy="495300"/>
                      </a:xfrm>
                      <a:prstGeom prst="rect">
                        <a:avLst/>
                      </a:prstGeom>
                      <a:noFill/>
                      <a:ln w="38100">
                        <a:noFill/>
                        <a:miter/>
                      </a:ln>
                    </p:spPr>
                  </p:pic>
                </p:oleObj>
              </mc:Fallback>
            </mc:AlternateContent>
          </a:graphicData>
        </a:graphic>
      </p:graphicFrame>
      <p:graphicFrame>
        <p:nvGraphicFramePr>
          <p:cNvPr id="182284" name="Object 34"/>
          <p:cNvGraphicFramePr>
            <a:graphicFrameLocks noChangeAspect="1"/>
          </p:cNvGraphicFramePr>
          <p:nvPr/>
        </p:nvGraphicFramePr>
        <p:xfrm>
          <a:off x="6172200" y="4368800"/>
          <a:ext cx="1781175" cy="695325"/>
        </p:xfrm>
        <a:graphic>
          <a:graphicData uri="http://schemas.openxmlformats.org/presentationml/2006/ole">
            <mc:AlternateContent xmlns:mc="http://schemas.openxmlformats.org/markup-compatibility/2006">
              <mc:Choice xmlns:v="urn:schemas-microsoft-com:vml" Requires="v">
                <p:oleObj spid="_x0000_s3313" name="" r:id="rId16" imgW="1781175" imgH="695325" progId="Paint.Picture">
                  <p:embed/>
                </p:oleObj>
              </mc:Choice>
              <mc:Fallback>
                <p:oleObj name="" r:id="rId16" imgW="1781175" imgH="695325" progId="Paint.Picture">
                  <p:embed/>
                  <p:pic>
                    <p:nvPicPr>
                      <p:cNvPr id="0" name="图片 3312"/>
                      <p:cNvPicPr/>
                      <p:nvPr/>
                    </p:nvPicPr>
                    <p:blipFill>
                      <a:blip r:embed="rId17"/>
                      <a:stretch>
                        <a:fillRect/>
                      </a:stretch>
                    </p:blipFill>
                    <p:spPr>
                      <a:xfrm>
                        <a:off x="6172200" y="4368800"/>
                        <a:ext cx="1781175" cy="695325"/>
                      </a:xfrm>
                      <a:prstGeom prst="rect">
                        <a:avLst/>
                      </a:prstGeom>
                      <a:noFill/>
                      <a:ln w="38100">
                        <a:noFill/>
                        <a:miter/>
                      </a:ln>
                    </p:spPr>
                  </p:pic>
                </p:oleObj>
              </mc:Fallback>
            </mc:AlternateContent>
          </a:graphicData>
        </a:graphic>
      </p:graphicFrame>
      <p:graphicFrame>
        <p:nvGraphicFramePr>
          <p:cNvPr id="182285" name="Object 35"/>
          <p:cNvGraphicFramePr>
            <a:graphicFrameLocks noChangeAspect="1"/>
          </p:cNvGraphicFramePr>
          <p:nvPr/>
        </p:nvGraphicFramePr>
        <p:xfrm>
          <a:off x="5181600" y="4492625"/>
          <a:ext cx="923925" cy="419100"/>
        </p:xfrm>
        <a:graphic>
          <a:graphicData uri="http://schemas.openxmlformats.org/presentationml/2006/ole">
            <mc:AlternateContent xmlns:mc="http://schemas.openxmlformats.org/markup-compatibility/2006">
              <mc:Choice xmlns:v="urn:schemas-microsoft-com:vml" Requires="v">
                <p:oleObj spid="_x0000_s3318" name="" r:id="rId18" imgW="923925" imgH="419100" progId="Paint.Picture">
                  <p:embed/>
                </p:oleObj>
              </mc:Choice>
              <mc:Fallback>
                <p:oleObj name="" r:id="rId18" imgW="923925" imgH="419100" progId="Paint.Picture">
                  <p:embed/>
                  <p:pic>
                    <p:nvPicPr>
                      <p:cNvPr id="0" name="图片 3317"/>
                      <p:cNvPicPr/>
                      <p:nvPr/>
                    </p:nvPicPr>
                    <p:blipFill>
                      <a:blip r:embed="rId19"/>
                      <a:stretch>
                        <a:fillRect/>
                      </a:stretch>
                    </p:blipFill>
                    <p:spPr>
                      <a:xfrm>
                        <a:off x="5181600" y="4492625"/>
                        <a:ext cx="923925" cy="419100"/>
                      </a:xfrm>
                      <a:prstGeom prst="rect">
                        <a:avLst/>
                      </a:prstGeom>
                      <a:noFill/>
                      <a:ln w="38100">
                        <a:noFill/>
                        <a:miter/>
                      </a:ln>
                    </p:spPr>
                  </p:pic>
                </p:oleObj>
              </mc:Fallback>
            </mc:AlternateContent>
          </a:graphicData>
        </a:graphic>
      </p:graphicFrame>
      <p:graphicFrame>
        <p:nvGraphicFramePr>
          <p:cNvPr id="182286" name="Object 36"/>
          <p:cNvGraphicFramePr>
            <a:graphicFrameLocks noChangeAspect="1"/>
          </p:cNvGraphicFramePr>
          <p:nvPr/>
        </p:nvGraphicFramePr>
        <p:xfrm>
          <a:off x="165100" y="4502150"/>
          <a:ext cx="1000125" cy="609600"/>
        </p:xfrm>
        <a:graphic>
          <a:graphicData uri="http://schemas.openxmlformats.org/presentationml/2006/ole">
            <mc:AlternateContent xmlns:mc="http://schemas.openxmlformats.org/markup-compatibility/2006">
              <mc:Choice xmlns:v="urn:schemas-microsoft-com:vml" Requires="v">
                <p:oleObj spid="_x0000_s3314" name="" r:id="rId20" imgW="1000125" imgH="609600" progId="Paint.Picture">
                  <p:embed/>
                </p:oleObj>
              </mc:Choice>
              <mc:Fallback>
                <p:oleObj name="" r:id="rId20" imgW="1000125" imgH="609600" progId="Paint.Picture">
                  <p:embed/>
                  <p:pic>
                    <p:nvPicPr>
                      <p:cNvPr id="0" name="图片 3313"/>
                      <p:cNvPicPr/>
                      <p:nvPr/>
                    </p:nvPicPr>
                    <p:blipFill>
                      <a:blip r:embed="rId21"/>
                      <a:stretch>
                        <a:fillRect/>
                      </a:stretch>
                    </p:blipFill>
                    <p:spPr>
                      <a:xfrm>
                        <a:off x="165100" y="4502150"/>
                        <a:ext cx="1000125" cy="609600"/>
                      </a:xfrm>
                      <a:prstGeom prst="rect">
                        <a:avLst/>
                      </a:prstGeom>
                      <a:noFill/>
                      <a:ln w="38100">
                        <a:noFill/>
                        <a:miter/>
                      </a:ln>
                    </p:spPr>
                  </p:pic>
                </p:oleObj>
              </mc:Fallback>
            </mc:AlternateContent>
          </a:graphicData>
        </a:graphic>
      </p:graphicFrame>
      <p:graphicFrame>
        <p:nvGraphicFramePr>
          <p:cNvPr id="182287" name="Object 37"/>
          <p:cNvGraphicFramePr>
            <a:graphicFrameLocks noChangeAspect="1"/>
          </p:cNvGraphicFramePr>
          <p:nvPr/>
        </p:nvGraphicFramePr>
        <p:xfrm>
          <a:off x="1295400" y="4483100"/>
          <a:ext cx="1085850" cy="457200"/>
        </p:xfrm>
        <a:graphic>
          <a:graphicData uri="http://schemas.openxmlformats.org/presentationml/2006/ole">
            <mc:AlternateContent xmlns:mc="http://schemas.openxmlformats.org/markup-compatibility/2006">
              <mc:Choice xmlns:v="urn:schemas-microsoft-com:vml" Requires="v">
                <p:oleObj spid="_x0000_s3309" name="" r:id="rId22" imgW="1085850" imgH="457200" progId="Paint.Picture">
                  <p:embed/>
                </p:oleObj>
              </mc:Choice>
              <mc:Fallback>
                <p:oleObj name="" r:id="rId22" imgW="1085850" imgH="457200" progId="Paint.Picture">
                  <p:embed/>
                  <p:pic>
                    <p:nvPicPr>
                      <p:cNvPr id="0" name="图片 3308"/>
                      <p:cNvPicPr/>
                      <p:nvPr/>
                    </p:nvPicPr>
                    <p:blipFill>
                      <a:blip r:embed="rId23"/>
                      <a:stretch>
                        <a:fillRect/>
                      </a:stretch>
                    </p:blipFill>
                    <p:spPr>
                      <a:xfrm>
                        <a:off x="1295400" y="4483100"/>
                        <a:ext cx="1085850" cy="457200"/>
                      </a:xfrm>
                      <a:prstGeom prst="rect">
                        <a:avLst/>
                      </a:prstGeom>
                      <a:noFill/>
                      <a:ln w="38100">
                        <a:noFill/>
                        <a:miter/>
                      </a:ln>
                    </p:spPr>
                  </p:pic>
                </p:oleObj>
              </mc:Fallback>
            </mc:AlternateContent>
          </a:graphicData>
        </a:graphic>
      </p:graphicFrame>
      <p:graphicFrame>
        <p:nvGraphicFramePr>
          <p:cNvPr id="182288" name="Object 38"/>
          <p:cNvGraphicFramePr>
            <a:graphicFrameLocks noChangeAspect="1"/>
          </p:cNvGraphicFramePr>
          <p:nvPr/>
        </p:nvGraphicFramePr>
        <p:xfrm>
          <a:off x="2362200" y="4508500"/>
          <a:ext cx="1152525" cy="447675"/>
        </p:xfrm>
        <a:graphic>
          <a:graphicData uri="http://schemas.openxmlformats.org/presentationml/2006/ole">
            <mc:AlternateContent xmlns:mc="http://schemas.openxmlformats.org/markup-compatibility/2006">
              <mc:Choice xmlns:v="urn:schemas-microsoft-com:vml" Requires="v">
                <p:oleObj spid="_x0000_s3317" name="" r:id="rId24" imgW="1152525" imgH="447675" progId="Paint.Picture">
                  <p:embed/>
                </p:oleObj>
              </mc:Choice>
              <mc:Fallback>
                <p:oleObj name="" r:id="rId24" imgW="1152525" imgH="447675" progId="Paint.Picture">
                  <p:embed/>
                  <p:pic>
                    <p:nvPicPr>
                      <p:cNvPr id="0" name="图片 3316"/>
                      <p:cNvPicPr/>
                      <p:nvPr/>
                    </p:nvPicPr>
                    <p:blipFill>
                      <a:blip r:embed="rId25"/>
                      <a:stretch>
                        <a:fillRect/>
                      </a:stretch>
                    </p:blipFill>
                    <p:spPr>
                      <a:xfrm>
                        <a:off x="2362200" y="4508500"/>
                        <a:ext cx="1152525" cy="447675"/>
                      </a:xfrm>
                      <a:prstGeom prst="rect">
                        <a:avLst/>
                      </a:prstGeom>
                      <a:noFill/>
                      <a:ln w="38100">
                        <a:noFill/>
                        <a:miter/>
                      </a:ln>
                    </p:spPr>
                  </p:pic>
                </p:oleObj>
              </mc:Fallback>
            </mc:AlternateContent>
          </a:graphicData>
        </a:graphic>
      </p:graphicFrame>
      <p:graphicFrame>
        <p:nvGraphicFramePr>
          <p:cNvPr id="182289" name="Object 17"/>
          <p:cNvGraphicFramePr>
            <a:graphicFrameLocks noChangeAspect="1"/>
          </p:cNvGraphicFramePr>
          <p:nvPr/>
        </p:nvGraphicFramePr>
        <p:xfrm>
          <a:off x="6553200" y="3687763"/>
          <a:ext cx="2438400" cy="503237"/>
        </p:xfrm>
        <a:graphic>
          <a:graphicData uri="http://schemas.openxmlformats.org/presentationml/2006/ole">
            <mc:AlternateContent xmlns:mc="http://schemas.openxmlformats.org/markup-compatibility/2006">
              <mc:Choice xmlns:v="urn:schemas-microsoft-com:vml" Requires="v">
                <p:oleObj spid="_x0000_s3308" name="" r:id="rId26" imgW="1104900" imgH="228600" progId="Equation.3">
                  <p:embed/>
                </p:oleObj>
              </mc:Choice>
              <mc:Fallback>
                <p:oleObj name="" r:id="rId26" imgW="1104900" imgH="228600" progId="Equation.3">
                  <p:embed/>
                  <p:pic>
                    <p:nvPicPr>
                      <p:cNvPr id="0" name="图片 3307"/>
                      <p:cNvPicPr/>
                      <p:nvPr/>
                    </p:nvPicPr>
                    <p:blipFill>
                      <a:blip r:embed="rId27"/>
                      <a:stretch>
                        <a:fillRect/>
                      </a:stretch>
                    </p:blipFill>
                    <p:spPr>
                      <a:xfrm>
                        <a:off x="6553200" y="3687763"/>
                        <a:ext cx="2438400" cy="503237"/>
                      </a:xfrm>
                      <a:prstGeom prst="rect">
                        <a:avLst/>
                      </a:prstGeom>
                      <a:solidFill>
                        <a:srgbClr val="CCFFFF"/>
                      </a:solidFill>
                      <a:ln w="38100">
                        <a:noFill/>
                        <a:miter/>
                      </a:ln>
                    </p:spPr>
                  </p:pic>
                </p:oleObj>
              </mc:Fallback>
            </mc:AlternateContent>
          </a:graphicData>
        </a:graphic>
      </p:graphicFrame>
      <p:graphicFrame>
        <p:nvGraphicFramePr>
          <p:cNvPr id="182290" name="Object 18"/>
          <p:cNvGraphicFramePr>
            <a:graphicFrameLocks noChangeAspect="1"/>
          </p:cNvGraphicFramePr>
          <p:nvPr/>
        </p:nvGraphicFramePr>
        <p:xfrm>
          <a:off x="3276600" y="3444875"/>
          <a:ext cx="3200400" cy="898525"/>
        </p:xfrm>
        <a:graphic>
          <a:graphicData uri="http://schemas.openxmlformats.org/presentationml/2006/ole">
            <mc:AlternateContent xmlns:mc="http://schemas.openxmlformats.org/markup-compatibility/2006">
              <mc:Choice xmlns:v="urn:schemas-microsoft-com:vml" Requires="v">
                <p:oleObj spid="_x0000_s3315" name="" r:id="rId28" imgW="1447165" imgH="406400" progId="Equation.3">
                  <p:embed/>
                </p:oleObj>
              </mc:Choice>
              <mc:Fallback>
                <p:oleObj name="" r:id="rId28" imgW="1447165" imgH="406400" progId="Equation.3">
                  <p:embed/>
                  <p:pic>
                    <p:nvPicPr>
                      <p:cNvPr id="0" name="图片 3314"/>
                      <p:cNvPicPr/>
                      <p:nvPr/>
                    </p:nvPicPr>
                    <p:blipFill>
                      <a:blip r:embed="rId29"/>
                      <a:stretch>
                        <a:fillRect/>
                      </a:stretch>
                    </p:blipFill>
                    <p:spPr>
                      <a:xfrm>
                        <a:off x="3276600" y="3444875"/>
                        <a:ext cx="3200400" cy="898525"/>
                      </a:xfrm>
                      <a:prstGeom prst="rect">
                        <a:avLst/>
                      </a:prstGeom>
                      <a:solidFill>
                        <a:srgbClr val="CCFFFF"/>
                      </a:solidFill>
                      <a:ln w="38100">
                        <a:noFill/>
                        <a:miter/>
                      </a:ln>
                    </p:spPr>
                  </p:pic>
                </p:oleObj>
              </mc:Fallback>
            </mc:AlternateContent>
          </a:graphicData>
        </a:graphic>
      </p:graphicFrame>
      <p:graphicFrame>
        <p:nvGraphicFramePr>
          <p:cNvPr id="182291" name="Object 19"/>
          <p:cNvGraphicFramePr>
            <a:graphicFrameLocks noChangeAspect="1"/>
          </p:cNvGraphicFramePr>
          <p:nvPr/>
        </p:nvGraphicFramePr>
        <p:xfrm>
          <a:off x="3429000" y="2743200"/>
          <a:ext cx="2667000" cy="558800"/>
        </p:xfrm>
        <a:graphic>
          <a:graphicData uri="http://schemas.openxmlformats.org/presentationml/2006/ole">
            <mc:AlternateContent xmlns:mc="http://schemas.openxmlformats.org/markup-compatibility/2006">
              <mc:Choice xmlns:v="urn:schemas-microsoft-com:vml" Requires="v">
                <p:oleObj spid="_x0000_s3310" name="" r:id="rId30" imgW="1091565" imgH="228600" progId="Equation.3">
                  <p:embed/>
                </p:oleObj>
              </mc:Choice>
              <mc:Fallback>
                <p:oleObj name="" r:id="rId30" imgW="1091565" imgH="228600" progId="Equation.3">
                  <p:embed/>
                  <p:pic>
                    <p:nvPicPr>
                      <p:cNvPr id="0" name="图片 3309"/>
                      <p:cNvPicPr/>
                      <p:nvPr/>
                    </p:nvPicPr>
                    <p:blipFill>
                      <a:blip r:embed="rId31"/>
                      <a:stretch>
                        <a:fillRect/>
                      </a:stretch>
                    </p:blipFill>
                    <p:spPr>
                      <a:xfrm>
                        <a:off x="3429000" y="2743200"/>
                        <a:ext cx="2667000" cy="558800"/>
                      </a:xfrm>
                      <a:prstGeom prst="rect">
                        <a:avLst/>
                      </a:prstGeom>
                      <a:solidFill>
                        <a:srgbClr val="CCFFFF"/>
                      </a:solidFill>
                      <a:ln w="38100">
                        <a:noFill/>
                        <a:miter/>
                      </a:ln>
                    </p:spPr>
                  </p:pic>
                </p:oleObj>
              </mc:Fallback>
            </mc:AlternateContent>
          </a:graphicData>
        </a:graphic>
      </p:graphicFrame>
      <p:graphicFrame>
        <p:nvGraphicFramePr>
          <p:cNvPr id="182292" name="Object 20"/>
          <p:cNvGraphicFramePr>
            <a:graphicFrameLocks noChangeAspect="1"/>
          </p:cNvGraphicFramePr>
          <p:nvPr/>
        </p:nvGraphicFramePr>
        <p:xfrm>
          <a:off x="6705600" y="2738438"/>
          <a:ext cx="1981200" cy="842962"/>
        </p:xfrm>
        <a:graphic>
          <a:graphicData uri="http://schemas.openxmlformats.org/presentationml/2006/ole">
            <mc:AlternateContent xmlns:mc="http://schemas.openxmlformats.org/markup-compatibility/2006">
              <mc:Choice xmlns:v="urn:schemas-microsoft-com:vml" Requires="v">
                <p:oleObj spid="_x0000_s3312" name="" r:id="rId32" imgW="926465" imgH="393700" progId="Equation.3">
                  <p:embed/>
                </p:oleObj>
              </mc:Choice>
              <mc:Fallback>
                <p:oleObj name="" r:id="rId32" imgW="926465" imgH="393700" progId="Equation.3">
                  <p:embed/>
                  <p:pic>
                    <p:nvPicPr>
                      <p:cNvPr id="0" name="图片 3311"/>
                      <p:cNvPicPr/>
                      <p:nvPr/>
                    </p:nvPicPr>
                    <p:blipFill>
                      <a:blip r:embed="rId33"/>
                      <a:stretch>
                        <a:fillRect/>
                      </a:stretch>
                    </p:blipFill>
                    <p:spPr>
                      <a:xfrm>
                        <a:off x="6705600" y="2738438"/>
                        <a:ext cx="1981200" cy="842962"/>
                      </a:xfrm>
                      <a:prstGeom prst="rect">
                        <a:avLst/>
                      </a:prstGeom>
                      <a:solidFill>
                        <a:srgbClr val="CCFFFF"/>
                      </a:solidFill>
                      <a:ln w="38100">
                        <a:noFill/>
                        <a:miter/>
                      </a:ln>
                    </p:spPr>
                  </p:pic>
                </p:oleObj>
              </mc:Fallback>
            </mc:AlternateContent>
          </a:graphicData>
        </a:graphic>
      </p:graphicFrame>
      <p:sp>
        <p:nvSpPr>
          <p:cNvPr id="182293" name="Line 43"/>
          <p:cNvSpPr/>
          <p:nvPr/>
        </p:nvSpPr>
        <p:spPr>
          <a:xfrm>
            <a:off x="1111250" y="4724400"/>
            <a:ext cx="228600" cy="0"/>
          </a:xfrm>
          <a:prstGeom prst="line">
            <a:avLst/>
          </a:prstGeom>
          <a:ln w="28575" cap="flat" cmpd="sng">
            <a:solidFill>
              <a:schemeClr val="accent2"/>
            </a:solidFill>
            <a:prstDash val="solid"/>
            <a:headEnd type="none" w="med" len="med"/>
            <a:tailEnd type="none" w="med" len="med"/>
          </a:ln>
        </p:spPr>
      </p:sp>
      <p:sp>
        <p:nvSpPr>
          <p:cNvPr id="182294" name="Line 44"/>
          <p:cNvSpPr/>
          <p:nvPr/>
        </p:nvSpPr>
        <p:spPr>
          <a:xfrm>
            <a:off x="2286000" y="4730750"/>
            <a:ext cx="228600" cy="0"/>
          </a:xfrm>
          <a:prstGeom prst="line">
            <a:avLst/>
          </a:prstGeom>
          <a:ln w="19050" cap="flat" cmpd="sng">
            <a:solidFill>
              <a:schemeClr val="accent2"/>
            </a:solidFill>
            <a:prstDash val="solid"/>
            <a:headEnd type="none" w="med" len="med"/>
            <a:tailEnd type="none" w="med" len="med"/>
          </a:ln>
        </p:spPr>
      </p:sp>
      <p:sp>
        <p:nvSpPr>
          <p:cNvPr id="182295" name="Line 45"/>
          <p:cNvSpPr/>
          <p:nvPr/>
        </p:nvSpPr>
        <p:spPr>
          <a:xfrm>
            <a:off x="3429000" y="4737100"/>
            <a:ext cx="228600" cy="0"/>
          </a:xfrm>
          <a:prstGeom prst="line">
            <a:avLst/>
          </a:prstGeom>
          <a:ln w="19050" cap="flat" cmpd="sng">
            <a:solidFill>
              <a:schemeClr val="accent2"/>
            </a:solidFill>
            <a:prstDash val="solid"/>
            <a:headEnd type="none" w="med" len="med"/>
            <a:tailEnd type="none" w="med" len="med"/>
          </a:ln>
        </p:spPr>
      </p:sp>
      <p:sp>
        <p:nvSpPr>
          <p:cNvPr id="182296" name="Line 46"/>
          <p:cNvSpPr/>
          <p:nvPr/>
        </p:nvSpPr>
        <p:spPr>
          <a:xfrm>
            <a:off x="5105400" y="4737100"/>
            <a:ext cx="152400" cy="0"/>
          </a:xfrm>
          <a:prstGeom prst="line">
            <a:avLst/>
          </a:prstGeom>
          <a:ln w="19050" cap="flat" cmpd="sng">
            <a:solidFill>
              <a:schemeClr val="accent2"/>
            </a:solidFill>
            <a:prstDash val="solid"/>
            <a:headEnd type="none" w="med" len="med"/>
            <a:tailEnd type="none" w="med" len="med"/>
          </a:ln>
        </p:spPr>
      </p:sp>
      <p:sp>
        <p:nvSpPr>
          <p:cNvPr id="182297" name="Line 47"/>
          <p:cNvSpPr/>
          <p:nvPr/>
        </p:nvSpPr>
        <p:spPr>
          <a:xfrm>
            <a:off x="6019800" y="4743450"/>
            <a:ext cx="228600" cy="63500"/>
          </a:xfrm>
          <a:prstGeom prst="line">
            <a:avLst/>
          </a:prstGeom>
          <a:ln w="19050" cap="flat" cmpd="sng">
            <a:solidFill>
              <a:schemeClr val="accent2"/>
            </a:solidFill>
            <a:prstDash val="solid"/>
            <a:headEnd type="none" w="med" len="med"/>
            <a:tailEnd type="none" w="med" len="med"/>
          </a:ln>
        </p:spPr>
      </p:sp>
      <p:sp>
        <p:nvSpPr>
          <p:cNvPr id="182298" name="Line 49"/>
          <p:cNvSpPr/>
          <p:nvPr/>
        </p:nvSpPr>
        <p:spPr>
          <a:xfrm>
            <a:off x="7848600" y="4800600"/>
            <a:ext cx="304800" cy="0"/>
          </a:xfrm>
          <a:prstGeom prst="line">
            <a:avLst/>
          </a:prstGeom>
          <a:ln w="19050" cap="flat" cmpd="sng">
            <a:solidFill>
              <a:schemeClr val="accent2"/>
            </a:solidFill>
            <a:prstDash val="solid"/>
            <a:headEnd type="none" w="med" len="med"/>
            <a:tailEnd type="none" w="med" len="med"/>
          </a:ln>
        </p:spPr>
      </p:sp>
      <p:sp>
        <p:nvSpPr>
          <p:cNvPr id="182299" name="Line 50"/>
          <p:cNvSpPr/>
          <p:nvPr/>
        </p:nvSpPr>
        <p:spPr>
          <a:xfrm>
            <a:off x="8001000" y="4800600"/>
            <a:ext cx="0" cy="838200"/>
          </a:xfrm>
          <a:prstGeom prst="line">
            <a:avLst/>
          </a:prstGeom>
          <a:ln w="19050" cap="flat" cmpd="sng">
            <a:solidFill>
              <a:schemeClr val="accent2"/>
            </a:solidFill>
            <a:prstDash val="solid"/>
            <a:headEnd type="none" w="med" len="med"/>
            <a:tailEnd type="none" w="med" len="med"/>
          </a:ln>
        </p:spPr>
      </p:sp>
      <p:sp>
        <p:nvSpPr>
          <p:cNvPr id="182300" name="Line 51"/>
          <p:cNvSpPr/>
          <p:nvPr/>
        </p:nvSpPr>
        <p:spPr>
          <a:xfrm flipH="1">
            <a:off x="6864350" y="5635625"/>
            <a:ext cx="1143000" cy="0"/>
          </a:xfrm>
          <a:prstGeom prst="line">
            <a:avLst/>
          </a:prstGeom>
          <a:ln w="19050" cap="flat" cmpd="sng">
            <a:solidFill>
              <a:schemeClr val="accent2"/>
            </a:solidFill>
            <a:prstDash val="solid"/>
            <a:headEnd type="none" w="med" len="med"/>
            <a:tailEnd type="none" w="med" len="med"/>
          </a:ln>
        </p:spPr>
      </p:sp>
      <p:sp>
        <p:nvSpPr>
          <p:cNvPr id="182301" name="Line 52"/>
          <p:cNvSpPr/>
          <p:nvPr/>
        </p:nvSpPr>
        <p:spPr>
          <a:xfrm flipH="1">
            <a:off x="3987800" y="5645150"/>
            <a:ext cx="1600200" cy="0"/>
          </a:xfrm>
          <a:prstGeom prst="line">
            <a:avLst/>
          </a:prstGeom>
          <a:ln w="19050" cap="flat" cmpd="sng">
            <a:solidFill>
              <a:schemeClr val="accent2"/>
            </a:solidFill>
            <a:prstDash val="solid"/>
            <a:headEnd type="none" w="med" len="med"/>
            <a:tailEnd type="none" w="med" len="med"/>
          </a:ln>
        </p:spPr>
      </p:sp>
      <p:sp>
        <p:nvSpPr>
          <p:cNvPr id="182302" name="Line 57"/>
          <p:cNvSpPr/>
          <p:nvPr/>
        </p:nvSpPr>
        <p:spPr>
          <a:xfrm>
            <a:off x="3990975" y="5045075"/>
            <a:ext cx="0" cy="609600"/>
          </a:xfrm>
          <a:prstGeom prst="line">
            <a:avLst/>
          </a:prstGeom>
          <a:ln w="19050" cap="flat" cmpd="sng">
            <a:solidFill>
              <a:schemeClr val="accent2"/>
            </a:solidFill>
            <a:prstDash val="solid"/>
            <a:headEnd type="none" w="med" len="med"/>
            <a:tailEnd type="none" w="med" len="med"/>
          </a:ln>
        </p:spPr>
      </p:sp>
      <p:sp>
        <p:nvSpPr>
          <p:cNvPr id="182303" name="Line 58"/>
          <p:cNvSpPr/>
          <p:nvPr/>
        </p:nvSpPr>
        <p:spPr>
          <a:xfrm>
            <a:off x="8686800" y="4806950"/>
            <a:ext cx="0" cy="1295400"/>
          </a:xfrm>
          <a:prstGeom prst="line">
            <a:avLst/>
          </a:prstGeom>
          <a:ln w="19050" cap="flat" cmpd="sng">
            <a:solidFill>
              <a:schemeClr val="accent2"/>
            </a:solidFill>
            <a:prstDash val="solid"/>
            <a:headEnd type="none" w="med" len="med"/>
            <a:tailEnd type="none" w="med" len="med"/>
          </a:ln>
        </p:spPr>
      </p:sp>
      <p:sp>
        <p:nvSpPr>
          <p:cNvPr id="182304" name="Line 59"/>
          <p:cNvSpPr/>
          <p:nvPr/>
        </p:nvSpPr>
        <p:spPr>
          <a:xfrm flipH="1">
            <a:off x="609600" y="6096000"/>
            <a:ext cx="8077200" cy="0"/>
          </a:xfrm>
          <a:prstGeom prst="line">
            <a:avLst/>
          </a:prstGeom>
          <a:ln w="19050" cap="flat" cmpd="sng">
            <a:solidFill>
              <a:schemeClr val="accent2"/>
            </a:solidFill>
            <a:prstDash val="solid"/>
            <a:headEnd type="none" w="med" len="med"/>
            <a:tailEnd type="none" w="med" len="med"/>
          </a:ln>
        </p:spPr>
      </p:sp>
      <p:sp>
        <p:nvSpPr>
          <p:cNvPr id="182305" name="Line 60"/>
          <p:cNvSpPr/>
          <p:nvPr/>
        </p:nvSpPr>
        <p:spPr>
          <a:xfrm flipV="1">
            <a:off x="606425" y="5038725"/>
            <a:ext cx="0" cy="1066800"/>
          </a:xfrm>
          <a:prstGeom prst="line">
            <a:avLst/>
          </a:prstGeom>
          <a:ln w="19050" cap="flat" cmpd="sng">
            <a:solidFill>
              <a:schemeClr val="accent2"/>
            </a:solidFill>
            <a:prstDash val="solid"/>
            <a:headEnd type="none" w="med" len="med"/>
            <a:tailEnd type="none" w="med" len="med"/>
          </a:ln>
        </p:spPr>
      </p:sp>
      <p:grpSp>
        <p:nvGrpSpPr>
          <p:cNvPr id="2" name="Group 34"/>
          <p:cNvGrpSpPr/>
          <p:nvPr/>
        </p:nvGrpSpPr>
        <p:grpSpPr>
          <a:xfrm>
            <a:off x="3048000" y="609600"/>
            <a:ext cx="3124200" cy="2133600"/>
            <a:chOff x="0" y="0"/>
            <a:chExt cx="1968" cy="1344"/>
          </a:xfrm>
        </p:grpSpPr>
        <p:sp>
          <p:nvSpPr>
            <p:cNvPr id="209007" name="Rectangle 74"/>
            <p:cNvSpPr/>
            <p:nvPr/>
          </p:nvSpPr>
          <p:spPr>
            <a:xfrm>
              <a:off x="0" y="0"/>
              <a:ext cx="1968" cy="1344"/>
            </a:xfrm>
            <a:prstGeom prst="rect">
              <a:avLst/>
            </a:prstGeom>
            <a:solidFill>
              <a:srgbClr val="CCFF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sp>
          <p:nvSpPr>
            <p:cNvPr id="209008" name="AutoShape 75"/>
            <p:cNvSpPr/>
            <p:nvPr/>
          </p:nvSpPr>
          <p:spPr>
            <a:xfrm>
              <a:off x="816" y="370"/>
              <a:ext cx="336" cy="288"/>
            </a:xfrm>
            <a:prstGeom prst="flowChartSummingJunction">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sp>
          <p:nvSpPr>
            <p:cNvPr id="209009" name="Line 76"/>
            <p:cNvSpPr/>
            <p:nvPr/>
          </p:nvSpPr>
          <p:spPr>
            <a:xfrm>
              <a:off x="196" y="512"/>
              <a:ext cx="624" cy="0"/>
            </a:xfrm>
            <a:prstGeom prst="line">
              <a:avLst/>
            </a:prstGeom>
            <a:ln w="28575" cap="flat" cmpd="sng">
              <a:solidFill>
                <a:schemeClr val="tx1"/>
              </a:solidFill>
              <a:prstDash val="solid"/>
              <a:headEnd type="none" w="med" len="med"/>
              <a:tailEnd type="triangle" w="med" len="med"/>
            </a:ln>
          </p:spPr>
        </p:sp>
        <p:sp>
          <p:nvSpPr>
            <p:cNvPr id="209010" name="Line 77"/>
            <p:cNvSpPr/>
            <p:nvPr/>
          </p:nvSpPr>
          <p:spPr>
            <a:xfrm>
              <a:off x="1152" y="514"/>
              <a:ext cx="624" cy="0"/>
            </a:xfrm>
            <a:prstGeom prst="line">
              <a:avLst/>
            </a:prstGeom>
            <a:ln w="28575" cap="flat" cmpd="sng">
              <a:solidFill>
                <a:schemeClr val="tx1"/>
              </a:solidFill>
              <a:prstDash val="solid"/>
              <a:headEnd type="none" w="med" len="med"/>
              <a:tailEnd type="triangle" w="med" len="med"/>
            </a:ln>
          </p:spPr>
        </p:sp>
        <p:sp>
          <p:nvSpPr>
            <p:cNvPr id="209011" name="Line 78"/>
            <p:cNvSpPr/>
            <p:nvPr/>
          </p:nvSpPr>
          <p:spPr>
            <a:xfrm flipV="1">
              <a:off x="992" y="658"/>
              <a:ext cx="0" cy="576"/>
            </a:xfrm>
            <a:prstGeom prst="line">
              <a:avLst/>
            </a:prstGeom>
            <a:ln w="28575" cap="flat" cmpd="sng">
              <a:solidFill>
                <a:schemeClr val="tx1"/>
              </a:solidFill>
              <a:prstDash val="solid"/>
              <a:headEnd type="none" w="med" len="med"/>
              <a:tailEnd type="triangle" w="med" len="med"/>
            </a:ln>
          </p:spPr>
        </p:sp>
        <p:graphicFrame>
          <p:nvGraphicFramePr>
            <p:cNvPr id="209012" name="Object 40"/>
            <p:cNvGraphicFramePr>
              <a:graphicFrameLocks noChangeAspect="1"/>
            </p:cNvGraphicFramePr>
            <p:nvPr/>
          </p:nvGraphicFramePr>
          <p:xfrm>
            <a:off x="144" y="110"/>
            <a:ext cx="688" cy="418"/>
          </p:xfrm>
          <a:graphic>
            <a:graphicData uri="http://schemas.openxmlformats.org/presentationml/2006/ole">
              <mc:AlternateContent xmlns:mc="http://schemas.openxmlformats.org/markup-compatibility/2006">
                <mc:Choice xmlns:v="urn:schemas-microsoft-com:vml" Requires="v">
                  <p:oleObj spid="_x0000_s3321" name="" r:id="rId34" imgW="355600" imgH="215900" progId="Equation.3">
                    <p:embed/>
                  </p:oleObj>
                </mc:Choice>
                <mc:Fallback>
                  <p:oleObj name="" r:id="rId34" imgW="355600" imgH="215900" progId="Equation.3">
                    <p:embed/>
                    <p:pic>
                      <p:nvPicPr>
                        <p:cNvPr id="0" name="图片 3320"/>
                        <p:cNvPicPr/>
                        <p:nvPr/>
                      </p:nvPicPr>
                      <p:blipFill>
                        <a:blip r:embed="rId35"/>
                        <a:stretch>
                          <a:fillRect/>
                        </a:stretch>
                      </p:blipFill>
                      <p:spPr>
                        <a:xfrm>
                          <a:off x="144" y="110"/>
                          <a:ext cx="688" cy="418"/>
                        </a:xfrm>
                        <a:prstGeom prst="rect">
                          <a:avLst/>
                        </a:prstGeom>
                        <a:noFill/>
                        <a:ln w="38100">
                          <a:noFill/>
                          <a:miter/>
                        </a:ln>
                      </p:spPr>
                    </p:pic>
                  </p:oleObj>
                </mc:Fallback>
              </mc:AlternateContent>
            </a:graphicData>
          </a:graphic>
        </p:graphicFrame>
        <p:graphicFrame>
          <p:nvGraphicFramePr>
            <p:cNvPr id="209013" name="Object 41"/>
            <p:cNvGraphicFramePr>
              <a:graphicFrameLocks noChangeAspect="1"/>
            </p:cNvGraphicFramePr>
            <p:nvPr/>
          </p:nvGraphicFramePr>
          <p:xfrm>
            <a:off x="1836" y="254"/>
            <a:ext cx="72" cy="136"/>
          </p:xfrm>
          <a:graphic>
            <a:graphicData uri="http://schemas.openxmlformats.org/presentationml/2006/ole">
              <mc:AlternateContent xmlns:mc="http://schemas.openxmlformats.org/markup-compatibility/2006">
                <mc:Choice xmlns:v="urn:schemas-microsoft-com:vml" Requires="v">
                  <p:oleObj spid="_x0000_s3320" name="" r:id="rId36" imgW="114300" imgH="215900" progId="Equation.3">
                    <p:embed/>
                  </p:oleObj>
                </mc:Choice>
                <mc:Fallback>
                  <p:oleObj name="" r:id="rId36" imgW="114300" imgH="215900" progId="Equation.3">
                    <p:embed/>
                    <p:pic>
                      <p:nvPicPr>
                        <p:cNvPr id="0" name="图片 3319"/>
                        <p:cNvPicPr/>
                        <p:nvPr/>
                      </p:nvPicPr>
                      <p:blipFill>
                        <a:blip r:embed="rId37"/>
                        <a:stretch>
                          <a:fillRect/>
                        </a:stretch>
                      </p:blipFill>
                      <p:spPr>
                        <a:xfrm>
                          <a:off x="1836" y="254"/>
                          <a:ext cx="72" cy="136"/>
                        </a:xfrm>
                        <a:prstGeom prst="rect">
                          <a:avLst/>
                        </a:prstGeom>
                        <a:noFill/>
                        <a:ln w="38100">
                          <a:noFill/>
                          <a:miter/>
                        </a:ln>
                      </p:spPr>
                    </p:pic>
                  </p:oleObj>
                </mc:Fallback>
              </mc:AlternateContent>
            </a:graphicData>
          </a:graphic>
        </p:graphicFrame>
        <p:graphicFrame>
          <p:nvGraphicFramePr>
            <p:cNvPr id="209014" name="Object 42"/>
            <p:cNvGraphicFramePr>
              <a:graphicFrameLocks noChangeAspect="1"/>
            </p:cNvGraphicFramePr>
            <p:nvPr/>
          </p:nvGraphicFramePr>
          <p:xfrm>
            <a:off x="1104" y="119"/>
            <a:ext cx="688" cy="443"/>
          </p:xfrm>
          <a:graphic>
            <a:graphicData uri="http://schemas.openxmlformats.org/presentationml/2006/ole">
              <mc:AlternateContent xmlns:mc="http://schemas.openxmlformats.org/markup-compatibility/2006">
                <mc:Choice xmlns:v="urn:schemas-microsoft-com:vml" Requires="v">
                  <p:oleObj spid="_x0000_s3326" name="" r:id="rId38" imgW="355600" imgH="228600" progId="Equation.3">
                    <p:embed/>
                  </p:oleObj>
                </mc:Choice>
                <mc:Fallback>
                  <p:oleObj name="" r:id="rId38" imgW="355600" imgH="228600" progId="Equation.3">
                    <p:embed/>
                    <p:pic>
                      <p:nvPicPr>
                        <p:cNvPr id="0" name="图片 3325"/>
                        <p:cNvPicPr/>
                        <p:nvPr/>
                      </p:nvPicPr>
                      <p:blipFill>
                        <a:blip r:embed="rId39"/>
                        <a:stretch>
                          <a:fillRect/>
                        </a:stretch>
                      </p:blipFill>
                      <p:spPr>
                        <a:xfrm>
                          <a:off x="1104" y="119"/>
                          <a:ext cx="688" cy="443"/>
                        </a:xfrm>
                        <a:prstGeom prst="rect">
                          <a:avLst/>
                        </a:prstGeom>
                        <a:noFill/>
                        <a:ln w="38100">
                          <a:noFill/>
                          <a:miter/>
                        </a:ln>
                      </p:spPr>
                    </p:pic>
                  </p:oleObj>
                </mc:Fallback>
              </mc:AlternateContent>
            </a:graphicData>
          </a:graphic>
        </p:graphicFrame>
        <p:graphicFrame>
          <p:nvGraphicFramePr>
            <p:cNvPr id="209015" name="Object 43"/>
            <p:cNvGraphicFramePr>
              <a:graphicFrameLocks noChangeAspect="1"/>
            </p:cNvGraphicFramePr>
            <p:nvPr/>
          </p:nvGraphicFramePr>
          <p:xfrm>
            <a:off x="1040" y="692"/>
            <a:ext cx="688" cy="590"/>
          </p:xfrm>
          <a:graphic>
            <a:graphicData uri="http://schemas.openxmlformats.org/presentationml/2006/ole">
              <mc:AlternateContent xmlns:mc="http://schemas.openxmlformats.org/markup-compatibility/2006">
                <mc:Choice xmlns:v="urn:schemas-microsoft-com:vml" Requires="v">
                  <p:oleObj spid="_x0000_s3322" name="" r:id="rId40" imgW="355600" imgH="304800" progId="Equation.3">
                    <p:embed/>
                  </p:oleObj>
                </mc:Choice>
                <mc:Fallback>
                  <p:oleObj name="" r:id="rId40" imgW="355600" imgH="304800" progId="Equation.3">
                    <p:embed/>
                    <p:pic>
                      <p:nvPicPr>
                        <p:cNvPr id="0" name="图片 3321"/>
                        <p:cNvPicPr/>
                        <p:nvPr/>
                      </p:nvPicPr>
                      <p:blipFill>
                        <a:blip r:embed="rId41"/>
                        <a:stretch>
                          <a:fillRect/>
                        </a:stretch>
                      </p:blipFill>
                      <p:spPr>
                        <a:xfrm>
                          <a:off x="1040" y="692"/>
                          <a:ext cx="688" cy="590"/>
                        </a:xfrm>
                        <a:prstGeom prst="rect">
                          <a:avLst/>
                        </a:prstGeom>
                        <a:noFill/>
                        <a:ln w="38100">
                          <a:noFill/>
                          <a:miter/>
                        </a:ln>
                      </p:spPr>
                    </p:pic>
                  </p:oleObj>
                </mc:Fallback>
              </mc:AlternateContent>
            </a:graphicData>
          </a:graphic>
        </p:graphicFrame>
      </p:grpSp>
      <p:grpSp>
        <p:nvGrpSpPr>
          <p:cNvPr id="3" name="Group 44"/>
          <p:cNvGrpSpPr/>
          <p:nvPr/>
        </p:nvGrpSpPr>
        <p:grpSpPr>
          <a:xfrm>
            <a:off x="3048000" y="1447800"/>
            <a:ext cx="3733800" cy="1219200"/>
            <a:chOff x="0" y="0"/>
            <a:chExt cx="2352" cy="768"/>
          </a:xfrm>
        </p:grpSpPr>
        <p:sp>
          <p:nvSpPr>
            <p:cNvPr id="208999" name="Rectangle 98"/>
            <p:cNvSpPr/>
            <p:nvPr/>
          </p:nvSpPr>
          <p:spPr>
            <a:xfrm>
              <a:off x="0" y="0"/>
              <a:ext cx="2352" cy="768"/>
            </a:xfrm>
            <a:prstGeom prst="rect">
              <a:avLst/>
            </a:prstGeom>
            <a:solidFill>
              <a:srgbClr val="CCFF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grpSp>
          <p:nvGrpSpPr>
            <p:cNvPr id="209000" name="Group 46"/>
            <p:cNvGrpSpPr/>
            <p:nvPr/>
          </p:nvGrpSpPr>
          <p:grpSpPr>
            <a:xfrm>
              <a:off x="48" y="61"/>
              <a:ext cx="2256" cy="659"/>
              <a:chOff x="0" y="0"/>
              <a:chExt cx="2256" cy="659"/>
            </a:xfrm>
          </p:grpSpPr>
          <p:sp>
            <p:nvSpPr>
              <p:cNvPr id="209001" name="AutoShape 100"/>
              <p:cNvSpPr/>
              <p:nvPr/>
            </p:nvSpPr>
            <p:spPr>
              <a:xfrm>
                <a:off x="864" y="107"/>
                <a:ext cx="576" cy="528"/>
              </a:xfrm>
              <a:prstGeom prst="flowChartProcess">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 typeface="Arial" panose="020B0604020202020204" pitchFamily="34" charset="0"/>
                  <a:buNone/>
                </a:pPr>
                <a:endParaRPr lang="zh-CN" altLang="en-US" b="1" dirty="0">
                  <a:solidFill>
                    <a:schemeClr val="tx1"/>
                  </a:solidFill>
                  <a:latin typeface="Times New Roman" panose="02020603050405020304" pitchFamily="18" charset="0"/>
                </a:endParaRPr>
              </a:p>
            </p:txBody>
          </p:sp>
          <p:graphicFrame>
            <p:nvGraphicFramePr>
              <p:cNvPr id="209002" name="Object 48"/>
              <p:cNvGraphicFramePr>
                <a:graphicFrameLocks noChangeAspect="1"/>
              </p:cNvGraphicFramePr>
              <p:nvPr/>
            </p:nvGraphicFramePr>
            <p:xfrm>
              <a:off x="919" y="107"/>
              <a:ext cx="521" cy="552"/>
            </p:xfrm>
            <a:graphic>
              <a:graphicData uri="http://schemas.openxmlformats.org/presentationml/2006/ole">
                <mc:AlternateContent xmlns:mc="http://schemas.openxmlformats.org/markup-compatibility/2006">
                  <mc:Choice xmlns:v="urn:schemas-microsoft-com:vml" Requires="v">
                    <p:oleObj spid="_x0000_s3325" name="" r:id="rId42" imgW="215900" imgH="228600" progId="Equation.3">
                      <p:embed/>
                    </p:oleObj>
                  </mc:Choice>
                  <mc:Fallback>
                    <p:oleObj name="" r:id="rId42" imgW="215900" imgH="228600" progId="Equation.3">
                      <p:embed/>
                      <p:pic>
                        <p:nvPicPr>
                          <p:cNvPr id="0" name="图片 3324"/>
                          <p:cNvPicPr/>
                          <p:nvPr/>
                        </p:nvPicPr>
                        <p:blipFill>
                          <a:blip r:embed="rId43"/>
                          <a:stretch>
                            <a:fillRect/>
                          </a:stretch>
                        </p:blipFill>
                        <p:spPr>
                          <a:xfrm>
                            <a:off x="919" y="107"/>
                            <a:ext cx="521" cy="552"/>
                          </a:xfrm>
                          <a:prstGeom prst="rect">
                            <a:avLst/>
                          </a:prstGeom>
                          <a:noFill/>
                          <a:ln w="38100">
                            <a:noFill/>
                            <a:miter/>
                          </a:ln>
                        </p:spPr>
                      </p:pic>
                    </p:oleObj>
                  </mc:Fallback>
                </mc:AlternateContent>
              </a:graphicData>
            </a:graphic>
          </p:graphicFrame>
          <p:sp>
            <p:nvSpPr>
              <p:cNvPr id="209003" name="Line 102"/>
              <p:cNvSpPr/>
              <p:nvPr/>
            </p:nvSpPr>
            <p:spPr>
              <a:xfrm>
                <a:off x="1440" y="395"/>
                <a:ext cx="816" cy="0"/>
              </a:xfrm>
              <a:prstGeom prst="line">
                <a:avLst/>
              </a:prstGeom>
              <a:ln w="28575" cap="flat" cmpd="sng">
                <a:solidFill>
                  <a:schemeClr val="tx1"/>
                </a:solidFill>
                <a:prstDash val="solid"/>
                <a:headEnd type="none" w="med" len="med"/>
                <a:tailEnd type="triangle" w="med" len="med"/>
              </a:ln>
            </p:spPr>
          </p:sp>
          <p:sp>
            <p:nvSpPr>
              <p:cNvPr id="209004" name="Line 103"/>
              <p:cNvSpPr/>
              <p:nvPr/>
            </p:nvSpPr>
            <p:spPr>
              <a:xfrm>
                <a:off x="0" y="395"/>
                <a:ext cx="864" cy="0"/>
              </a:xfrm>
              <a:prstGeom prst="line">
                <a:avLst/>
              </a:prstGeom>
              <a:ln w="28575" cap="flat" cmpd="sng">
                <a:solidFill>
                  <a:schemeClr val="tx1"/>
                </a:solidFill>
                <a:prstDash val="solid"/>
                <a:headEnd type="none" w="med" len="med"/>
                <a:tailEnd type="triangle" w="med" len="med"/>
              </a:ln>
            </p:spPr>
          </p:sp>
          <p:graphicFrame>
            <p:nvGraphicFramePr>
              <p:cNvPr id="209005" name="Object 51"/>
              <p:cNvGraphicFramePr>
                <a:graphicFrameLocks noChangeAspect="1"/>
              </p:cNvGraphicFramePr>
              <p:nvPr/>
            </p:nvGraphicFramePr>
            <p:xfrm>
              <a:off x="96" y="0"/>
              <a:ext cx="688" cy="443"/>
            </p:xfrm>
            <a:graphic>
              <a:graphicData uri="http://schemas.openxmlformats.org/presentationml/2006/ole">
                <mc:AlternateContent xmlns:mc="http://schemas.openxmlformats.org/markup-compatibility/2006">
                  <mc:Choice xmlns:v="urn:schemas-microsoft-com:vml" Requires="v">
                    <p:oleObj spid="_x0000_s3323" name="" r:id="rId44" imgW="355600" imgH="228600" progId="Equation.3">
                      <p:embed/>
                    </p:oleObj>
                  </mc:Choice>
                  <mc:Fallback>
                    <p:oleObj name="" r:id="rId44" imgW="355600" imgH="228600" progId="Equation.3">
                      <p:embed/>
                      <p:pic>
                        <p:nvPicPr>
                          <p:cNvPr id="0" name="图片 3322"/>
                          <p:cNvPicPr/>
                          <p:nvPr/>
                        </p:nvPicPr>
                        <p:blipFill>
                          <a:blip r:embed="rId45"/>
                          <a:stretch>
                            <a:fillRect/>
                          </a:stretch>
                        </p:blipFill>
                        <p:spPr>
                          <a:xfrm>
                            <a:off x="96" y="0"/>
                            <a:ext cx="688" cy="443"/>
                          </a:xfrm>
                          <a:prstGeom prst="rect">
                            <a:avLst/>
                          </a:prstGeom>
                          <a:noFill/>
                          <a:ln w="38100">
                            <a:noFill/>
                            <a:miter/>
                          </a:ln>
                        </p:spPr>
                      </p:pic>
                    </p:oleObj>
                  </mc:Fallback>
                </mc:AlternateContent>
              </a:graphicData>
            </a:graphic>
          </p:graphicFrame>
          <p:graphicFrame>
            <p:nvGraphicFramePr>
              <p:cNvPr id="209006" name="Object 52"/>
              <p:cNvGraphicFramePr>
                <a:graphicFrameLocks noChangeAspect="1"/>
              </p:cNvGraphicFramePr>
              <p:nvPr/>
            </p:nvGraphicFramePr>
            <p:xfrm>
              <a:off x="1495" y="0"/>
              <a:ext cx="761" cy="443"/>
            </p:xfrm>
            <a:graphic>
              <a:graphicData uri="http://schemas.openxmlformats.org/presentationml/2006/ole">
                <mc:AlternateContent xmlns:mc="http://schemas.openxmlformats.org/markup-compatibility/2006">
                  <mc:Choice xmlns:v="urn:schemas-microsoft-com:vml" Requires="v">
                    <p:oleObj spid="_x0000_s3324" name="" r:id="rId46" imgW="393700" imgH="228600" progId="Equation.3">
                      <p:embed/>
                    </p:oleObj>
                  </mc:Choice>
                  <mc:Fallback>
                    <p:oleObj name="" r:id="rId46" imgW="393700" imgH="228600" progId="Equation.3">
                      <p:embed/>
                      <p:pic>
                        <p:nvPicPr>
                          <p:cNvPr id="0" name="图片 3323"/>
                          <p:cNvPicPr/>
                          <p:nvPr/>
                        </p:nvPicPr>
                        <p:blipFill>
                          <a:blip r:embed="rId47"/>
                          <a:stretch>
                            <a:fillRect/>
                          </a:stretch>
                        </p:blipFill>
                        <p:spPr>
                          <a:xfrm>
                            <a:off x="1495" y="0"/>
                            <a:ext cx="761" cy="443"/>
                          </a:xfrm>
                          <a:prstGeom prst="rect">
                            <a:avLst/>
                          </a:prstGeom>
                          <a:noFill/>
                          <a:ln w="38100">
                            <a:noFill/>
                            <a:miter/>
                          </a:ln>
                        </p:spPr>
                      </p:pic>
                    </p:oleObj>
                  </mc:Fallback>
                </mc:AlternateContent>
              </a:graphicData>
            </a:graphic>
          </p:graphicFrame>
        </p:grpSp>
      </p:grpSp>
      <p:grpSp>
        <p:nvGrpSpPr>
          <p:cNvPr id="5" name="Group 53"/>
          <p:cNvGrpSpPr/>
          <p:nvPr/>
        </p:nvGrpSpPr>
        <p:grpSpPr>
          <a:xfrm>
            <a:off x="3048000" y="2133600"/>
            <a:ext cx="3733800" cy="1295400"/>
            <a:chOff x="0" y="0"/>
            <a:chExt cx="2352" cy="816"/>
          </a:xfrm>
        </p:grpSpPr>
        <p:sp>
          <p:nvSpPr>
            <p:cNvPr id="208991" name="Rectangle 107"/>
            <p:cNvSpPr/>
            <p:nvPr/>
          </p:nvSpPr>
          <p:spPr>
            <a:xfrm>
              <a:off x="0" y="0"/>
              <a:ext cx="2352" cy="816"/>
            </a:xfrm>
            <a:prstGeom prst="rect">
              <a:avLst/>
            </a:prstGeom>
            <a:solidFill>
              <a:srgbClr val="CCFF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grpSp>
          <p:nvGrpSpPr>
            <p:cNvPr id="208992" name="Group 55"/>
            <p:cNvGrpSpPr/>
            <p:nvPr/>
          </p:nvGrpSpPr>
          <p:grpSpPr>
            <a:xfrm>
              <a:off x="48" y="96"/>
              <a:ext cx="2274" cy="659"/>
              <a:chOff x="0" y="0"/>
              <a:chExt cx="2274" cy="659"/>
            </a:xfrm>
          </p:grpSpPr>
          <p:sp>
            <p:nvSpPr>
              <p:cNvPr id="208993" name="AutoShape 109"/>
              <p:cNvSpPr/>
              <p:nvPr/>
            </p:nvSpPr>
            <p:spPr>
              <a:xfrm>
                <a:off x="864" y="107"/>
                <a:ext cx="576" cy="528"/>
              </a:xfrm>
              <a:prstGeom prst="flowChartProcess">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 typeface="Arial" panose="020B0604020202020204" pitchFamily="34" charset="0"/>
                  <a:buNone/>
                </a:pPr>
                <a:endParaRPr lang="zh-CN" altLang="en-US" b="1" dirty="0">
                  <a:solidFill>
                    <a:schemeClr val="tx1"/>
                  </a:solidFill>
                  <a:latin typeface="Times New Roman" panose="02020603050405020304" pitchFamily="18" charset="0"/>
                </a:endParaRPr>
              </a:p>
            </p:txBody>
          </p:sp>
          <p:graphicFrame>
            <p:nvGraphicFramePr>
              <p:cNvPr id="208994" name="Object 57"/>
              <p:cNvGraphicFramePr>
                <a:graphicFrameLocks noChangeAspect="1"/>
              </p:cNvGraphicFramePr>
              <p:nvPr/>
            </p:nvGraphicFramePr>
            <p:xfrm>
              <a:off x="919" y="107"/>
              <a:ext cx="521" cy="552"/>
            </p:xfrm>
            <a:graphic>
              <a:graphicData uri="http://schemas.openxmlformats.org/presentationml/2006/ole">
                <mc:AlternateContent xmlns:mc="http://schemas.openxmlformats.org/markup-compatibility/2006">
                  <mc:Choice xmlns:v="urn:schemas-microsoft-com:vml" Requires="v">
                    <p:oleObj spid="_x0000_s3319" name="" r:id="rId48" imgW="215900" imgH="228600" progId="Equation.3">
                      <p:embed/>
                    </p:oleObj>
                  </mc:Choice>
                  <mc:Fallback>
                    <p:oleObj name="" r:id="rId48" imgW="215900" imgH="228600" progId="Equation.3">
                      <p:embed/>
                      <p:pic>
                        <p:nvPicPr>
                          <p:cNvPr id="0" name="图片 3318"/>
                          <p:cNvPicPr/>
                          <p:nvPr/>
                        </p:nvPicPr>
                        <p:blipFill>
                          <a:blip r:embed="rId49"/>
                          <a:stretch>
                            <a:fillRect/>
                          </a:stretch>
                        </p:blipFill>
                        <p:spPr>
                          <a:xfrm>
                            <a:off x="919" y="107"/>
                            <a:ext cx="521" cy="552"/>
                          </a:xfrm>
                          <a:prstGeom prst="rect">
                            <a:avLst/>
                          </a:prstGeom>
                          <a:noFill/>
                          <a:ln w="38100">
                            <a:noFill/>
                            <a:miter/>
                          </a:ln>
                        </p:spPr>
                      </p:pic>
                    </p:oleObj>
                  </mc:Fallback>
                </mc:AlternateContent>
              </a:graphicData>
            </a:graphic>
          </p:graphicFrame>
          <p:sp>
            <p:nvSpPr>
              <p:cNvPr id="208995" name="Line 111"/>
              <p:cNvSpPr/>
              <p:nvPr/>
            </p:nvSpPr>
            <p:spPr>
              <a:xfrm>
                <a:off x="1440" y="395"/>
                <a:ext cx="816" cy="0"/>
              </a:xfrm>
              <a:prstGeom prst="line">
                <a:avLst/>
              </a:prstGeom>
              <a:ln w="28575" cap="flat" cmpd="sng">
                <a:solidFill>
                  <a:schemeClr val="tx1"/>
                </a:solidFill>
                <a:prstDash val="solid"/>
                <a:headEnd type="none" w="med" len="med"/>
                <a:tailEnd type="triangle" w="med" len="med"/>
              </a:ln>
            </p:spPr>
          </p:sp>
          <p:sp>
            <p:nvSpPr>
              <p:cNvPr id="208996" name="Line 112"/>
              <p:cNvSpPr/>
              <p:nvPr/>
            </p:nvSpPr>
            <p:spPr>
              <a:xfrm>
                <a:off x="0" y="395"/>
                <a:ext cx="864" cy="0"/>
              </a:xfrm>
              <a:prstGeom prst="line">
                <a:avLst/>
              </a:prstGeom>
              <a:ln w="28575" cap="flat" cmpd="sng">
                <a:solidFill>
                  <a:schemeClr val="tx1"/>
                </a:solidFill>
                <a:prstDash val="solid"/>
                <a:headEnd type="none" w="med" len="med"/>
                <a:tailEnd type="triangle" w="med" len="med"/>
              </a:ln>
            </p:spPr>
          </p:sp>
          <p:graphicFrame>
            <p:nvGraphicFramePr>
              <p:cNvPr id="208997" name="Object 60"/>
              <p:cNvGraphicFramePr>
                <a:graphicFrameLocks noChangeAspect="1"/>
              </p:cNvGraphicFramePr>
              <p:nvPr/>
            </p:nvGraphicFramePr>
            <p:xfrm>
              <a:off x="96" y="0"/>
              <a:ext cx="761" cy="443"/>
            </p:xfrm>
            <a:graphic>
              <a:graphicData uri="http://schemas.openxmlformats.org/presentationml/2006/ole">
                <mc:AlternateContent xmlns:mc="http://schemas.openxmlformats.org/markup-compatibility/2006">
                  <mc:Choice xmlns:v="urn:schemas-microsoft-com:vml" Requires="v">
                    <p:oleObj spid="_x0000_s3327" name="" r:id="rId50" imgW="393700" imgH="228600" progId="Equation.3">
                      <p:embed/>
                    </p:oleObj>
                  </mc:Choice>
                  <mc:Fallback>
                    <p:oleObj name="" r:id="rId50" imgW="393700" imgH="228600" progId="Equation.3">
                      <p:embed/>
                      <p:pic>
                        <p:nvPicPr>
                          <p:cNvPr id="0" name="图片 3326"/>
                          <p:cNvPicPr/>
                          <p:nvPr/>
                        </p:nvPicPr>
                        <p:blipFill>
                          <a:blip r:embed="rId47"/>
                          <a:stretch>
                            <a:fillRect/>
                          </a:stretch>
                        </p:blipFill>
                        <p:spPr>
                          <a:xfrm>
                            <a:off x="96" y="0"/>
                            <a:ext cx="761" cy="443"/>
                          </a:xfrm>
                          <a:prstGeom prst="rect">
                            <a:avLst/>
                          </a:prstGeom>
                          <a:noFill/>
                          <a:ln w="38100">
                            <a:noFill/>
                            <a:miter/>
                          </a:ln>
                        </p:spPr>
                      </p:pic>
                    </p:oleObj>
                  </mc:Fallback>
                </mc:AlternateContent>
              </a:graphicData>
            </a:graphic>
          </p:graphicFrame>
          <p:graphicFrame>
            <p:nvGraphicFramePr>
              <p:cNvPr id="208998" name="Object 61"/>
              <p:cNvGraphicFramePr>
                <a:graphicFrameLocks noChangeAspect="1"/>
              </p:cNvGraphicFramePr>
              <p:nvPr/>
            </p:nvGraphicFramePr>
            <p:xfrm>
              <a:off x="1488" y="0"/>
              <a:ext cx="786" cy="443"/>
            </p:xfrm>
            <a:graphic>
              <a:graphicData uri="http://schemas.openxmlformats.org/presentationml/2006/ole">
                <mc:AlternateContent xmlns:mc="http://schemas.openxmlformats.org/markup-compatibility/2006">
                  <mc:Choice xmlns:v="urn:schemas-microsoft-com:vml" Requires="v">
                    <p:oleObj spid="_x0000_s3329" name="" r:id="rId51" imgW="406400" imgH="228600" progId="Equation.3">
                      <p:embed/>
                    </p:oleObj>
                  </mc:Choice>
                  <mc:Fallback>
                    <p:oleObj name="" r:id="rId51" imgW="406400" imgH="228600" progId="Equation.3">
                      <p:embed/>
                      <p:pic>
                        <p:nvPicPr>
                          <p:cNvPr id="0" name="图片 3328"/>
                          <p:cNvPicPr/>
                          <p:nvPr/>
                        </p:nvPicPr>
                        <p:blipFill>
                          <a:blip r:embed="rId52"/>
                          <a:stretch>
                            <a:fillRect/>
                          </a:stretch>
                        </p:blipFill>
                        <p:spPr>
                          <a:xfrm>
                            <a:off x="1488" y="0"/>
                            <a:ext cx="786" cy="443"/>
                          </a:xfrm>
                          <a:prstGeom prst="rect">
                            <a:avLst/>
                          </a:prstGeom>
                          <a:noFill/>
                          <a:ln w="38100">
                            <a:noFill/>
                            <a:miter/>
                          </a:ln>
                        </p:spPr>
                      </p:pic>
                    </p:oleObj>
                  </mc:Fallback>
                </mc:AlternateContent>
              </a:graphicData>
            </a:graphic>
          </p:graphicFrame>
        </p:grpSp>
      </p:grpSp>
      <p:grpSp>
        <p:nvGrpSpPr>
          <p:cNvPr id="7" name="Group 62"/>
          <p:cNvGrpSpPr/>
          <p:nvPr/>
        </p:nvGrpSpPr>
        <p:grpSpPr>
          <a:xfrm>
            <a:off x="3048000" y="2209800"/>
            <a:ext cx="5715000" cy="2133600"/>
            <a:chOff x="0" y="0"/>
            <a:chExt cx="3600" cy="1344"/>
          </a:xfrm>
        </p:grpSpPr>
        <p:sp>
          <p:nvSpPr>
            <p:cNvPr id="208978" name="Rectangle 116"/>
            <p:cNvSpPr/>
            <p:nvPr/>
          </p:nvSpPr>
          <p:spPr>
            <a:xfrm>
              <a:off x="0" y="0"/>
              <a:ext cx="3600" cy="1344"/>
            </a:xfrm>
            <a:prstGeom prst="rect">
              <a:avLst/>
            </a:prstGeom>
            <a:solidFill>
              <a:srgbClr val="CCFF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grpSp>
          <p:nvGrpSpPr>
            <p:cNvPr id="208979" name="Group 64"/>
            <p:cNvGrpSpPr/>
            <p:nvPr/>
          </p:nvGrpSpPr>
          <p:grpSpPr>
            <a:xfrm>
              <a:off x="144" y="144"/>
              <a:ext cx="3312" cy="1152"/>
              <a:chOff x="0" y="0"/>
              <a:chExt cx="3312" cy="1152"/>
            </a:xfrm>
          </p:grpSpPr>
          <p:sp>
            <p:nvSpPr>
              <p:cNvPr id="208980" name="AutoShape 118"/>
              <p:cNvSpPr/>
              <p:nvPr/>
            </p:nvSpPr>
            <p:spPr>
              <a:xfrm>
                <a:off x="720" y="240"/>
                <a:ext cx="336" cy="288"/>
              </a:xfrm>
              <a:prstGeom prst="flowChartSummingJunction">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sp>
            <p:nvSpPr>
              <p:cNvPr id="208981" name="Line 119"/>
              <p:cNvSpPr/>
              <p:nvPr/>
            </p:nvSpPr>
            <p:spPr>
              <a:xfrm>
                <a:off x="96" y="384"/>
                <a:ext cx="624" cy="0"/>
              </a:xfrm>
              <a:prstGeom prst="line">
                <a:avLst/>
              </a:prstGeom>
              <a:ln w="28575" cap="flat" cmpd="sng">
                <a:solidFill>
                  <a:schemeClr val="tx1"/>
                </a:solidFill>
                <a:prstDash val="solid"/>
                <a:headEnd type="none" w="med" len="med"/>
                <a:tailEnd type="triangle" w="med" len="med"/>
              </a:ln>
            </p:spPr>
          </p:sp>
          <p:sp>
            <p:nvSpPr>
              <p:cNvPr id="208982" name="Line 120"/>
              <p:cNvSpPr/>
              <p:nvPr/>
            </p:nvSpPr>
            <p:spPr>
              <a:xfrm>
                <a:off x="1056" y="384"/>
                <a:ext cx="432" cy="0"/>
              </a:xfrm>
              <a:prstGeom prst="line">
                <a:avLst/>
              </a:prstGeom>
              <a:ln w="28575" cap="flat" cmpd="sng">
                <a:solidFill>
                  <a:schemeClr val="tx1"/>
                </a:solidFill>
                <a:prstDash val="solid"/>
                <a:headEnd type="none" w="med" len="med"/>
                <a:tailEnd type="triangle" w="med" len="med"/>
              </a:ln>
            </p:spPr>
          </p:sp>
          <p:sp>
            <p:nvSpPr>
              <p:cNvPr id="208983" name="Line 121"/>
              <p:cNvSpPr/>
              <p:nvPr/>
            </p:nvSpPr>
            <p:spPr>
              <a:xfrm flipV="1">
                <a:off x="896" y="528"/>
                <a:ext cx="0" cy="576"/>
              </a:xfrm>
              <a:prstGeom prst="line">
                <a:avLst/>
              </a:prstGeom>
              <a:ln w="28575" cap="flat" cmpd="sng">
                <a:solidFill>
                  <a:schemeClr val="tx1"/>
                </a:solidFill>
                <a:prstDash val="solid"/>
                <a:headEnd type="none" w="med" len="med"/>
                <a:tailEnd type="triangle" w="med" len="med"/>
              </a:ln>
            </p:spPr>
          </p:sp>
          <p:graphicFrame>
            <p:nvGraphicFramePr>
              <p:cNvPr id="208984" name="Object 69"/>
              <p:cNvGraphicFramePr>
                <a:graphicFrameLocks noChangeAspect="1"/>
              </p:cNvGraphicFramePr>
              <p:nvPr/>
            </p:nvGraphicFramePr>
            <p:xfrm>
              <a:off x="1740" y="124"/>
              <a:ext cx="72" cy="136"/>
            </p:xfrm>
            <a:graphic>
              <a:graphicData uri="http://schemas.openxmlformats.org/presentationml/2006/ole">
                <mc:AlternateContent xmlns:mc="http://schemas.openxmlformats.org/markup-compatibility/2006">
                  <mc:Choice xmlns:v="urn:schemas-microsoft-com:vml" Requires="v">
                    <p:oleObj spid="_x0000_s3336" name="" r:id="rId53" imgW="114300" imgH="215900" progId="Equation.3">
                      <p:embed/>
                    </p:oleObj>
                  </mc:Choice>
                  <mc:Fallback>
                    <p:oleObj name="" r:id="rId53" imgW="114300" imgH="215900" progId="Equation.3">
                      <p:embed/>
                      <p:pic>
                        <p:nvPicPr>
                          <p:cNvPr id="0" name="图片 3335"/>
                          <p:cNvPicPr/>
                          <p:nvPr/>
                        </p:nvPicPr>
                        <p:blipFill>
                          <a:blip r:embed="rId37"/>
                          <a:stretch>
                            <a:fillRect/>
                          </a:stretch>
                        </p:blipFill>
                        <p:spPr>
                          <a:xfrm>
                            <a:off x="1740" y="124"/>
                            <a:ext cx="72" cy="136"/>
                          </a:xfrm>
                          <a:prstGeom prst="rect">
                            <a:avLst/>
                          </a:prstGeom>
                          <a:noFill/>
                          <a:ln w="38100">
                            <a:noFill/>
                            <a:miter/>
                          </a:ln>
                        </p:spPr>
                      </p:pic>
                    </p:oleObj>
                  </mc:Fallback>
                </mc:AlternateContent>
              </a:graphicData>
            </a:graphic>
          </p:graphicFrame>
          <p:graphicFrame>
            <p:nvGraphicFramePr>
              <p:cNvPr id="208985" name="Object 70"/>
              <p:cNvGraphicFramePr>
                <a:graphicFrameLocks noChangeAspect="1"/>
              </p:cNvGraphicFramePr>
              <p:nvPr/>
            </p:nvGraphicFramePr>
            <p:xfrm>
              <a:off x="2624" y="0"/>
              <a:ext cx="688" cy="443"/>
            </p:xfrm>
            <a:graphic>
              <a:graphicData uri="http://schemas.openxmlformats.org/presentationml/2006/ole">
                <mc:AlternateContent xmlns:mc="http://schemas.openxmlformats.org/markup-compatibility/2006">
                  <mc:Choice xmlns:v="urn:schemas-microsoft-com:vml" Requires="v">
                    <p:oleObj spid="_x0000_s3333" name="" r:id="rId54" imgW="355600" imgH="228600" progId="Equation.3">
                      <p:embed/>
                    </p:oleObj>
                  </mc:Choice>
                  <mc:Fallback>
                    <p:oleObj name="" r:id="rId54" imgW="355600" imgH="228600" progId="Equation.3">
                      <p:embed/>
                      <p:pic>
                        <p:nvPicPr>
                          <p:cNvPr id="0" name="图片 3332"/>
                          <p:cNvPicPr/>
                          <p:nvPr/>
                        </p:nvPicPr>
                        <p:blipFill>
                          <a:blip r:embed="rId55"/>
                          <a:stretch>
                            <a:fillRect/>
                          </a:stretch>
                        </p:blipFill>
                        <p:spPr>
                          <a:xfrm>
                            <a:off x="2624" y="0"/>
                            <a:ext cx="688" cy="443"/>
                          </a:xfrm>
                          <a:prstGeom prst="rect">
                            <a:avLst/>
                          </a:prstGeom>
                          <a:noFill/>
                          <a:ln w="38100">
                            <a:noFill/>
                            <a:miter/>
                          </a:ln>
                        </p:spPr>
                      </p:pic>
                    </p:oleObj>
                  </mc:Fallback>
                </mc:AlternateContent>
              </a:graphicData>
            </a:graphic>
          </p:graphicFrame>
          <p:graphicFrame>
            <p:nvGraphicFramePr>
              <p:cNvPr id="208986" name="Object 71"/>
              <p:cNvGraphicFramePr>
                <a:graphicFrameLocks noChangeAspect="1"/>
              </p:cNvGraphicFramePr>
              <p:nvPr/>
            </p:nvGraphicFramePr>
            <p:xfrm>
              <a:off x="920" y="562"/>
              <a:ext cx="737" cy="590"/>
            </p:xfrm>
            <a:graphic>
              <a:graphicData uri="http://schemas.openxmlformats.org/presentationml/2006/ole">
                <mc:AlternateContent xmlns:mc="http://schemas.openxmlformats.org/markup-compatibility/2006">
                  <mc:Choice xmlns:v="urn:schemas-microsoft-com:vml" Requires="v">
                    <p:oleObj spid="_x0000_s3334" name="" r:id="rId56" imgW="381000" imgH="304800" progId="Equation.3">
                      <p:embed/>
                    </p:oleObj>
                  </mc:Choice>
                  <mc:Fallback>
                    <p:oleObj name="" r:id="rId56" imgW="381000" imgH="304800" progId="Equation.3">
                      <p:embed/>
                      <p:pic>
                        <p:nvPicPr>
                          <p:cNvPr id="0" name="图片 3333"/>
                          <p:cNvPicPr/>
                          <p:nvPr/>
                        </p:nvPicPr>
                        <p:blipFill>
                          <a:blip r:embed="rId57"/>
                          <a:stretch>
                            <a:fillRect/>
                          </a:stretch>
                        </p:blipFill>
                        <p:spPr>
                          <a:xfrm>
                            <a:off x="920" y="562"/>
                            <a:ext cx="737" cy="590"/>
                          </a:xfrm>
                          <a:prstGeom prst="rect">
                            <a:avLst/>
                          </a:prstGeom>
                          <a:noFill/>
                          <a:ln w="38100">
                            <a:noFill/>
                            <a:miter/>
                          </a:ln>
                        </p:spPr>
                      </p:pic>
                    </p:oleObj>
                  </mc:Fallback>
                </mc:AlternateContent>
              </a:graphicData>
            </a:graphic>
          </p:graphicFrame>
          <p:graphicFrame>
            <p:nvGraphicFramePr>
              <p:cNvPr id="208987" name="Object 72"/>
              <p:cNvGraphicFramePr>
                <a:graphicFrameLocks noChangeAspect="1"/>
              </p:cNvGraphicFramePr>
              <p:nvPr/>
            </p:nvGraphicFramePr>
            <p:xfrm>
              <a:off x="0" y="16"/>
              <a:ext cx="738" cy="416"/>
            </p:xfrm>
            <a:graphic>
              <a:graphicData uri="http://schemas.openxmlformats.org/presentationml/2006/ole">
                <mc:AlternateContent xmlns:mc="http://schemas.openxmlformats.org/markup-compatibility/2006">
                  <mc:Choice xmlns:v="urn:schemas-microsoft-com:vml" Requires="v">
                    <p:oleObj spid="_x0000_s3330" name="" r:id="rId58" imgW="406400" imgH="228600" progId="Equation.3">
                      <p:embed/>
                    </p:oleObj>
                  </mc:Choice>
                  <mc:Fallback>
                    <p:oleObj name="" r:id="rId58" imgW="406400" imgH="228600" progId="Equation.3">
                      <p:embed/>
                      <p:pic>
                        <p:nvPicPr>
                          <p:cNvPr id="0" name="图片 3329"/>
                          <p:cNvPicPr/>
                          <p:nvPr/>
                        </p:nvPicPr>
                        <p:blipFill>
                          <a:blip r:embed="rId52"/>
                          <a:stretch>
                            <a:fillRect/>
                          </a:stretch>
                        </p:blipFill>
                        <p:spPr>
                          <a:xfrm>
                            <a:off x="0" y="16"/>
                            <a:ext cx="738" cy="416"/>
                          </a:xfrm>
                          <a:prstGeom prst="rect">
                            <a:avLst/>
                          </a:prstGeom>
                          <a:noFill/>
                          <a:ln w="38100">
                            <a:noFill/>
                            <a:miter/>
                          </a:ln>
                        </p:spPr>
                      </p:pic>
                    </p:oleObj>
                  </mc:Fallback>
                </mc:AlternateContent>
              </a:graphicData>
            </a:graphic>
          </p:graphicFrame>
          <p:sp>
            <p:nvSpPr>
              <p:cNvPr id="208988" name="Line 126"/>
              <p:cNvSpPr/>
              <p:nvPr/>
            </p:nvSpPr>
            <p:spPr>
              <a:xfrm>
                <a:off x="2640" y="384"/>
                <a:ext cx="624" cy="0"/>
              </a:xfrm>
              <a:prstGeom prst="line">
                <a:avLst/>
              </a:prstGeom>
              <a:ln w="28575" cap="flat" cmpd="sng">
                <a:solidFill>
                  <a:schemeClr val="tx1"/>
                </a:solidFill>
                <a:prstDash val="solid"/>
                <a:headEnd type="none" w="med" len="med"/>
                <a:tailEnd type="triangle" w="med" len="med"/>
              </a:ln>
            </p:spPr>
          </p:sp>
          <p:sp>
            <p:nvSpPr>
              <p:cNvPr id="208989" name="AutoShape 127"/>
              <p:cNvSpPr/>
              <p:nvPr/>
            </p:nvSpPr>
            <p:spPr>
              <a:xfrm>
                <a:off x="1488" y="72"/>
                <a:ext cx="1152" cy="696"/>
              </a:xfrm>
              <a:prstGeom prst="flowChartProcess">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graphicFrame>
            <p:nvGraphicFramePr>
              <p:cNvPr id="208990" name="Object 75"/>
              <p:cNvGraphicFramePr>
                <a:graphicFrameLocks noChangeAspect="1"/>
              </p:cNvGraphicFramePr>
              <p:nvPr/>
            </p:nvGraphicFramePr>
            <p:xfrm>
              <a:off x="1576" y="39"/>
              <a:ext cx="1008" cy="745"/>
            </p:xfrm>
            <a:graphic>
              <a:graphicData uri="http://schemas.openxmlformats.org/presentationml/2006/ole">
                <mc:AlternateContent xmlns:mc="http://schemas.openxmlformats.org/markup-compatibility/2006">
                  <mc:Choice xmlns:v="urn:schemas-microsoft-com:vml" Requires="v">
                    <p:oleObj spid="_x0000_s3335" name="" r:id="rId59" imgW="584200" imgH="431800" progId="Equation.3">
                      <p:embed/>
                    </p:oleObj>
                  </mc:Choice>
                  <mc:Fallback>
                    <p:oleObj name="" r:id="rId59" imgW="584200" imgH="431800" progId="Equation.3">
                      <p:embed/>
                      <p:pic>
                        <p:nvPicPr>
                          <p:cNvPr id="0" name="图片 3334"/>
                          <p:cNvPicPr/>
                          <p:nvPr/>
                        </p:nvPicPr>
                        <p:blipFill>
                          <a:blip r:embed="rId60"/>
                          <a:stretch>
                            <a:fillRect/>
                          </a:stretch>
                        </p:blipFill>
                        <p:spPr>
                          <a:xfrm>
                            <a:off x="1576" y="39"/>
                            <a:ext cx="1008" cy="745"/>
                          </a:xfrm>
                          <a:prstGeom prst="rect">
                            <a:avLst/>
                          </a:prstGeom>
                          <a:noFill/>
                          <a:ln w="38100">
                            <a:noFill/>
                            <a:miter/>
                          </a:ln>
                        </p:spPr>
                      </p:pic>
                    </p:oleObj>
                  </mc:Fallback>
                </mc:AlternateContent>
              </a:graphicData>
            </a:graphic>
          </p:graphicFrame>
        </p:grpSp>
      </p:grpSp>
      <p:grpSp>
        <p:nvGrpSpPr>
          <p:cNvPr id="9" name="Group 76"/>
          <p:cNvGrpSpPr/>
          <p:nvPr/>
        </p:nvGrpSpPr>
        <p:grpSpPr>
          <a:xfrm>
            <a:off x="3048000" y="1447800"/>
            <a:ext cx="3962400" cy="1219200"/>
            <a:chOff x="0" y="0"/>
            <a:chExt cx="2496" cy="768"/>
          </a:xfrm>
        </p:grpSpPr>
        <p:sp>
          <p:nvSpPr>
            <p:cNvPr id="208970" name="Rectangle 130"/>
            <p:cNvSpPr/>
            <p:nvPr/>
          </p:nvSpPr>
          <p:spPr>
            <a:xfrm>
              <a:off x="0" y="0"/>
              <a:ext cx="2496" cy="768"/>
            </a:xfrm>
            <a:prstGeom prst="rect">
              <a:avLst/>
            </a:prstGeom>
            <a:solidFill>
              <a:srgbClr val="CCFF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grpSp>
          <p:nvGrpSpPr>
            <p:cNvPr id="208971" name="Group 78"/>
            <p:cNvGrpSpPr/>
            <p:nvPr/>
          </p:nvGrpSpPr>
          <p:grpSpPr>
            <a:xfrm>
              <a:off x="96" y="48"/>
              <a:ext cx="2311" cy="670"/>
              <a:chOff x="0" y="0"/>
              <a:chExt cx="2311" cy="670"/>
            </a:xfrm>
          </p:grpSpPr>
          <p:sp>
            <p:nvSpPr>
              <p:cNvPr id="208972" name="AutoShape 132"/>
              <p:cNvSpPr/>
              <p:nvPr/>
            </p:nvSpPr>
            <p:spPr>
              <a:xfrm>
                <a:off x="864" y="118"/>
                <a:ext cx="576" cy="528"/>
              </a:xfrm>
              <a:prstGeom prst="flowChartProcess">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 typeface="Arial" panose="020B0604020202020204" pitchFamily="34" charset="0"/>
                  <a:buNone/>
                </a:pPr>
                <a:endParaRPr lang="zh-CN" altLang="en-US" b="1" dirty="0">
                  <a:solidFill>
                    <a:schemeClr val="tx1"/>
                  </a:solidFill>
                  <a:latin typeface="Times New Roman" panose="02020603050405020304" pitchFamily="18" charset="0"/>
                </a:endParaRPr>
              </a:p>
            </p:txBody>
          </p:sp>
          <p:graphicFrame>
            <p:nvGraphicFramePr>
              <p:cNvPr id="208973" name="Object 80"/>
              <p:cNvGraphicFramePr>
                <a:graphicFrameLocks noChangeAspect="1"/>
              </p:cNvGraphicFramePr>
              <p:nvPr/>
            </p:nvGraphicFramePr>
            <p:xfrm>
              <a:off x="888" y="118"/>
              <a:ext cx="583" cy="552"/>
            </p:xfrm>
            <a:graphic>
              <a:graphicData uri="http://schemas.openxmlformats.org/presentationml/2006/ole">
                <mc:AlternateContent xmlns:mc="http://schemas.openxmlformats.org/markup-compatibility/2006">
                  <mc:Choice xmlns:v="urn:schemas-microsoft-com:vml" Requires="v">
                    <p:oleObj spid="_x0000_s3331" name="" r:id="rId61" imgW="241300" imgH="228600" progId="Equation.3">
                      <p:embed/>
                    </p:oleObj>
                  </mc:Choice>
                  <mc:Fallback>
                    <p:oleObj name="" r:id="rId61" imgW="241300" imgH="228600" progId="Equation.3">
                      <p:embed/>
                      <p:pic>
                        <p:nvPicPr>
                          <p:cNvPr id="0" name="图片 3330"/>
                          <p:cNvPicPr/>
                          <p:nvPr/>
                        </p:nvPicPr>
                        <p:blipFill>
                          <a:blip r:embed="rId62"/>
                          <a:stretch>
                            <a:fillRect/>
                          </a:stretch>
                        </p:blipFill>
                        <p:spPr>
                          <a:xfrm>
                            <a:off x="888" y="118"/>
                            <a:ext cx="583" cy="552"/>
                          </a:xfrm>
                          <a:prstGeom prst="rect">
                            <a:avLst/>
                          </a:prstGeom>
                          <a:noFill/>
                          <a:ln w="38100">
                            <a:noFill/>
                            <a:miter/>
                          </a:ln>
                        </p:spPr>
                      </p:pic>
                    </p:oleObj>
                  </mc:Fallback>
                </mc:AlternateContent>
              </a:graphicData>
            </a:graphic>
          </p:graphicFrame>
          <p:sp>
            <p:nvSpPr>
              <p:cNvPr id="208974" name="Line 134"/>
              <p:cNvSpPr/>
              <p:nvPr/>
            </p:nvSpPr>
            <p:spPr>
              <a:xfrm>
                <a:off x="1440" y="406"/>
                <a:ext cx="816" cy="0"/>
              </a:xfrm>
              <a:prstGeom prst="line">
                <a:avLst/>
              </a:prstGeom>
              <a:ln w="28575" cap="flat" cmpd="sng">
                <a:solidFill>
                  <a:schemeClr val="tx1"/>
                </a:solidFill>
                <a:prstDash val="solid"/>
                <a:headEnd type="none" w="med" len="med"/>
                <a:tailEnd type="triangle" w="med" len="med"/>
              </a:ln>
            </p:spPr>
          </p:sp>
          <p:sp>
            <p:nvSpPr>
              <p:cNvPr id="208975" name="Line 135"/>
              <p:cNvSpPr/>
              <p:nvPr/>
            </p:nvSpPr>
            <p:spPr>
              <a:xfrm>
                <a:off x="0" y="406"/>
                <a:ext cx="864" cy="0"/>
              </a:xfrm>
              <a:prstGeom prst="line">
                <a:avLst/>
              </a:prstGeom>
              <a:ln w="28575" cap="flat" cmpd="sng">
                <a:solidFill>
                  <a:schemeClr val="tx1"/>
                </a:solidFill>
                <a:prstDash val="solid"/>
                <a:headEnd type="none" w="med" len="med"/>
                <a:tailEnd type="triangle" w="med" len="med"/>
              </a:ln>
            </p:spPr>
          </p:sp>
          <p:graphicFrame>
            <p:nvGraphicFramePr>
              <p:cNvPr id="208976" name="Object 83"/>
              <p:cNvGraphicFramePr>
                <a:graphicFrameLocks noChangeAspect="1"/>
              </p:cNvGraphicFramePr>
              <p:nvPr/>
            </p:nvGraphicFramePr>
            <p:xfrm>
              <a:off x="1451" y="11"/>
              <a:ext cx="860" cy="443"/>
            </p:xfrm>
            <a:graphic>
              <a:graphicData uri="http://schemas.openxmlformats.org/presentationml/2006/ole">
                <mc:AlternateContent xmlns:mc="http://schemas.openxmlformats.org/markup-compatibility/2006">
                  <mc:Choice xmlns:v="urn:schemas-microsoft-com:vml" Requires="v">
                    <p:oleObj spid="_x0000_s3332" name="" r:id="rId63" imgW="444500" imgH="228600" progId="Equation.3">
                      <p:embed/>
                    </p:oleObj>
                  </mc:Choice>
                  <mc:Fallback>
                    <p:oleObj name="" r:id="rId63" imgW="444500" imgH="228600" progId="Equation.3">
                      <p:embed/>
                      <p:pic>
                        <p:nvPicPr>
                          <p:cNvPr id="0" name="图片 3331"/>
                          <p:cNvPicPr/>
                          <p:nvPr/>
                        </p:nvPicPr>
                        <p:blipFill>
                          <a:blip r:embed="rId64"/>
                          <a:stretch>
                            <a:fillRect/>
                          </a:stretch>
                        </p:blipFill>
                        <p:spPr>
                          <a:xfrm>
                            <a:off x="1451" y="11"/>
                            <a:ext cx="860" cy="443"/>
                          </a:xfrm>
                          <a:prstGeom prst="rect">
                            <a:avLst/>
                          </a:prstGeom>
                          <a:noFill/>
                          <a:ln w="38100">
                            <a:noFill/>
                            <a:miter/>
                          </a:ln>
                        </p:spPr>
                      </p:pic>
                    </p:oleObj>
                  </mc:Fallback>
                </mc:AlternateContent>
              </a:graphicData>
            </a:graphic>
          </p:graphicFrame>
          <p:graphicFrame>
            <p:nvGraphicFramePr>
              <p:cNvPr id="208977" name="Object 84"/>
              <p:cNvGraphicFramePr>
                <a:graphicFrameLocks noChangeAspect="1"/>
              </p:cNvGraphicFramePr>
              <p:nvPr/>
            </p:nvGraphicFramePr>
            <p:xfrm>
              <a:off x="96" y="0"/>
              <a:ext cx="688" cy="443"/>
            </p:xfrm>
            <a:graphic>
              <a:graphicData uri="http://schemas.openxmlformats.org/presentationml/2006/ole">
                <mc:AlternateContent xmlns:mc="http://schemas.openxmlformats.org/markup-compatibility/2006">
                  <mc:Choice xmlns:v="urn:schemas-microsoft-com:vml" Requires="v">
                    <p:oleObj spid="_x0000_s3328" name="" r:id="rId65" imgW="355600" imgH="228600" progId="Equation.3">
                      <p:embed/>
                    </p:oleObj>
                  </mc:Choice>
                  <mc:Fallback>
                    <p:oleObj name="" r:id="rId65" imgW="355600" imgH="228600" progId="Equation.3">
                      <p:embed/>
                      <p:pic>
                        <p:nvPicPr>
                          <p:cNvPr id="0" name="图片 3327"/>
                          <p:cNvPicPr/>
                          <p:nvPr/>
                        </p:nvPicPr>
                        <p:blipFill>
                          <a:blip r:embed="rId55"/>
                          <a:stretch>
                            <a:fillRect/>
                          </a:stretch>
                        </p:blipFill>
                        <p:spPr>
                          <a:xfrm>
                            <a:off x="96" y="0"/>
                            <a:ext cx="688" cy="443"/>
                          </a:xfrm>
                          <a:prstGeom prst="rect">
                            <a:avLst/>
                          </a:prstGeom>
                          <a:noFill/>
                          <a:ln w="38100">
                            <a:noFill/>
                            <a:miter/>
                          </a:ln>
                        </p:spPr>
                      </p:pic>
                    </p:oleObj>
                  </mc:Fallback>
                </mc:AlternateContent>
              </a:graphicData>
            </a:graphic>
          </p:graphicFrame>
        </p:grpSp>
      </p:grpSp>
      <p:grpSp>
        <p:nvGrpSpPr>
          <p:cNvPr id="11" name="Group 85"/>
          <p:cNvGrpSpPr/>
          <p:nvPr/>
        </p:nvGrpSpPr>
        <p:grpSpPr>
          <a:xfrm>
            <a:off x="3048000" y="685800"/>
            <a:ext cx="5105400" cy="1981200"/>
            <a:chOff x="0" y="0"/>
            <a:chExt cx="3216" cy="1248"/>
          </a:xfrm>
        </p:grpSpPr>
        <p:sp>
          <p:nvSpPr>
            <p:cNvPr id="208957" name="Rectangle 139"/>
            <p:cNvSpPr/>
            <p:nvPr/>
          </p:nvSpPr>
          <p:spPr>
            <a:xfrm>
              <a:off x="0" y="0"/>
              <a:ext cx="3216" cy="1248"/>
            </a:xfrm>
            <a:prstGeom prst="rect">
              <a:avLst/>
            </a:prstGeom>
            <a:solidFill>
              <a:srgbClr val="CCFF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grpSp>
          <p:nvGrpSpPr>
            <p:cNvPr id="208958" name="Group 87"/>
            <p:cNvGrpSpPr/>
            <p:nvPr/>
          </p:nvGrpSpPr>
          <p:grpSpPr>
            <a:xfrm>
              <a:off x="96" y="24"/>
              <a:ext cx="3065" cy="1163"/>
              <a:chOff x="0" y="0"/>
              <a:chExt cx="3065" cy="1163"/>
            </a:xfrm>
          </p:grpSpPr>
          <p:sp>
            <p:nvSpPr>
              <p:cNvPr id="208959" name="AutoShape 141"/>
              <p:cNvSpPr/>
              <p:nvPr/>
            </p:nvSpPr>
            <p:spPr>
              <a:xfrm>
                <a:off x="720" y="635"/>
                <a:ext cx="336" cy="288"/>
              </a:xfrm>
              <a:prstGeom prst="flowChartSummingJunction">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sp>
            <p:nvSpPr>
              <p:cNvPr id="208960" name="Line 142"/>
              <p:cNvSpPr/>
              <p:nvPr/>
            </p:nvSpPr>
            <p:spPr>
              <a:xfrm>
                <a:off x="96" y="779"/>
                <a:ext cx="624" cy="0"/>
              </a:xfrm>
              <a:prstGeom prst="line">
                <a:avLst/>
              </a:prstGeom>
              <a:ln w="28575" cap="flat" cmpd="sng">
                <a:solidFill>
                  <a:schemeClr val="tx1"/>
                </a:solidFill>
                <a:prstDash val="solid"/>
                <a:headEnd type="none" w="med" len="med"/>
                <a:tailEnd type="triangle" w="med" len="med"/>
              </a:ln>
            </p:spPr>
          </p:sp>
          <p:sp>
            <p:nvSpPr>
              <p:cNvPr id="208961" name="Line 143"/>
              <p:cNvSpPr/>
              <p:nvPr/>
            </p:nvSpPr>
            <p:spPr>
              <a:xfrm flipV="1">
                <a:off x="1056" y="768"/>
                <a:ext cx="240" cy="11"/>
              </a:xfrm>
              <a:prstGeom prst="line">
                <a:avLst/>
              </a:prstGeom>
              <a:ln w="28575" cap="flat" cmpd="sng">
                <a:solidFill>
                  <a:schemeClr val="tx1"/>
                </a:solidFill>
                <a:prstDash val="solid"/>
                <a:headEnd type="none" w="med" len="med"/>
                <a:tailEnd type="triangle" w="med" len="med"/>
              </a:ln>
            </p:spPr>
          </p:sp>
          <p:sp>
            <p:nvSpPr>
              <p:cNvPr id="208962" name="Line 144"/>
              <p:cNvSpPr/>
              <p:nvPr/>
            </p:nvSpPr>
            <p:spPr>
              <a:xfrm rot="-10800000" flipV="1">
                <a:off x="896" y="56"/>
                <a:ext cx="0" cy="576"/>
              </a:xfrm>
              <a:prstGeom prst="line">
                <a:avLst/>
              </a:prstGeom>
              <a:ln w="28575" cap="flat" cmpd="sng">
                <a:solidFill>
                  <a:schemeClr val="tx1"/>
                </a:solidFill>
                <a:prstDash val="solid"/>
                <a:headEnd type="none" w="med" len="med"/>
                <a:tailEnd type="triangle" w="med" len="med"/>
              </a:ln>
            </p:spPr>
          </p:sp>
          <p:graphicFrame>
            <p:nvGraphicFramePr>
              <p:cNvPr id="208963" name="Object 92"/>
              <p:cNvGraphicFramePr>
                <a:graphicFrameLocks noChangeAspect="1"/>
              </p:cNvGraphicFramePr>
              <p:nvPr/>
            </p:nvGraphicFramePr>
            <p:xfrm>
              <a:off x="1740" y="519"/>
              <a:ext cx="72" cy="136"/>
            </p:xfrm>
            <a:graphic>
              <a:graphicData uri="http://schemas.openxmlformats.org/presentationml/2006/ole">
                <mc:AlternateContent xmlns:mc="http://schemas.openxmlformats.org/markup-compatibility/2006">
                  <mc:Choice xmlns:v="urn:schemas-microsoft-com:vml" Requires="v">
                    <p:oleObj spid="_x0000_s3344" name="" r:id="rId66" imgW="114300" imgH="215900" progId="Equation.3">
                      <p:embed/>
                    </p:oleObj>
                  </mc:Choice>
                  <mc:Fallback>
                    <p:oleObj name="" r:id="rId66" imgW="114300" imgH="215900" progId="Equation.3">
                      <p:embed/>
                      <p:pic>
                        <p:nvPicPr>
                          <p:cNvPr id="0" name="图片 3343"/>
                          <p:cNvPicPr/>
                          <p:nvPr/>
                        </p:nvPicPr>
                        <p:blipFill>
                          <a:blip r:embed="rId37"/>
                          <a:stretch>
                            <a:fillRect/>
                          </a:stretch>
                        </p:blipFill>
                        <p:spPr>
                          <a:xfrm>
                            <a:off x="1740" y="519"/>
                            <a:ext cx="72" cy="136"/>
                          </a:xfrm>
                          <a:prstGeom prst="rect">
                            <a:avLst/>
                          </a:prstGeom>
                          <a:noFill/>
                          <a:ln w="38100">
                            <a:noFill/>
                            <a:miter/>
                          </a:ln>
                        </p:spPr>
                      </p:pic>
                    </p:oleObj>
                  </mc:Fallback>
                </mc:AlternateContent>
              </a:graphicData>
            </a:graphic>
          </p:graphicFrame>
          <p:graphicFrame>
            <p:nvGraphicFramePr>
              <p:cNvPr id="208964" name="Object 93"/>
              <p:cNvGraphicFramePr>
                <a:graphicFrameLocks noChangeAspect="1"/>
              </p:cNvGraphicFramePr>
              <p:nvPr/>
            </p:nvGraphicFramePr>
            <p:xfrm>
              <a:off x="2328" y="373"/>
              <a:ext cx="737" cy="443"/>
            </p:xfrm>
            <a:graphic>
              <a:graphicData uri="http://schemas.openxmlformats.org/presentationml/2006/ole">
                <mc:AlternateContent xmlns:mc="http://schemas.openxmlformats.org/markup-compatibility/2006">
                  <mc:Choice xmlns:v="urn:schemas-microsoft-com:vml" Requires="v">
                    <p:oleObj spid="_x0000_s3342" name="" r:id="rId67" imgW="381000" imgH="228600" progId="Equation.3">
                      <p:embed/>
                    </p:oleObj>
                  </mc:Choice>
                  <mc:Fallback>
                    <p:oleObj name="" r:id="rId67" imgW="381000" imgH="228600" progId="Equation.3">
                      <p:embed/>
                      <p:pic>
                        <p:nvPicPr>
                          <p:cNvPr id="0" name="图片 3341"/>
                          <p:cNvPicPr/>
                          <p:nvPr/>
                        </p:nvPicPr>
                        <p:blipFill>
                          <a:blip r:embed="rId68"/>
                          <a:stretch>
                            <a:fillRect/>
                          </a:stretch>
                        </p:blipFill>
                        <p:spPr>
                          <a:xfrm>
                            <a:off x="2328" y="373"/>
                            <a:ext cx="737" cy="443"/>
                          </a:xfrm>
                          <a:prstGeom prst="rect">
                            <a:avLst/>
                          </a:prstGeom>
                          <a:noFill/>
                          <a:ln w="38100">
                            <a:noFill/>
                            <a:miter/>
                          </a:ln>
                        </p:spPr>
                      </p:pic>
                    </p:oleObj>
                  </mc:Fallback>
                </mc:AlternateContent>
              </a:graphicData>
            </a:graphic>
          </p:graphicFrame>
          <p:graphicFrame>
            <p:nvGraphicFramePr>
              <p:cNvPr id="208965" name="Object 94"/>
              <p:cNvGraphicFramePr>
                <a:graphicFrameLocks noChangeAspect="1"/>
              </p:cNvGraphicFramePr>
              <p:nvPr/>
            </p:nvGraphicFramePr>
            <p:xfrm>
              <a:off x="912" y="0"/>
              <a:ext cx="768" cy="528"/>
            </p:xfrm>
            <a:graphic>
              <a:graphicData uri="http://schemas.openxmlformats.org/presentationml/2006/ole">
                <mc:AlternateContent xmlns:mc="http://schemas.openxmlformats.org/markup-compatibility/2006">
                  <mc:Choice xmlns:v="urn:schemas-microsoft-com:vml" Requires="v">
                    <p:oleObj spid="_x0000_s3340" name="" r:id="rId69" imgW="443865" imgH="304800" progId="Equation.3">
                      <p:embed/>
                    </p:oleObj>
                  </mc:Choice>
                  <mc:Fallback>
                    <p:oleObj name="" r:id="rId69" imgW="443865" imgH="304800" progId="Equation.3">
                      <p:embed/>
                      <p:pic>
                        <p:nvPicPr>
                          <p:cNvPr id="0" name="图片 3339"/>
                          <p:cNvPicPr/>
                          <p:nvPr/>
                        </p:nvPicPr>
                        <p:blipFill>
                          <a:blip r:embed="rId70"/>
                          <a:stretch>
                            <a:fillRect/>
                          </a:stretch>
                        </p:blipFill>
                        <p:spPr>
                          <a:xfrm>
                            <a:off x="912" y="0"/>
                            <a:ext cx="768" cy="528"/>
                          </a:xfrm>
                          <a:prstGeom prst="rect">
                            <a:avLst/>
                          </a:prstGeom>
                          <a:noFill/>
                          <a:ln w="38100">
                            <a:noFill/>
                            <a:miter/>
                          </a:ln>
                        </p:spPr>
                      </p:pic>
                    </p:oleObj>
                  </mc:Fallback>
                </mc:AlternateContent>
              </a:graphicData>
            </a:graphic>
          </p:graphicFrame>
          <p:sp>
            <p:nvSpPr>
              <p:cNvPr id="208966" name="Line 148"/>
              <p:cNvSpPr/>
              <p:nvPr/>
            </p:nvSpPr>
            <p:spPr>
              <a:xfrm>
                <a:off x="2352" y="779"/>
                <a:ext cx="624" cy="0"/>
              </a:xfrm>
              <a:prstGeom prst="line">
                <a:avLst/>
              </a:prstGeom>
              <a:ln w="28575" cap="flat" cmpd="sng">
                <a:solidFill>
                  <a:schemeClr val="tx1"/>
                </a:solidFill>
                <a:prstDash val="solid"/>
                <a:headEnd type="none" w="med" len="med"/>
                <a:tailEnd type="triangle" w="med" len="med"/>
              </a:ln>
            </p:spPr>
          </p:sp>
          <p:sp>
            <p:nvSpPr>
              <p:cNvPr id="208967" name="AutoShape 149"/>
              <p:cNvSpPr/>
              <p:nvPr/>
            </p:nvSpPr>
            <p:spPr>
              <a:xfrm>
                <a:off x="1296" y="467"/>
                <a:ext cx="1056" cy="696"/>
              </a:xfrm>
              <a:prstGeom prst="flowChartProcess">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graphicFrame>
            <p:nvGraphicFramePr>
              <p:cNvPr id="208968" name="Object 97"/>
              <p:cNvGraphicFramePr>
                <a:graphicFrameLocks noChangeAspect="1"/>
              </p:cNvGraphicFramePr>
              <p:nvPr/>
            </p:nvGraphicFramePr>
            <p:xfrm>
              <a:off x="1312" y="440"/>
              <a:ext cx="1008" cy="701"/>
            </p:xfrm>
            <a:graphic>
              <a:graphicData uri="http://schemas.openxmlformats.org/presentationml/2006/ole">
                <mc:AlternateContent xmlns:mc="http://schemas.openxmlformats.org/markup-compatibility/2006">
                  <mc:Choice xmlns:v="urn:schemas-microsoft-com:vml" Requires="v">
                    <p:oleObj spid="_x0000_s3337" name="" r:id="rId71" imgW="584200" imgH="406400" progId="Equation.3">
                      <p:embed/>
                    </p:oleObj>
                  </mc:Choice>
                  <mc:Fallback>
                    <p:oleObj name="" r:id="rId71" imgW="584200" imgH="406400" progId="Equation.3">
                      <p:embed/>
                      <p:pic>
                        <p:nvPicPr>
                          <p:cNvPr id="0" name="图片 3336"/>
                          <p:cNvPicPr/>
                          <p:nvPr/>
                        </p:nvPicPr>
                        <p:blipFill>
                          <a:blip r:embed="rId72"/>
                          <a:stretch>
                            <a:fillRect/>
                          </a:stretch>
                        </p:blipFill>
                        <p:spPr>
                          <a:xfrm>
                            <a:off x="1312" y="440"/>
                            <a:ext cx="1008" cy="701"/>
                          </a:xfrm>
                          <a:prstGeom prst="rect">
                            <a:avLst/>
                          </a:prstGeom>
                          <a:noFill/>
                          <a:ln w="38100">
                            <a:noFill/>
                            <a:miter/>
                          </a:ln>
                        </p:spPr>
                      </p:pic>
                    </p:oleObj>
                  </mc:Fallback>
                </mc:AlternateContent>
              </a:graphicData>
            </a:graphic>
          </p:graphicFrame>
          <p:graphicFrame>
            <p:nvGraphicFramePr>
              <p:cNvPr id="208969" name="Object 98"/>
              <p:cNvGraphicFramePr>
                <a:graphicFrameLocks noChangeAspect="1"/>
              </p:cNvGraphicFramePr>
              <p:nvPr/>
            </p:nvGraphicFramePr>
            <p:xfrm>
              <a:off x="0" y="384"/>
              <a:ext cx="768" cy="396"/>
            </p:xfrm>
            <a:graphic>
              <a:graphicData uri="http://schemas.openxmlformats.org/presentationml/2006/ole">
                <mc:AlternateContent xmlns:mc="http://schemas.openxmlformats.org/markup-compatibility/2006">
                  <mc:Choice xmlns:v="urn:schemas-microsoft-com:vml" Requires="v">
                    <p:oleObj spid="_x0000_s3343" name="" r:id="rId73" imgW="444500" imgH="228600" progId="Equation.3">
                      <p:embed/>
                    </p:oleObj>
                  </mc:Choice>
                  <mc:Fallback>
                    <p:oleObj name="" r:id="rId73" imgW="444500" imgH="228600" progId="Equation.3">
                      <p:embed/>
                      <p:pic>
                        <p:nvPicPr>
                          <p:cNvPr id="0" name="图片 3342"/>
                          <p:cNvPicPr/>
                          <p:nvPr/>
                        </p:nvPicPr>
                        <p:blipFill>
                          <a:blip r:embed="rId64"/>
                          <a:stretch>
                            <a:fillRect/>
                          </a:stretch>
                        </p:blipFill>
                        <p:spPr>
                          <a:xfrm>
                            <a:off x="0" y="384"/>
                            <a:ext cx="768" cy="396"/>
                          </a:xfrm>
                          <a:prstGeom prst="rect">
                            <a:avLst/>
                          </a:prstGeom>
                          <a:noFill/>
                          <a:ln w="38100">
                            <a:noFill/>
                            <a:miter/>
                          </a:ln>
                        </p:spPr>
                      </p:pic>
                    </p:oleObj>
                  </mc:Fallback>
                </mc:AlternateContent>
              </a:graphicData>
            </a:graphic>
          </p:graphicFrame>
        </p:grpSp>
      </p:grpSp>
      <p:grpSp>
        <p:nvGrpSpPr>
          <p:cNvPr id="13" name="Group 99"/>
          <p:cNvGrpSpPr/>
          <p:nvPr/>
        </p:nvGrpSpPr>
        <p:grpSpPr>
          <a:xfrm>
            <a:off x="5791200" y="1447800"/>
            <a:ext cx="3200400" cy="1295400"/>
            <a:chOff x="0" y="0"/>
            <a:chExt cx="2016" cy="816"/>
          </a:xfrm>
        </p:grpSpPr>
        <p:sp>
          <p:nvSpPr>
            <p:cNvPr id="208946" name="Rectangle 153"/>
            <p:cNvSpPr/>
            <p:nvPr/>
          </p:nvSpPr>
          <p:spPr>
            <a:xfrm>
              <a:off x="0" y="0"/>
              <a:ext cx="2016" cy="816"/>
            </a:xfrm>
            <a:prstGeom prst="rect">
              <a:avLst/>
            </a:prstGeom>
            <a:solidFill>
              <a:srgbClr val="CCFF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grpSp>
          <p:nvGrpSpPr>
            <p:cNvPr id="208947" name="Group 101"/>
            <p:cNvGrpSpPr/>
            <p:nvPr/>
          </p:nvGrpSpPr>
          <p:grpSpPr>
            <a:xfrm>
              <a:off x="40" y="16"/>
              <a:ext cx="1953" cy="747"/>
              <a:chOff x="0" y="0"/>
              <a:chExt cx="1953" cy="747"/>
            </a:xfrm>
          </p:grpSpPr>
          <p:graphicFrame>
            <p:nvGraphicFramePr>
              <p:cNvPr id="208948" name="Object 102"/>
              <p:cNvGraphicFramePr>
                <a:graphicFrameLocks noChangeAspect="1"/>
              </p:cNvGraphicFramePr>
              <p:nvPr/>
            </p:nvGraphicFramePr>
            <p:xfrm>
              <a:off x="0" y="0"/>
              <a:ext cx="737" cy="443"/>
            </p:xfrm>
            <a:graphic>
              <a:graphicData uri="http://schemas.openxmlformats.org/presentationml/2006/ole">
                <mc:AlternateContent xmlns:mc="http://schemas.openxmlformats.org/markup-compatibility/2006">
                  <mc:Choice xmlns:v="urn:schemas-microsoft-com:vml" Requires="v">
                    <p:oleObj spid="_x0000_s3338" name="" r:id="rId74" imgW="381000" imgH="228600" progId="Equation.3">
                      <p:embed/>
                    </p:oleObj>
                  </mc:Choice>
                  <mc:Fallback>
                    <p:oleObj name="" r:id="rId74" imgW="381000" imgH="228600" progId="Equation.3">
                      <p:embed/>
                      <p:pic>
                        <p:nvPicPr>
                          <p:cNvPr id="0" name="图片 3337"/>
                          <p:cNvPicPr/>
                          <p:nvPr/>
                        </p:nvPicPr>
                        <p:blipFill>
                          <a:blip r:embed="rId68"/>
                          <a:stretch>
                            <a:fillRect/>
                          </a:stretch>
                        </p:blipFill>
                        <p:spPr>
                          <a:xfrm>
                            <a:off x="0" y="0"/>
                            <a:ext cx="737" cy="443"/>
                          </a:xfrm>
                          <a:prstGeom prst="rect">
                            <a:avLst/>
                          </a:prstGeom>
                          <a:noFill/>
                          <a:ln w="38100">
                            <a:noFill/>
                            <a:miter/>
                          </a:ln>
                        </p:spPr>
                      </p:pic>
                    </p:oleObj>
                  </mc:Fallback>
                </mc:AlternateContent>
              </a:graphicData>
            </a:graphic>
          </p:graphicFrame>
          <p:graphicFrame>
            <p:nvGraphicFramePr>
              <p:cNvPr id="208949" name="Object 103"/>
              <p:cNvGraphicFramePr>
                <a:graphicFrameLocks noChangeAspect="1"/>
              </p:cNvGraphicFramePr>
              <p:nvPr/>
            </p:nvGraphicFramePr>
            <p:xfrm>
              <a:off x="1265" y="1"/>
              <a:ext cx="688" cy="442"/>
            </p:xfrm>
            <a:graphic>
              <a:graphicData uri="http://schemas.openxmlformats.org/presentationml/2006/ole">
                <mc:AlternateContent xmlns:mc="http://schemas.openxmlformats.org/markup-compatibility/2006">
                  <mc:Choice xmlns:v="urn:schemas-microsoft-com:vml" Requires="v">
                    <p:oleObj spid="_x0000_s3341" name="" r:id="rId75" imgW="355600" imgH="228600" progId="Equation.3">
                      <p:embed/>
                    </p:oleObj>
                  </mc:Choice>
                  <mc:Fallback>
                    <p:oleObj name="" r:id="rId75" imgW="355600" imgH="228600" progId="Equation.3">
                      <p:embed/>
                      <p:pic>
                        <p:nvPicPr>
                          <p:cNvPr id="0" name="图片 3340"/>
                          <p:cNvPicPr/>
                          <p:nvPr/>
                        </p:nvPicPr>
                        <p:blipFill>
                          <a:blip r:embed="rId76"/>
                          <a:stretch>
                            <a:fillRect/>
                          </a:stretch>
                        </p:blipFill>
                        <p:spPr>
                          <a:xfrm>
                            <a:off x="1265" y="1"/>
                            <a:ext cx="688" cy="442"/>
                          </a:xfrm>
                          <a:prstGeom prst="rect">
                            <a:avLst/>
                          </a:prstGeom>
                          <a:noFill/>
                          <a:ln w="38100">
                            <a:noFill/>
                            <a:miter/>
                          </a:ln>
                        </p:spPr>
                      </p:pic>
                    </p:oleObj>
                  </mc:Fallback>
                </mc:AlternateContent>
              </a:graphicData>
            </a:graphic>
          </p:graphicFrame>
          <p:sp>
            <p:nvSpPr>
              <p:cNvPr id="208950" name="Line 157"/>
              <p:cNvSpPr/>
              <p:nvPr/>
            </p:nvSpPr>
            <p:spPr>
              <a:xfrm>
                <a:off x="113" y="395"/>
                <a:ext cx="624" cy="0"/>
              </a:xfrm>
              <a:prstGeom prst="line">
                <a:avLst/>
              </a:prstGeom>
              <a:ln w="28575" cap="flat" cmpd="sng">
                <a:solidFill>
                  <a:schemeClr val="tx1"/>
                </a:solidFill>
                <a:prstDash val="solid"/>
                <a:headEnd type="none" w="med" len="med"/>
                <a:tailEnd type="triangle" w="med" len="med"/>
              </a:ln>
            </p:spPr>
          </p:sp>
          <p:sp>
            <p:nvSpPr>
              <p:cNvPr id="208951" name="Line 158"/>
              <p:cNvSpPr/>
              <p:nvPr/>
            </p:nvSpPr>
            <p:spPr>
              <a:xfrm>
                <a:off x="1265" y="395"/>
                <a:ext cx="624" cy="0"/>
              </a:xfrm>
              <a:prstGeom prst="line">
                <a:avLst/>
              </a:prstGeom>
              <a:ln w="28575" cap="flat" cmpd="sng">
                <a:solidFill>
                  <a:schemeClr val="tx1"/>
                </a:solidFill>
                <a:prstDash val="solid"/>
                <a:headEnd type="none" w="med" len="med"/>
                <a:tailEnd type="triangle" w="med" len="med"/>
              </a:ln>
            </p:spPr>
          </p:sp>
          <p:sp>
            <p:nvSpPr>
              <p:cNvPr id="208952" name="AutoShape 159"/>
              <p:cNvSpPr/>
              <p:nvPr/>
            </p:nvSpPr>
            <p:spPr>
              <a:xfrm>
                <a:off x="737" y="107"/>
                <a:ext cx="528" cy="624"/>
              </a:xfrm>
              <a:prstGeom prst="flowChartProcess">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grpSp>
            <p:nvGrpSpPr>
              <p:cNvPr id="208953" name="Group 107"/>
              <p:cNvGrpSpPr/>
              <p:nvPr/>
            </p:nvGrpSpPr>
            <p:grpSpPr>
              <a:xfrm>
                <a:off x="801" y="123"/>
                <a:ext cx="384" cy="624"/>
                <a:chOff x="0" y="0"/>
                <a:chExt cx="384" cy="624"/>
              </a:xfrm>
            </p:grpSpPr>
            <p:sp>
              <p:nvSpPr>
                <p:cNvPr id="208954" name="Line 161"/>
                <p:cNvSpPr/>
                <p:nvPr/>
              </p:nvSpPr>
              <p:spPr>
                <a:xfrm>
                  <a:off x="0" y="288"/>
                  <a:ext cx="384" cy="0"/>
                </a:xfrm>
                <a:prstGeom prst="line">
                  <a:avLst/>
                </a:prstGeom>
                <a:ln w="28575" cap="flat" cmpd="sng">
                  <a:solidFill>
                    <a:schemeClr val="tx1"/>
                  </a:solidFill>
                  <a:prstDash val="solid"/>
                  <a:headEnd type="none" w="med" len="med"/>
                  <a:tailEnd type="none" w="med" len="med"/>
                </a:ln>
              </p:spPr>
            </p:sp>
            <p:graphicFrame>
              <p:nvGraphicFramePr>
                <p:cNvPr id="208955" name="Object 109"/>
                <p:cNvGraphicFramePr>
                  <a:graphicFrameLocks noChangeAspect="1"/>
                </p:cNvGraphicFramePr>
                <p:nvPr/>
              </p:nvGraphicFramePr>
              <p:xfrm>
                <a:off x="96" y="284"/>
                <a:ext cx="240" cy="340"/>
              </p:xfrm>
              <a:graphic>
                <a:graphicData uri="http://schemas.openxmlformats.org/presentationml/2006/ole">
                  <mc:AlternateContent xmlns:mc="http://schemas.openxmlformats.org/markup-compatibility/2006">
                    <mc:Choice xmlns:v="urn:schemas-microsoft-com:vml" Requires="v">
                      <p:oleObj spid="_x0000_s3339" name="" r:id="rId77" imgW="88900" imgH="164465" progId="Equation.3">
                        <p:embed/>
                      </p:oleObj>
                    </mc:Choice>
                    <mc:Fallback>
                      <p:oleObj name="" r:id="rId77" imgW="88900" imgH="164465" progId="Equation.3">
                        <p:embed/>
                        <p:pic>
                          <p:nvPicPr>
                            <p:cNvPr id="0" name="图片 3338"/>
                            <p:cNvPicPr/>
                            <p:nvPr/>
                          </p:nvPicPr>
                          <p:blipFill>
                            <a:blip r:embed="rId78"/>
                            <a:stretch>
                              <a:fillRect/>
                            </a:stretch>
                          </p:blipFill>
                          <p:spPr>
                            <a:xfrm>
                              <a:off x="96" y="284"/>
                              <a:ext cx="240" cy="340"/>
                            </a:xfrm>
                            <a:prstGeom prst="rect">
                              <a:avLst/>
                            </a:prstGeom>
                            <a:noFill/>
                            <a:ln w="38100">
                              <a:noFill/>
                              <a:miter/>
                            </a:ln>
                          </p:spPr>
                        </p:pic>
                      </p:oleObj>
                    </mc:Fallback>
                  </mc:AlternateContent>
                </a:graphicData>
              </a:graphic>
            </p:graphicFrame>
            <p:graphicFrame>
              <p:nvGraphicFramePr>
                <p:cNvPr id="208956" name="Object 110"/>
                <p:cNvGraphicFramePr>
                  <a:graphicFrameLocks noChangeAspect="1"/>
                </p:cNvGraphicFramePr>
                <p:nvPr/>
              </p:nvGraphicFramePr>
              <p:xfrm>
                <a:off x="131" y="0"/>
                <a:ext cx="157" cy="292"/>
              </p:xfrm>
              <a:graphic>
                <a:graphicData uri="http://schemas.openxmlformats.org/presentationml/2006/ole">
                  <mc:AlternateContent xmlns:mc="http://schemas.openxmlformats.org/markup-compatibility/2006">
                    <mc:Choice xmlns:v="urn:schemas-microsoft-com:vml" Requires="v">
                      <p:oleObj spid="_x0000_s3345" name="" r:id="rId79" imgW="88900" imgH="164465" progId="Equation.3">
                        <p:embed/>
                      </p:oleObj>
                    </mc:Choice>
                    <mc:Fallback>
                      <p:oleObj name="" r:id="rId79" imgW="88900" imgH="164465" progId="Equation.3">
                        <p:embed/>
                        <p:pic>
                          <p:nvPicPr>
                            <p:cNvPr id="0" name="图片 3344"/>
                            <p:cNvPicPr/>
                            <p:nvPr/>
                          </p:nvPicPr>
                          <p:blipFill>
                            <a:blip r:embed="rId80"/>
                            <a:stretch>
                              <a:fillRect/>
                            </a:stretch>
                          </p:blipFill>
                          <p:spPr>
                            <a:xfrm>
                              <a:off x="131" y="0"/>
                              <a:ext cx="157" cy="292"/>
                            </a:xfrm>
                            <a:prstGeom prst="rect">
                              <a:avLst/>
                            </a:prstGeom>
                            <a:noFill/>
                            <a:ln w="38100">
                              <a:noFill/>
                              <a:miter/>
                            </a:ln>
                          </p:spPr>
                        </p:pic>
                      </p:oleObj>
                    </mc:Fallback>
                  </mc:AlternateContent>
                </a:graphicData>
              </a:graphic>
            </p:graphicFrame>
          </p:grpSp>
        </p:grpSp>
      </p:grpSp>
      <p:grpSp>
        <p:nvGrpSpPr>
          <p:cNvPr id="16" name="Group 111"/>
          <p:cNvGrpSpPr/>
          <p:nvPr/>
        </p:nvGrpSpPr>
        <p:grpSpPr>
          <a:xfrm>
            <a:off x="4953000" y="1524000"/>
            <a:ext cx="4038600" cy="1219200"/>
            <a:chOff x="0" y="0"/>
            <a:chExt cx="2544" cy="768"/>
          </a:xfrm>
        </p:grpSpPr>
        <p:sp>
          <p:nvSpPr>
            <p:cNvPr id="208939" name="Rectangle 174"/>
            <p:cNvSpPr/>
            <p:nvPr/>
          </p:nvSpPr>
          <p:spPr>
            <a:xfrm>
              <a:off x="0" y="0"/>
              <a:ext cx="2544" cy="768"/>
            </a:xfrm>
            <a:prstGeom prst="rect">
              <a:avLst/>
            </a:prstGeom>
            <a:solidFill>
              <a:srgbClr val="CCFF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sp>
          <p:nvSpPr>
            <p:cNvPr id="208940" name="AutoShape 175"/>
            <p:cNvSpPr/>
            <p:nvPr/>
          </p:nvSpPr>
          <p:spPr>
            <a:xfrm>
              <a:off x="912" y="166"/>
              <a:ext cx="768" cy="528"/>
            </a:xfrm>
            <a:prstGeom prst="flowChartProcess">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 typeface="Arial" panose="020B0604020202020204" pitchFamily="34" charset="0"/>
                <a:buNone/>
              </a:pPr>
              <a:endParaRPr lang="zh-CN" altLang="en-US" b="1" dirty="0">
                <a:solidFill>
                  <a:schemeClr val="tx1"/>
                </a:solidFill>
                <a:latin typeface="Times New Roman" panose="02020603050405020304" pitchFamily="18" charset="0"/>
              </a:endParaRPr>
            </a:p>
          </p:txBody>
        </p:sp>
        <p:graphicFrame>
          <p:nvGraphicFramePr>
            <p:cNvPr id="208941" name="Object 114"/>
            <p:cNvGraphicFramePr>
              <a:graphicFrameLocks noChangeAspect="1"/>
            </p:cNvGraphicFramePr>
            <p:nvPr/>
          </p:nvGraphicFramePr>
          <p:xfrm>
            <a:off x="986" y="168"/>
            <a:ext cx="646" cy="552"/>
          </p:xfrm>
          <a:graphic>
            <a:graphicData uri="http://schemas.openxmlformats.org/presentationml/2006/ole">
              <mc:AlternateContent xmlns:mc="http://schemas.openxmlformats.org/markup-compatibility/2006">
                <mc:Choice xmlns:v="urn:schemas-microsoft-com:vml" Requires="v">
                  <p:oleObj spid="_x0000_s3349" name="" r:id="rId81" imgW="279400" imgH="228600" progId="Equation.3">
                    <p:embed/>
                  </p:oleObj>
                </mc:Choice>
                <mc:Fallback>
                  <p:oleObj name="" r:id="rId81" imgW="279400" imgH="228600" progId="Equation.3">
                    <p:embed/>
                    <p:pic>
                      <p:nvPicPr>
                        <p:cNvPr id="0" name="图片 3348"/>
                        <p:cNvPicPr/>
                        <p:nvPr/>
                      </p:nvPicPr>
                      <p:blipFill>
                        <a:blip r:embed="rId82"/>
                        <a:stretch>
                          <a:fillRect/>
                        </a:stretch>
                      </p:blipFill>
                      <p:spPr>
                        <a:xfrm>
                          <a:off x="986" y="168"/>
                          <a:ext cx="646" cy="552"/>
                        </a:xfrm>
                        <a:prstGeom prst="rect">
                          <a:avLst/>
                        </a:prstGeom>
                        <a:noFill/>
                        <a:ln w="38100">
                          <a:noFill/>
                          <a:miter/>
                        </a:ln>
                      </p:spPr>
                    </p:pic>
                  </p:oleObj>
                </mc:Fallback>
              </mc:AlternateContent>
            </a:graphicData>
          </a:graphic>
        </p:graphicFrame>
        <p:sp>
          <p:nvSpPr>
            <p:cNvPr id="208942" name="Line 177"/>
            <p:cNvSpPr/>
            <p:nvPr/>
          </p:nvSpPr>
          <p:spPr>
            <a:xfrm rot="10800000">
              <a:off x="1680" y="454"/>
              <a:ext cx="816" cy="0"/>
            </a:xfrm>
            <a:prstGeom prst="line">
              <a:avLst/>
            </a:prstGeom>
            <a:ln w="28575" cap="flat" cmpd="sng">
              <a:solidFill>
                <a:schemeClr val="tx1"/>
              </a:solidFill>
              <a:prstDash val="solid"/>
              <a:headEnd type="none" w="med" len="med"/>
              <a:tailEnd type="triangle" w="med" len="med"/>
            </a:ln>
          </p:spPr>
        </p:sp>
        <p:sp>
          <p:nvSpPr>
            <p:cNvPr id="208943" name="Line 178"/>
            <p:cNvSpPr/>
            <p:nvPr/>
          </p:nvSpPr>
          <p:spPr>
            <a:xfrm rot="10800000">
              <a:off x="48" y="454"/>
              <a:ext cx="864" cy="0"/>
            </a:xfrm>
            <a:prstGeom prst="line">
              <a:avLst/>
            </a:prstGeom>
            <a:ln w="28575" cap="flat" cmpd="sng">
              <a:solidFill>
                <a:schemeClr val="tx1"/>
              </a:solidFill>
              <a:prstDash val="solid"/>
              <a:headEnd type="none" w="med" len="med"/>
              <a:tailEnd type="triangle" w="med" len="med"/>
            </a:ln>
          </p:spPr>
        </p:sp>
        <p:graphicFrame>
          <p:nvGraphicFramePr>
            <p:cNvPr id="208944" name="Object 117"/>
            <p:cNvGraphicFramePr>
              <a:graphicFrameLocks noChangeAspect="1"/>
            </p:cNvGraphicFramePr>
            <p:nvPr/>
          </p:nvGraphicFramePr>
          <p:xfrm>
            <a:off x="1728" y="59"/>
            <a:ext cx="737" cy="443"/>
          </p:xfrm>
          <a:graphic>
            <a:graphicData uri="http://schemas.openxmlformats.org/presentationml/2006/ole">
              <mc:AlternateContent xmlns:mc="http://schemas.openxmlformats.org/markup-compatibility/2006">
                <mc:Choice xmlns:v="urn:schemas-microsoft-com:vml" Requires="v">
                  <p:oleObj spid="_x0000_s3351" name="" r:id="rId83" imgW="381000" imgH="228600" progId="Equation.3">
                    <p:embed/>
                  </p:oleObj>
                </mc:Choice>
                <mc:Fallback>
                  <p:oleObj name="" r:id="rId83" imgW="381000" imgH="228600" progId="Equation.3">
                    <p:embed/>
                    <p:pic>
                      <p:nvPicPr>
                        <p:cNvPr id="0" name="图片 3350"/>
                        <p:cNvPicPr/>
                        <p:nvPr/>
                      </p:nvPicPr>
                      <p:blipFill>
                        <a:blip r:embed="rId84"/>
                        <a:stretch>
                          <a:fillRect/>
                        </a:stretch>
                      </p:blipFill>
                      <p:spPr>
                        <a:xfrm>
                          <a:off x="1728" y="59"/>
                          <a:ext cx="737" cy="443"/>
                        </a:xfrm>
                        <a:prstGeom prst="rect">
                          <a:avLst/>
                        </a:prstGeom>
                        <a:noFill/>
                        <a:ln w="38100">
                          <a:noFill/>
                          <a:miter/>
                        </a:ln>
                      </p:spPr>
                    </p:pic>
                  </p:oleObj>
                </mc:Fallback>
              </mc:AlternateContent>
            </a:graphicData>
          </a:graphic>
        </p:graphicFrame>
        <p:graphicFrame>
          <p:nvGraphicFramePr>
            <p:cNvPr id="208945" name="Object 118"/>
            <p:cNvGraphicFramePr>
              <a:graphicFrameLocks noChangeAspect="1"/>
            </p:cNvGraphicFramePr>
            <p:nvPr/>
          </p:nvGraphicFramePr>
          <p:xfrm>
            <a:off x="120" y="48"/>
            <a:ext cx="737" cy="443"/>
          </p:xfrm>
          <a:graphic>
            <a:graphicData uri="http://schemas.openxmlformats.org/presentationml/2006/ole">
              <mc:AlternateContent xmlns:mc="http://schemas.openxmlformats.org/markup-compatibility/2006">
                <mc:Choice xmlns:v="urn:schemas-microsoft-com:vml" Requires="v">
                  <p:oleObj spid="_x0000_s3348" name="" r:id="rId85" imgW="381000" imgH="228600" progId="Equation.3">
                    <p:embed/>
                  </p:oleObj>
                </mc:Choice>
                <mc:Fallback>
                  <p:oleObj name="" r:id="rId85" imgW="381000" imgH="228600" progId="Equation.3">
                    <p:embed/>
                    <p:pic>
                      <p:nvPicPr>
                        <p:cNvPr id="0" name="图片 3347"/>
                        <p:cNvPicPr/>
                        <p:nvPr/>
                      </p:nvPicPr>
                      <p:blipFill>
                        <a:blip r:embed="rId86"/>
                        <a:stretch>
                          <a:fillRect/>
                        </a:stretch>
                      </p:blipFill>
                      <p:spPr>
                        <a:xfrm>
                          <a:off x="120" y="48"/>
                          <a:ext cx="737" cy="443"/>
                        </a:xfrm>
                        <a:prstGeom prst="rect">
                          <a:avLst/>
                        </a:prstGeom>
                        <a:noFill/>
                        <a:ln w="38100">
                          <a:noFill/>
                          <a:miter/>
                        </a:ln>
                      </p:spPr>
                    </p:pic>
                  </p:oleObj>
                </mc:Fallback>
              </mc:AlternateContent>
            </a:graphicData>
          </a:graphic>
        </p:graphicFrame>
      </p:grpSp>
      <p:sp>
        <p:nvSpPr>
          <p:cNvPr id="208938" name="灯片编号占位符 3"/>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dirty="0">
                <a:solidFill>
                  <a:srgbClr val="002699"/>
                </a:solidFill>
              </a:rPr>
            </a:fld>
            <a:endParaRPr lang="en-US" altLang="zh-CN" sz="1400" dirty="0">
              <a:solidFill>
                <a:srgbClr val="002699"/>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2277"/>
                                        </p:tgtEl>
                                        <p:attrNameLst>
                                          <p:attrName>style.visibility</p:attrName>
                                        </p:attrNameLst>
                                      </p:cBhvr>
                                      <p:to>
                                        <p:strVal val="visible"/>
                                      </p:to>
                                    </p:set>
                                    <p:anim calcmode="lin" valueType="num">
                                      <p:cBhvr additive="base">
                                        <p:cTn id="7" dur="500" fill="hold"/>
                                        <p:tgtEl>
                                          <p:spTgt spid="182277"/>
                                        </p:tgtEl>
                                        <p:attrNameLst>
                                          <p:attrName>ppt_x</p:attrName>
                                        </p:attrNameLst>
                                      </p:cBhvr>
                                      <p:tavLst>
                                        <p:tav tm="0">
                                          <p:val>
                                            <p:strVal val="0-#ppt_w/2"/>
                                          </p:val>
                                        </p:tav>
                                        <p:tav tm="100000">
                                          <p:val>
                                            <p:strVal val="#ppt_x"/>
                                          </p:val>
                                        </p:tav>
                                      </p:tavLst>
                                    </p:anim>
                                    <p:anim calcmode="lin" valueType="num">
                                      <p:cBhvr additive="base">
                                        <p:cTn id="8" dur="500" fill="hold"/>
                                        <p:tgtEl>
                                          <p:spTgt spid="18227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ox(in)">
                                      <p:cBhvr>
                                        <p:cTn id="13"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182286"/>
                                        </p:tgtEl>
                                        <p:attrNameLst>
                                          <p:attrName>style.visibility</p:attrName>
                                        </p:attrNameLst>
                                      </p:cBhvr>
                                      <p:to>
                                        <p:strVal val="visible"/>
                                      </p:to>
                                    </p:set>
                                    <p:anim calcmode="lin" valueType="num">
                                      <p:cBhvr additive="base">
                                        <p:cTn id="18" dur="500" fill="hold"/>
                                        <p:tgtEl>
                                          <p:spTgt spid="182286"/>
                                        </p:tgtEl>
                                        <p:attrNameLst>
                                          <p:attrName>ppt_x</p:attrName>
                                        </p:attrNameLst>
                                      </p:cBhvr>
                                      <p:tavLst>
                                        <p:tav tm="0">
                                          <p:val>
                                            <p:strVal val="0-#ppt_w/2"/>
                                          </p:val>
                                        </p:tav>
                                        <p:tav tm="100000">
                                          <p:val>
                                            <p:strVal val="#ppt_x"/>
                                          </p:val>
                                        </p:tav>
                                      </p:tavLst>
                                    </p:anim>
                                    <p:anim calcmode="lin" valueType="num">
                                      <p:cBhvr additive="base">
                                        <p:cTn id="19" dur="500" fill="hold"/>
                                        <p:tgtEl>
                                          <p:spTgt spid="182286"/>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182278"/>
                                        </p:tgtEl>
                                        <p:attrNameLst>
                                          <p:attrName>style.visibility</p:attrName>
                                        </p:attrNameLst>
                                      </p:cBhvr>
                                      <p:to>
                                        <p:strVal val="visible"/>
                                      </p:to>
                                    </p:set>
                                    <p:anim calcmode="lin" valueType="num">
                                      <p:cBhvr additive="base">
                                        <p:cTn id="24" dur="500" fill="hold"/>
                                        <p:tgtEl>
                                          <p:spTgt spid="182278"/>
                                        </p:tgtEl>
                                        <p:attrNameLst>
                                          <p:attrName>ppt_x</p:attrName>
                                        </p:attrNameLst>
                                      </p:cBhvr>
                                      <p:tavLst>
                                        <p:tav tm="0">
                                          <p:val>
                                            <p:strVal val="0-#ppt_w/2"/>
                                          </p:val>
                                        </p:tav>
                                        <p:tav tm="100000">
                                          <p:val>
                                            <p:strVal val="#ppt_x"/>
                                          </p:val>
                                        </p:tav>
                                      </p:tavLst>
                                    </p:anim>
                                    <p:anim calcmode="lin" valueType="num">
                                      <p:cBhvr additive="base">
                                        <p:cTn id="25" dur="500" fill="hold"/>
                                        <p:tgtEl>
                                          <p:spTgt spid="182278"/>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box(in)">
                                      <p:cBhvr>
                                        <p:cTn id="30"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182287"/>
                                        </p:tgtEl>
                                        <p:attrNameLst>
                                          <p:attrName>style.visibility</p:attrName>
                                        </p:attrNameLst>
                                      </p:cBhvr>
                                      <p:to>
                                        <p:strVal val="visible"/>
                                      </p:to>
                                    </p:set>
                                    <p:anim calcmode="lin" valueType="num">
                                      <p:cBhvr additive="base">
                                        <p:cTn id="35" dur="500" fill="hold"/>
                                        <p:tgtEl>
                                          <p:spTgt spid="182287"/>
                                        </p:tgtEl>
                                        <p:attrNameLst>
                                          <p:attrName>ppt_x</p:attrName>
                                        </p:attrNameLst>
                                      </p:cBhvr>
                                      <p:tavLst>
                                        <p:tav tm="0">
                                          <p:val>
                                            <p:strVal val="0-#ppt_w/2"/>
                                          </p:val>
                                        </p:tav>
                                        <p:tav tm="100000">
                                          <p:val>
                                            <p:strVal val="#ppt_x"/>
                                          </p:val>
                                        </p:tav>
                                      </p:tavLst>
                                    </p:anim>
                                    <p:anim calcmode="lin" valueType="num">
                                      <p:cBhvr additive="base">
                                        <p:cTn id="36" dur="500" fill="hold"/>
                                        <p:tgtEl>
                                          <p:spTgt spid="182287"/>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182279"/>
                                        </p:tgtEl>
                                        <p:attrNameLst>
                                          <p:attrName>style.visibility</p:attrName>
                                        </p:attrNameLst>
                                      </p:cBhvr>
                                      <p:to>
                                        <p:strVal val="visible"/>
                                      </p:to>
                                    </p:set>
                                    <p:anim calcmode="lin" valueType="num">
                                      <p:cBhvr additive="base">
                                        <p:cTn id="41" dur="500" fill="hold"/>
                                        <p:tgtEl>
                                          <p:spTgt spid="182279"/>
                                        </p:tgtEl>
                                        <p:attrNameLst>
                                          <p:attrName>ppt_x</p:attrName>
                                        </p:attrNameLst>
                                      </p:cBhvr>
                                      <p:tavLst>
                                        <p:tav tm="0">
                                          <p:val>
                                            <p:strVal val="0-#ppt_w/2"/>
                                          </p:val>
                                        </p:tav>
                                        <p:tav tm="100000">
                                          <p:val>
                                            <p:strVal val="#ppt_x"/>
                                          </p:val>
                                        </p:tav>
                                      </p:tavLst>
                                    </p:anim>
                                    <p:anim calcmode="lin" valueType="num">
                                      <p:cBhvr additive="base">
                                        <p:cTn id="42" dur="500" fill="hold"/>
                                        <p:tgtEl>
                                          <p:spTgt spid="182279"/>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box(in)">
                                      <p:cBhvr>
                                        <p:cTn id="47"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48" fill="hold">
                      <p:stCondLst>
                        <p:cond delay="indefinite"/>
                      </p:stCondLst>
                      <p:childTnLst>
                        <p:par>
                          <p:cTn id="49" fill="hold">
                            <p:stCondLst>
                              <p:cond delay="0"/>
                            </p:stCondLst>
                            <p:childTnLst>
                              <p:par>
                                <p:cTn id="50" presetID="2" presetClass="entr" presetSubtype="8" fill="hold" nodeType="clickEffect">
                                  <p:stCondLst>
                                    <p:cond delay="0"/>
                                  </p:stCondLst>
                                  <p:childTnLst>
                                    <p:set>
                                      <p:cBhvr>
                                        <p:cTn id="51" dur="1" fill="hold">
                                          <p:stCondLst>
                                            <p:cond delay="0"/>
                                          </p:stCondLst>
                                        </p:cTn>
                                        <p:tgtEl>
                                          <p:spTgt spid="182288"/>
                                        </p:tgtEl>
                                        <p:attrNameLst>
                                          <p:attrName>style.visibility</p:attrName>
                                        </p:attrNameLst>
                                      </p:cBhvr>
                                      <p:to>
                                        <p:strVal val="visible"/>
                                      </p:to>
                                    </p:set>
                                    <p:anim calcmode="lin" valueType="num">
                                      <p:cBhvr additive="base">
                                        <p:cTn id="52" dur="500" fill="hold"/>
                                        <p:tgtEl>
                                          <p:spTgt spid="182288"/>
                                        </p:tgtEl>
                                        <p:attrNameLst>
                                          <p:attrName>ppt_x</p:attrName>
                                        </p:attrNameLst>
                                      </p:cBhvr>
                                      <p:tavLst>
                                        <p:tav tm="0">
                                          <p:val>
                                            <p:strVal val="0-#ppt_w/2"/>
                                          </p:val>
                                        </p:tav>
                                        <p:tav tm="100000">
                                          <p:val>
                                            <p:strVal val="#ppt_x"/>
                                          </p:val>
                                        </p:tav>
                                      </p:tavLst>
                                    </p:anim>
                                    <p:anim calcmode="lin" valueType="num">
                                      <p:cBhvr additive="base">
                                        <p:cTn id="53" dur="500" fill="hold"/>
                                        <p:tgtEl>
                                          <p:spTgt spid="182288"/>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nodeType="clickEffect">
                                  <p:stCondLst>
                                    <p:cond delay="0"/>
                                  </p:stCondLst>
                                  <p:childTnLst>
                                    <p:set>
                                      <p:cBhvr>
                                        <p:cTn id="57" dur="1" fill="hold">
                                          <p:stCondLst>
                                            <p:cond delay="0"/>
                                          </p:stCondLst>
                                        </p:cTn>
                                        <p:tgtEl>
                                          <p:spTgt spid="182280"/>
                                        </p:tgtEl>
                                        <p:attrNameLst>
                                          <p:attrName>style.visibility</p:attrName>
                                        </p:attrNameLst>
                                      </p:cBhvr>
                                      <p:to>
                                        <p:strVal val="visible"/>
                                      </p:to>
                                    </p:set>
                                    <p:anim calcmode="lin" valueType="num">
                                      <p:cBhvr additive="base">
                                        <p:cTn id="58" dur="500" fill="hold"/>
                                        <p:tgtEl>
                                          <p:spTgt spid="182280"/>
                                        </p:tgtEl>
                                        <p:attrNameLst>
                                          <p:attrName>ppt_x</p:attrName>
                                        </p:attrNameLst>
                                      </p:cBhvr>
                                      <p:tavLst>
                                        <p:tav tm="0">
                                          <p:val>
                                            <p:strVal val="0-#ppt_w/2"/>
                                          </p:val>
                                        </p:tav>
                                        <p:tav tm="100000">
                                          <p:val>
                                            <p:strVal val="#ppt_x"/>
                                          </p:val>
                                        </p:tav>
                                      </p:tavLst>
                                    </p:anim>
                                    <p:anim calcmode="lin" valueType="num">
                                      <p:cBhvr additive="base">
                                        <p:cTn id="59" dur="500" fill="hold"/>
                                        <p:tgtEl>
                                          <p:spTgt spid="182280"/>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 presetClass="entr" presetSubtype="16" fill="hold" nodeType="click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box(in)">
                                      <p:cBhvr>
                                        <p:cTn id="64"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65" fill="hold">
                      <p:stCondLst>
                        <p:cond delay="indefinite"/>
                      </p:stCondLst>
                      <p:childTnLst>
                        <p:par>
                          <p:cTn id="66" fill="hold">
                            <p:stCondLst>
                              <p:cond delay="0"/>
                            </p:stCondLst>
                            <p:childTnLst>
                              <p:par>
                                <p:cTn id="67" presetID="2" presetClass="entr" presetSubtype="8" fill="hold" nodeType="clickEffect">
                                  <p:stCondLst>
                                    <p:cond delay="0"/>
                                  </p:stCondLst>
                                  <p:childTnLst>
                                    <p:set>
                                      <p:cBhvr>
                                        <p:cTn id="68" dur="1" fill="hold">
                                          <p:stCondLst>
                                            <p:cond delay="0"/>
                                          </p:stCondLst>
                                        </p:cTn>
                                        <p:tgtEl>
                                          <p:spTgt spid="182281"/>
                                        </p:tgtEl>
                                        <p:attrNameLst>
                                          <p:attrName>style.visibility</p:attrName>
                                        </p:attrNameLst>
                                      </p:cBhvr>
                                      <p:to>
                                        <p:strVal val="visible"/>
                                      </p:to>
                                    </p:set>
                                    <p:anim calcmode="lin" valueType="num">
                                      <p:cBhvr additive="base">
                                        <p:cTn id="69" dur="500" fill="hold"/>
                                        <p:tgtEl>
                                          <p:spTgt spid="182281"/>
                                        </p:tgtEl>
                                        <p:attrNameLst>
                                          <p:attrName>ppt_x</p:attrName>
                                        </p:attrNameLst>
                                      </p:cBhvr>
                                      <p:tavLst>
                                        <p:tav tm="0">
                                          <p:val>
                                            <p:strVal val="0-#ppt_w/2"/>
                                          </p:val>
                                        </p:tav>
                                        <p:tav tm="100000">
                                          <p:val>
                                            <p:strVal val="#ppt_x"/>
                                          </p:val>
                                        </p:tav>
                                      </p:tavLst>
                                    </p:anim>
                                    <p:anim calcmode="lin" valueType="num">
                                      <p:cBhvr additive="base">
                                        <p:cTn id="70" dur="500" fill="hold"/>
                                        <p:tgtEl>
                                          <p:spTgt spid="182281"/>
                                        </p:tgtEl>
                                        <p:attrNameLst>
                                          <p:attrName>ppt_y</p:attrName>
                                        </p:attrNameLst>
                                      </p:cBhvr>
                                      <p:tavLst>
                                        <p:tav tm="0">
                                          <p:val>
                                            <p:strVal val="#ppt_y"/>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499"/>
                                          </p:stCondLst>
                                        </p:cTn>
                                        <p:tgtEl>
                                          <p:spTgt spid="18229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4" presetClass="entr" presetSubtype="16" fill="hold" nodeType="clickEffect">
                                  <p:stCondLst>
                                    <p:cond delay="0"/>
                                  </p:stCondLst>
                                  <p:childTnLst>
                                    <p:set>
                                      <p:cBhvr>
                                        <p:cTn id="78" dur="1" fill="hold">
                                          <p:stCondLst>
                                            <p:cond delay="0"/>
                                          </p:stCondLst>
                                        </p:cTn>
                                        <p:tgtEl>
                                          <p:spTgt spid="9"/>
                                        </p:tgtEl>
                                        <p:attrNameLst>
                                          <p:attrName>style.visibility</p:attrName>
                                        </p:attrNameLst>
                                      </p:cBhvr>
                                      <p:to>
                                        <p:strVal val="visible"/>
                                      </p:to>
                                    </p:set>
                                    <p:animEffect transition="in" filter="box(in)">
                                      <p:cBhvr>
                                        <p:cTn id="79"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80" fill="hold">
                      <p:stCondLst>
                        <p:cond delay="indefinite"/>
                      </p:stCondLst>
                      <p:childTnLst>
                        <p:par>
                          <p:cTn id="81" fill="hold">
                            <p:stCondLst>
                              <p:cond delay="0"/>
                            </p:stCondLst>
                            <p:childTnLst>
                              <p:par>
                                <p:cTn id="82" presetID="2" presetClass="entr" presetSubtype="8" fill="hold" nodeType="clickEffect">
                                  <p:stCondLst>
                                    <p:cond delay="0"/>
                                  </p:stCondLst>
                                  <p:childTnLst>
                                    <p:set>
                                      <p:cBhvr>
                                        <p:cTn id="83" dur="1" fill="hold">
                                          <p:stCondLst>
                                            <p:cond delay="0"/>
                                          </p:stCondLst>
                                        </p:cTn>
                                        <p:tgtEl>
                                          <p:spTgt spid="182285"/>
                                        </p:tgtEl>
                                        <p:attrNameLst>
                                          <p:attrName>style.visibility</p:attrName>
                                        </p:attrNameLst>
                                      </p:cBhvr>
                                      <p:to>
                                        <p:strVal val="visible"/>
                                      </p:to>
                                    </p:set>
                                    <p:anim calcmode="lin" valueType="num">
                                      <p:cBhvr additive="base">
                                        <p:cTn id="84" dur="500" fill="hold"/>
                                        <p:tgtEl>
                                          <p:spTgt spid="182285"/>
                                        </p:tgtEl>
                                        <p:attrNameLst>
                                          <p:attrName>ppt_x</p:attrName>
                                        </p:attrNameLst>
                                      </p:cBhvr>
                                      <p:tavLst>
                                        <p:tav tm="0">
                                          <p:val>
                                            <p:strVal val="0-#ppt_w/2"/>
                                          </p:val>
                                        </p:tav>
                                        <p:tav tm="100000">
                                          <p:val>
                                            <p:strVal val="#ppt_x"/>
                                          </p:val>
                                        </p:tav>
                                      </p:tavLst>
                                    </p:anim>
                                    <p:anim calcmode="lin" valueType="num">
                                      <p:cBhvr additive="base">
                                        <p:cTn id="85" dur="500" fill="hold"/>
                                        <p:tgtEl>
                                          <p:spTgt spid="182285"/>
                                        </p:tgtEl>
                                        <p:attrNameLst>
                                          <p:attrName>ppt_y</p:attrName>
                                        </p:attrNameLst>
                                      </p:cBhvr>
                                      <p:tavLst>
                                        <p:tav tm="0">
                                          <p:val>
                                            <p:strVal val="#ppt_y"/>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499"/>
                                          </p:stCondLst>
                                        </p:cTn>
                                        <p:tgtEl>
                                          <p:spTgt spid="182290"/>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4" presetClass="entr" presetSubtype="16" fill="hold" nodeType="clickEffect">
                                  <p:stCondLst>
                                    <p:cond delay="0"/>
                                  </p:stCondLst>
                                  <p:childTnLst>
                                    <p:set>
                                      <p:cBhvr>
                                        <p:cTn id="93" dur="1" fill="hold">
                                          <p:stCondLst>
                                            <p:cond delay="0"/>
                                          </p:stCondLst>
                                        </p:cTn>
                                        <p:tgtEl>
                                          <p:spTgt spid="11"/>
                                        </p:tgtEl>
                                        <p:attrNameLst>
                                          <p:attrName>style.visibility</p:attrName>
                                        </p:attrNameLst>
                                      </p:cBhvr>
                                      <p:to>
                                        <p:strVal val="visible"/>
                                      </p:to>
                                    </p:set>
                                    <p:animEffect transition="in" filter="box(in)">
                                      <p:cBhvr>
                                        <p:cTn id="94"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182284"/>
                                        </p:tgtEl>
                                        <p:attrNameLst>
                                          <p:attrName>style.visibility</p:attrName>
                                        </p:attrNameLst>
                                      </p:cBhvr>
                                      <p:to>
                                        <p:strVal val="visible"/>
                                      </p:to>
                                    </p:set>
                                    <p:anim calcmode="lin" valueType="num">
                                      <p:cBhvr additive="base">
                                        <p:cTn id="99" dur="500" fill="hold"/>
                                        <p:tgtEl>
                                          <p:spTgt spid="182284"/>
                                        </p:tgtEl>
                                        <p:attrNameLst>
                                          <p:attrName>ppt_x</p:attrName>
                                        </p:attrNameLst>
                                      </p:cBhvr>
                                      <p:tavLst>
                                        <p:tav tm="0">
                                          <p:val>
                                            <p:strVal val="0-#ppt_w/2"/>
                                          </p:val>
                                        </p:tav>
                                        <p:tav tm="100000">
                                          <p:val>
                                            <p:strVal val="#ppt_x"/>
                                          </p:val>
                                        </p:tav>
                                      </p:tavLst>
                                    </p:anim>
                                    <p:anim calcmode="lin" valueType="num">
                                      <p:cBhvr additive="base">
                                        <p:cTn id="100" dur="500" fill="hold"/>
                                        <p:tgtEl>
                                          <p:spTgt spid="182284"/>
                                        </p:tgtEl>
                                        <p:attrNameLst>
                                          <p:attrName>ppt_y</p:attrName>
                                        </p:attrNameLst>
                                      </p:cBhvr>
                                      <p:tavLst>
                                        <p:tav tm="0">
                                          <p:val>
                                            <p:strVal val="#ppt_y"/>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499"/>
                                          </p:stCondLst>
                                        </p:cTn>
                                        <p:tgtEl>
                                          <p:spTgt spid="182292"/>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4" presetClass="entr" presetSubtype="16" fill="hold" nodeType="clickEffect">
                                  <p:stCondLst>
                                    <p:cond delay="0"/>
                                  </p:stCondLst>
                                  <p:childTnLst>
                                    <p:set>
                                      <p:cBhvr>
                                        <p:cTn id="108" dur="1" fill="hold">
                                          <p:stCondLst>
                                            <p:cond delay="0"/>
                                          </p:stCondLst>
                                        </p:cTn>
                                        <p:tgtEl>
                                          <p:spTgt spid="13"/>
                                        </p:tgtEl>
                                        <p:attrNameLst>
                                          <p:attrName>style.visibility</p:attrName>
                                        </p:attrNameLst>
                                      </p:cBhvr>
                                      <p:to>
                                        <p:strVal val="visible"/>
                                      </p:to>
                                    </p:set>
                                    <p:animEffect transition="in" filter="box(in)">
                                      <p:cBhvr>
                                        <p:cTn id="109"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0" fill="hold">
                      <p:stCondLst>
                        <p:cond delay="indefinite"/>
                      </p:stCondLst>
                      <p:childTnLst>
                        <p:par>
                          <p:cTn id="111" fill="hold">
                            <p:stCondLst>
                              <p:cond delay="0"/>
                            </p:stCondLst>
                            <p:childTnLst>
                              <p:par>
                                <p:cTn id="112" presetID="2" presetClass="entr" presetSubtype="8" fill="hold" nodeType="clickEffect">
                                  <p:stCondLst>
                                    <p:cond delay="0"/>
                                  </p:stCondLst>
                                  <p:childTnLst>
                                    <p:set>
                                      <p:cBhvr>
                                        <p:cTn id="113" dur="1" fill="hold">
                                          <p:stCondLst>
                                            <p:cond delay="0"/>
                                          </p:stCondLst>
                                        </p:cTn>
                                        <p:tgtEl>
                                          <p:spTgt spid="182283"/>
                                        </p:tgtEl>
                                        <p:attrNameLst>
                                          <p:attrName>style.visibility</p:attrName>
                                        </p:attrNameLst>
                                      </p:cBhvr>
                                      <p:to>
                                        <p:strVal val="visible"/>
                                      </p:to>
                                    </p:set>
                                    <p:anim calcmode="lin" valueType="num">
                                      <p:cBhvr additive="base">
                                        <p:cTn id="114" dur="500" fill="hold"/>
                                        <p:tgtEl>
                                          <p:spTgt spid="182283"/>
                                        </p:tgtEl>
                                        <p:attrNameLst>
                                          <p:attrName>ppt_x</p:attrName>
                                        </p:attrNameLst>
                                      </p:cBhvr>
                                      <p:tavLst>
                                        <p:tav tm="0">
                                          <p:val>
                                            <p:strVal val="0-#ppt_w/2"/>
                                          </p:val>
                                        </p:tav>
                                        <p:tav tm="100000">
                                          <p:val>
                                            <p:strVal val="#ppt_x"/>
                                          </p:val>
                                        </p:tav>
                                      </p:tavLst>
                                    </p:anim>
                                    <p:anim calcmode="lin" valueType="num">
                                      <p:cBhvr additive="base">
                                        <p:cTn id="115" dur="500" fill="hold"/>
                                        <p:tgtEl>
                                          <p:spTgt spid="182283"/>
                                        </p:tgtEl>
                                        <p:attrNameLst>
                                          <p:attrName>ppt_y</p:attrName>
                                        </p:attrNameLst>
                                      </p:cBhvr>
                                      <p:tavLst>
                                        <p:tav tm="0">
                                          <p:val>
                                            <p:strVal val="#ppt_y"/>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 presetClass="entr" presetSubtype="8" fill="hold" nodeType="clickEffect">
                                  <p:stCondLst>
                                    <p:cond delay="0"/>
                                  </p:stCondLst>
                                  <p:childTnLst>
                                    <p:set>
                                      <p:cBhvr>
                                        <p:cTn id="119" dur="1" fill="hold">
                                          <p:stCondLst>
                                            <p:cond delay="0"/>
                                          </p:stCondLst>
                                        </p:cTn>
                                        <p:tgtEl>
                                          <p:spTgt spid="182289"/>
                                        </p:tgtEl>
                                        <p:attrNameLst>
                                          <p:attrName>style.visibility</p:attrName>
                                        </p:attrNameLst>
                                      </p:cBhvr>
                                      <p:to>
                                        <p:strVal val="visible"/>
                                      </p:to>
                                    </p:set>
                                    <p:anim calcmode="lin" valueType="num">
                                      <p:cBhvr additive="base">
                                        <p:cTn id="120" dur="500" fill="hold"/>
                                        <p:tgtEl>
                                          <p:spTgt spid="182289"/>
                                        </p:tgtEl>
                                        <p:attrNameLst>
                                          <p:attrName>ppt_x</p:attrName>
                                        </p:attrNameLst>
                                      </p:cBhvr>
                                      <p:tavLst>
                                        <p:tav tm="0">
                                          <p:val>
                                            <p:strVal val="0-#ppt_w/2"/>
                                          </p:val>
                                        </p:tav>
                                        <p:tav tm="100000">
                                          <p:val>
                                            <p:strVal val="#ppt_x"/>
                                          </p:val>
                                        </p:tav>
                                      </p:tavLst>
                                    </p:anim>
                                    <p:anim calcmode="lin" valueType="num">
                                      <p:cBhvr additive="base">
                                        <p:cTn id="121" dur="500" fill="hold"/>
                                        <p:tgtEl>
                                          <p:spTgt spid="182289"/>
                                        </p:tgtEl>
                                        <p:attrNameLst>
                                          <p:attrName>ppt_y</p:attrName>
                                        </p:attrNameLst>
                                      </p:cBhvr>
                                      <p:tavLst>
                                        <p:tav tm="0">
                                          <p:val>
                                            <p:strVal val="#ppt_y"/>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4" presetClass="entr" presetSubtype="16" fill="hold" nodeType="clickEffect">
                                  <p:stCondLst>
                                    <p:cond delay="0"/>
                                  </p:stCondLst>
                                  <p:childTnLst>
                                    <p:set>
                                      <p:cBhvr>
                                        <p:cTn id="125" dur="1" fill="hold">
                                          <p:stCondLst>
                                            <p:cond delay="0"/>
                                          </p:stCondLst>
                                        </p:cTn>
                                        <p:tgtEl>
                                          <p:spTgt spid="16"/>
                                        </p:tgtEl>
                                        <p:attrNameLst>
                                          <p:attrName>style.visibility</p:attrName>
                                        </p:attrNameLst>
                                      </p:cBhvr>
                                      <p:to>
                                        <p:strVal val="visible"/>
                                      </p:to>
                                    </p:set>
                                    <p:animEffect transition="in" filter="box(in)">
                                      <p:cBhvr>
                                        <p:cTn id="126" dur="500"/>
                                        <p:tgtEl>
                                          <p:spTgt spid="16"/>
                                        </p:tgtEl>
                                      </p:cBhvr>
                                    </p:animEffec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127" fill="hold">
                      <p:stCondLst>
                        <p:cond delay="indefinite"/>
                      </p:stCondLst>
                      <p:childTnLst>
                        <p:par>
                          <p:cTn id="128" fill="hold">
                            <p:stCondLst>
                              <p:cond delay="0"/>
                            </p:stCondLst>
                            <p:childTnLst>
                              <p:par>
                                <p:cTn id="129" presetID="4" presetClass="entr" presetSubtype="16" fill="hold" nodeType="clickEffect">
                                  <p:stCondLst>
                                    <p:cond delay="0"/>
                                  </p:stCondLst>
                                  <p:childTnLst>
                                    <p:set>
                                      <p:cBhvr>
                                        <p:cTn id="130" dur="1" fill="hold">
                                          <p:stCondLst>
                                            <p:cond delay="0"/>
                                          </p:stCondLst>
                                        </p:cTn>
                                        <p:tgtEl>
                                          <p:spTgt spid="182282"/>
                                        </p:tgtEl>
                                        <p:attrNameLst>
                                          <p:attrName>style.visibility</p:attrName>
                                        </p:attrNameLst>
                                      </p:cBhvr>
                                      <p:to>
                                        <p:strVal val="visible"/>
                                      </p:to>
                                    </p:set>
                                    <p:animEffect transition="in" filter="box(in)">
                                      <p:cBhvr>
                                        <p:cTn id="131" dur="500"/>
                                        <p:tgtEl>
                                          <p:spTgt spid="182282"/>
                                        </p:tgtEl>
                                      </p:cBhvr>
                                    </p:animEffect>
                                  </p:childTnLst>
                                </p:cTn>
                              </p:par>
                            </p:childTnLst>
                          </p:cTn>
                        </p:par>
                      </p:childTnLst>
                    </p:cTn>
                  </p:par>
                  <p:par>
                    <p:cTn id="132" fill="hold">
                      <p:stCondLst>
                        <p:cond delay="indefinite"/>
                      </p:stCondLst>
                      <p:childTnLst>
                        <p:par>
                          <p:cTn id="133" fill="hold">
                            <p:stCondLst>
                              <p:cond delay="0"/>
                            </p:stCondLst>
                            <p:childTnLst>
                              <p:par>
                                <p:cTn id="134" presetID="2" presetClass="entr" presetSubtype="8" fill="hold" nodeType="clickEffect">
                                  <p:stCondLst>
                                    <p:cond delay="0"/>
                                  </p:stCondLst>
                                  <p:childTnLst>
                                    <p:set>
                                      <p:cBhvr>
                                        <p:cTn id="135" dur="1" fill="hold">
                                          <p:stCondLst>
                                            <p:cond delay="0"/>
                                          </p:stCondLst>
                                        </p:cTn>
                                        <p:tgtEl>
                                          <p:spTgt spid="182293"/>
                                        </p:tgtEl>
                                        <p:attrNameLst>
                                          <p:attrName>style.visibility</p:attrName>
                                        </p:attrNameLst>
                                      </p:cBhvr>
                                      <p:to>
                                        <p:strVal val="visible"/>
                                      </p:to>
                                    </p:set>
                                    <p:anim calcmode="lin" valueType="num">
                                      <p:cBhvr additive="base">
                                        <p:cTn id="136" dur="500" fill="hold"/>
                                        <p:tgtEl>
                                          <p:spTgt spid="182293"/>
                                        </p:tgtEl>
                                        <p:attrNameLst>
                                          <p:attrName>ppt_x</p:attrName>
                                        </p:attrNameLst>
                                      </p:cBhvr>
                                      <p:tavLst>
                                        <p:tav tm="0">
                                          <p:val>
                                            <p:strVal val="0-#ppt_w/2"/>
                                          </p:val>
                                        </p:tav>
                                        <p:tav tm="100000">
                                          <p:val>
                                            <p:strVal val="#ppt_x"/>
                                          </p:val>
                                        </p:tav>
                                      </p:tavLst>
                                    </p:anim>
                                    <p:anim calcmode="lin" valueType="num">
                                      <p:cBhvr additive="base">
                                        <p:cTn id="137" dur="500" fill="hold"/>
                                        <p:tgtEl>
                                          <p:spTgt spid="182293"/>
                                        </p:tgtEl>
                                        <p:attrNameLst>
                                          <p:attrName>ppt_y</p:attrName>
                                        </p:attrNameLst>
                                      </p:cBhvr>
                                      <p:tavLst>
                                        <p:tav tm="0">
                                          <p:val>
                                            <p:strVal val="#ppt_y"/>
                                          </p:val>
                                        </p:tav>
                                        <p:tav tm="100000">
                                          <p:val>
                                            <p:strVal val="#ppt_y"/>
                                          </p:val>
                                        </p:tav>
                                      </p:tavLst>
                                    </p:anim>
                                  </p:childTnLst>
                                </p:cTn>
                              </p:par>
                            </p:childTnLst>
                          </p:cTn>
                        </p:par>
                      </p:childTnLst>
                    </p:cTn>
                  </p:par>
                  <p:par>
                    <p:cTn id="138" fill="hold">
                      <p:stCondLst>
                        <p:cond delay="indefinite"/>
                      </p:stCondLst>
                      <p:childTnLst>
                        <p:par>
                          <p:cTn id="139" fill="hold">
                            <p:stCondLst>
                              <p:cond delay="0"/>
                            </p:stCondLst>
                            <p:childTnLst>
                              <p:par>
                                <p:cTn id="140" presetID="2" presetClass="entr" presetSubtype="8" fill="hold" nodeType="clickEffect">
                                  <p:stCondLst>
                                    <p:cond delay="0"/>
                                  </p:stCondLst>
                                  <p:childTnLst>
                                    <p:set>
                                      <p:cBhvr>
                                        <p:cTn id="141" dur="1" fill="hold">
                                          <p:stCondLst>
                                            <p:cond delay="0"/>
                                          </p:stCondLst>
                                        </p:cTn>
                                        <p:tgtEl>
                                          <p:spTgt spid="182294"/>
                                        </p:tgtEl>
                                        <p:attrNameLst>
                                          <p:attrName>style.visibility</p:attrName>
                                        </p:attrNameLst>
                                      </p:cBhvr>
                                      <p:to>
                                        <p:strVal val="visible"/>
                                      </p:to>
                                    </p:set>
                                    <p:anim calcmode="lin" valueType="num">
                                      <p:cBhvr additive="base">
                                        <p:cTn id="142" dur="500" fill="hold"/>
                                        <p:tgtEl>
                                          <p:spTgt spid="182294"/>
                                        </p:tgtEl>
                                        <p:attrNameLst>
                                          <p:attrName>ppt_x</p:attrName>
                                        </p:attrNameLst>
                                      </p:cBhvr>
                                      <p:tavLst>
                                        <p:tav tm="0">
                                          <p:val>
                                            <p:strVal val="0-#ppt_w/2"/>
                                          </p:val>
                                        </p:tav>
                                        <p:tav tm="100000">
                                          <p:val>
                                            <p:strVal val="#ppt_x"/>
                                          </p:val>
                                        </p:tav>
                                      </p:tavLst>
                                    </p:anim>
                                    <p:anim calcmode="lin" valueType="num">
                                      <p:cBhvr additive="base">
                                        <p:cTn id="143" dur="500" fill="hold"/>
                                        <p:tgtEl>
                                          <p:spTgt spid="182294"/>
                                        </p:tgtEl>
                                        <p:attrNameLst>
                                          <p:attrName>ppt_y</p:attrName>
                                        </p:attrNameLst>
                                      </p:cBhvr>
                                      <p:tavLst>
                                        <p:tav tm="0">
                                          <p:val>
                                            <p:strVal val="#ppt_y"/>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2" presetClass="entr" presetSubtype="8" fill="hold" nodeType="clickEffect">
                                  <p:stCondLst>
                                    <p:cond delay="0"/>
                                  </p:stCondLst>
                                  <p:childTnLst>
                                    <p:set>
                                      <p:cBhvr>
                                        <p:cTn id="147" dur="1" fill="hold">
                                          <p:stCondLst>
                                            <p:cond delay="0"/>
                                          </p:stCondLst>
                                        </p:cTn>
                                        <p:tgtEl>
                                          <p:spTgt spid="182295"/>
                                        </p:tgtEl>
                                        <p:attrNameLst>
                                          <p:attrName>style.visibility</p:attrName>
                                        </p:attrNameLst>
                                      </p:cBhvr>
                                      <p:to>
                                        <p:strVal val="visible"/>
                                      </p:to>
                                    </p:set>
                                    <p:anim calcmode="lin" valueType="num">
                                      <p:cBhvr additive="base">
                                        <p:cTn id="148" dur="500" fill="hold"/>
                                        <p:tgtEl>
                                          <p:spTgt spid="182295"/>
                                        </p:tgtEl>
                                        <p:attrNameLst>
                                          <p:attrName>ppt_x</p:attrName>
                                        </p:attrNameLst>
                                      </p:cBhvr>
                                      <p:tavLst>
                                        <p:tav tm="0">
                                          <p:val>
                                            <p:strVal val="0-#ppt_w/2"/>
                                          </p:val>
                                        </p:tav>
                                        <p:tav tm="100000">
                                          <p:val>
                                            <p:strVal val="#ppt_x"/>
                                          </p:val>
                                        </p:tav>
                                      </p:tavLst>
                                    </p:anim>
                                    <p:anim calcmode="lin" valueType="num">
                                      <p:cBhvr additive="base">
                                        <p:cTn id="149" dur="500" fill="hold"/>
                                        <p:tgtEl>
                                          <p:spTgt spid="182295"/>
                                        </p:tgtEl>
                                        <p:attrNameLst>
                                          <p:attrName>ppt_y</p:attrName>
                                        </p:attrNameLst>
                                      </p:cBhvr>
                                      <p:tavLst>
                                        <p:tav tm="0">
                                          <p:val>
                                            <p:strVal val="#ppt_y"/>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2" presetClass="entr" presetSubtype="8" fill="hold" nodeType="clickEffect">
                                  <p:stCondLst>
                                    <p:cond delay="0"/>
                                  </p:stCondLst>
                                  <p:childTnLst>
                                    <p:set>
                                      <p:cBhvr>
                                        <p:cTn id="153" dur="1" fill="hold">
                                          <p:stCondLst>
                                            <p:cond delay="0"/>
                                          </p:stCondLst>
                                        </p:cTn>
                                        <p:tgtEl>
                                          <p:spTgt spid="182296"/>
                                        </p:tgtEl>
                                        <p:attrNameLst>
                                          <p:attrName>style.visibility</p:attrName>
                                        </p:attrNameLst>
                                      </p:cBhvr>
                                      <p:to>
                                        <p:strVal val="visible"/>
                                      </p:to>
                                    </p:set>
                                    <p:anim calcmode="lin" valueType="num">
                                      <p:cBhvr additive="base">
                                        <p:cTn id="154" dur="500" fill="hold"/>
                                        <p:tgtEl>
                                          <p:spTgt spid="182296"/>
                                        </p:tgtEl>
                                        <p:attrNameLst>
                                          <p:attrName>ppt_x</p:attrName>
                                        </p:attrNameLst>
                                      </p:cBhvr>
                                      <p:tavLst>
                                        <p:tav tm="0">
                                          <p:val>
                                            <p:strVal val="0-#ppt_w/2"/>
                                          </p:val>
                                        </p:tav>
                                        <p:tav tm="100000">
                                          <p:val>
                                            <p:strVal val="#ppt_x"/>
                                          </p:val>
                                        </p:tav>
                                      </p:tavLst>
                                    </p:anim>
                                    <p:anim calcmode="lin" valueType="num">
                                      <p:cBhvr additive="base">
                                        <p:cTn id="155" dur="500" fill="hold"/>
                                        <p:tgtEl>
                                          <p:spTgt spid="182296"/>
                                        </p:tgtEl>
                                        <p:attrNameLst>
                                          <p:attrName>ppt_y</p:attrName>
                                        </p:attrNameLst>
                                      </p:cBhvr>
                                      <p:tavLst>
                                        <p:tav tm="0">
                                          <p:val>
                                            <p:strVal val="#ppt_y"/>
                                          </p:val>
                                        </p:tav>
                                        <p:tav tm="100000">
                                          <p:val>
                                            <p:strVal val="#ppt_y"/>
                                          </p:val>
                                        </p:tav>
                                      </p:tavLst>
                                    </p:anim>
                                  </p:childTnLst>
                                </p:cTn>
                              </p:par>
                            </p:childTnLst>
                          </p:cTn>
                        </p:par>
                      </p:childTnLst>
                    </p:cTn>
                  </p:par>
                  <p:par>
                    <p:cTn id="156" fill="hold">
                      <p:stCondLst>
                        <p:cond delay="indefinite"/>
                      </p:stCondLst>
                      <p:childTnLst>
                        <p:par>
                          <p:cTn id="157" fill="hold">
                            <p:stCondLst>
                              <p:cond delay="0"/>
                            </p:stCondLst>
                            <p:childTnLst>
                              <p:par>
                                <p:cTn id="158" presetID="2" presetClass="entr" presetSubtype="8" fill="hold" nodeType="clickEffect">
                                  <p:stCondLst>
                                    <p:cond delay="0"/>
                                  </p:stCondLst>
                                  <p:childTnLst>
                                    <p:set>
                                      <p:cBhvr>
                                        <p:cTn id="159" dur="1" fill="hold">
                                          <p:stCondLst>
                                            <p:cond delay="0"/>
                                          </p:stCondLst>
                                        </p:cTn>
                                        <p:tgtEl>
                                          <p:spTgt spid="182297"/>
                                        </p:tgtEl>
                                        <p:attrNameLst>
                                          <p:attrName>style.visibility</p:attrName>
                                        </p:attrNameLst>
                                      </p:cBhvr>
                                      <p:to>
                                        <p:strVal val="visible"/>
                                      </p:to>
                                    </p:set>
                                    <p:anim calcmode="lin" valueType="num">
                                      <p:cBhvr additive="base">
                                        <p:cTn id="160" dur="500" fill="hold"/>
                                        <p:tgtEl>
                                          <p:spTgt spid="182297"/>
                                        </p:tgtEl>
                                        <p:attrNameLst>
                                          <p:attrName>ppt_x</p:attrName>
                                        </p:attrNameLst>
                                      </p:cBhvr>
                                      <p:tavLst>
                                        <p:tav tm="0">
                                          <p:val>
                                            <p:strVal val="0-#ppt_w/2"/>
                                          </p:val>
                                        </p:tav>
                                        <p:tav tm="100000">
                                          <p:val>
                                            <p:strVal val="#ppt_x"/>
                                          </p:val>
                                        </p:tav>
                                      </p:tavLst>
                                    </p:anim>
                                    <p:anim calcmode="lin" valueType="num">
                                      <p:cBhvr additive="base">
                                        <p:cTn id="161" dur="500" fill="hold"/>
                                        <p:tgtEl>
                                          <p:spTgt spid="182297"/>
                                        </p:tgtEl>
                                        <p:attrNameLst>
                                          <p:attrName>ppt_y</p:attrName>
                                        </p:attrNameLst>
                                      </p:cBhvr>
                                      <p:tavLst>
                                        <p:tav tm="0">
                                          <p:val>
                                            <p:strVal val="#ppt_y"/>
                                          </p:val>
                                        </p:tav>
                                        <p:tav tm="100000">
                                          <p:val>
                                            <p:strVal val="#ppt_y"/>
                                          </p:val>
                                        </p:tav>
                                      </p:tavLst>
                                    </p:anim>
                                  </p:childTnLst>
                                </p:cTn>
                              </p:par>
                            </p:childTnLst>
                          </p:cTn>
                        </p:par>
                      </p:childTnLst>
                    </p:cTn>
                  </p:par>
                  <p:par>
                    <p:cTn id="162" fill="hold">
                      <p:stCondLst>
                        <p:cond delay="indefinite"/>
                      </p:stCondLst>
                      <p:childTnLst>
                        <p:par>
                          <p:cTn id="163" fill="hold">
                            <p:stCondLst>
                              <p:cond delay="0"/>
                            </p:stCondLst>
                            <p:childTnLst>
                              <p:par>
                                <p:cTn id="164" presetID="2" presetClass="entr" presetSubtype="8" fill="hold" nodeType="clickEffect">
                                  <p:stCondLst>
                                    <p:cond delay="0"/>
                                  </p:stCondLst>
                                  <p:childTnLst>
                                    <p:set>
                                      <p:cBhvr>
                                        <p:cTn id="165" dur="1" fill="hold">
                                          <p:stCondLst>
                                            <p:cond delay="0"/>
                                          </p:stCondLst>
                                        </p:cTn>
                                        <p:tgtEl>
                                          <p:spTgt spid="182298"/>
                                        </p:tgtEl>
                                        <p:attrNameLst>
                                          <p:attrName>style.visibility</p:attrName>
                                        </p:attrNameLst>
                                      </p:cBhvr>
                                      <p:to>
                                        <p:strVal val="visible"/>
                                      </p:to>
                                    </p:set>
                                    <p:anim calcmode="lin" valueType="num">
                                      <p:cBhvr additive="base">
                                        <p:cTn id="166" dur="500" fill="hold"/>
                                        <p:tgtEl>
                                          <p:spTgt spid="182298"/>
                                        </p:tgtEl>
                                        <p:attrNameLst>
                                          <p:attrName>ppt_x</p:attrName>
                                        </p:attrNameLst>
                                      </p:cBhvr>
                                      <p:tavLst>
                                        <p:tav tm="0">
                                          <p:val>
                                            <p:strVal val="0-#ppt_w/2"/>
                                          </p:val>
                                        </p:tav>
                                        <p:tav tm="100000">
                                          <p:val>
                                            <p:strVal val="#ppt_x"/>
                                          </p:val>
                                        </p:tav>
                                      </p:tavLst>
                                    </p:anim>
                                    <p:anim calcmode="lin" valueType="num">
                                      <p:cBhvr additive="base">
                                        <p:cTn id="167" dur="500" fill="hold"/>
                                        <p:tgtEl>
                                          <p:spTgt spid="182298"/>
                                        </p:tgtEl>
                                        <p:attrNameLst>
                                          <p:attrName>ppt_y</p:attrName>
                                        </p:attrNameLst>
                                      </p:cBhvr>
                                      <p:tavLst>
                                        <p:tav tm="0">
                                          <p:val>
                                            <p:strVal val="#ppt_y"/>
                                          </p:val>
                                        </p:tav>
                                        <p:tav tm="100000">
                                          <p:val>
                                            <p:strVal val="#ppt_y"/>
                                          </p:val>
                                        </p:tav>
                                      </p:tavLst>
                                    </p:anim>
                                  </p:childTnLst>
                                </p:cTn>
                              </p:par>
                            </p:childTnLst>
                          </p:cTn>
                        </p:par>
                      </p:childTnLst>
                    </p:cTn>
                  </p:par>
                  <p:par>
                    <p:cTn id="168" fill="hold">
                      <p:stCondLst>
                        <p:cond delay="indefinite"/>
                      </p:stCondLst>
                      <p:childTnLst>
                        <p:par>
                          <p:cTn id="169" fill="hold">
                            <p:stCondLst>
                              <p:cond delay="0"/>
                            </p:stCondLst>
                            <p:childTnLst>
                              <p:par>
                                <p:cTn id="170" presetID="2" presetClass="entr" presetSubtype="2" fill="hold" nodeType="clickEffect">
                                  <p:stCondLst>
                                    <p:cond delay="0"/>
                                  </p:stCondLst>
                                  <p:childTnLst>
                                    <p:set>
                                      <p:cBhvr>
                                        <p:cTn id="171" dur="1" fill="hold">
                                          <p:stCondLst>
                                            <p:cond delay="0"/>
                                          </p:stCondLst>
                                        </p:cTn>
                                        <p:tgtEl>
                                          <p:spTgt spid="182299"/>
                                        </p:tgtEl>
                                        <p:attrNameLst>
                                          <p:attrName>style.visibility</p:attrName>
                                        </p:attrNameLst>
                                      </p:cBhvr>
                                      <p:to>
                                        <p:strVal val="visible"/>
                                      </p:to>
                                    </p:set>
                                    <p:anim calcmode="lin" valueType="num">
                                      <p:cBhvr additive="base">
                                        <p:cTn id="172" dur="500" fill="hold"/>
                                        <p:tgtEl>
                                          <p:spTgt spid="182299"/>
                                        </p:tgtEl>
                                        <p:attrNameLst>
                                          <p:attrName>ppt_x</p:attrName>
                                        </p:attrNameLst>
                                      </p:cBhvr>
                                      <p:tavLst>
                                        <p:tav tm="0">
                                          <p:val>
                                            <p:strVal val="1+#ppt_w/2"/>
                                          </p:val>
                                        </p:tav>
                                        <p:tav tm="100000">
                                          <p:val>
                                            <p:strVal val="#ppt_x"/>
                                          </p:val>
                                        </p:tav>
                                      </p:tavLst>
                                    </p:anim>
                                    <p:anim calcmode="lin" valueType="num">
                                      <p:cBhvr additive="base">
                                        <p:cTn id="173" dur="500" fill="hold"/>
                                        <p:tgtEl>
                                          <p:spTgt spid="182299"/>
                                        </p:tgtEl>
                                        <p:attrNameLst>
                                          <p:attrName>ppt_y</p:attrName>
                                        </p:attrNameLst>
                                      </p:cBhvr>
                                      <p:tavLst>
                                        <p:tav tm="0">
                                          <p:val>
                                            <p:strVal val="#ppt_y"/>
                                          </p:val>
                                        </p:tav>
                                        <p:tav tm="100000">
                                          <p:val>
                                            <p:strVal val="#ppt_y"/>
                                          </p:val>
                                        </p:tav>
                                      </p:tavLst>
                                    </p:anim>
                                  </p:childTnLst>
                                </p:cTn>
                              </p:par>
                            </p:childTnLst>
                          </p:cTn>
                        </p:par>
                      </p:childTnLst>
                    </p:cTn>
                  </p:par>
                  <p:par>
                    <p:cTn id="174" fill="hold">
                      <p:stCondLst>
                        <p:cond delay="indefinite"/>
                      </p:stCondLst>
                      <p:childTnLst>
                        <p:par>
                          <p:cTn id="175" fill="hold">
                            <p:stCondLst>
                              <p:cond delay="0"/>
                            </p:stCondLst>
                            <p:childTnLst>
                              <p:par>
                                <p:cTn id="176" presetID="2" presetClass="entr" presetSubtype="2" fill="hold" nodeType="clickEffect">
                                  <p:stCondLst>
                                    <p:cond delay="0"/>
                                  </p:stCondLst>
                                  <p:childTnLst>
                                    <p:set>
                                      <p:cBhvr>
                                        <p:cTn id="177" dur="1" fill="hold">
                                          <p:stCondLst>
                                            <p:cond delay="0"/>
                                          </p:stCondLst>
                                        </p:cTn>
                                        <p:tgtEl>
                                          <p:spTgt spid="182300"/>
                                        </p:tgtEl>
                                        <p:attrNameLst>
                                          <p:attrName>style.visibility</p:attrName>
                                        </p:attrNameLst>
                                      </p:cBhvr>
                                      <p:to>
                                        <p:strVal val="visible"/>
                                      </p:to>
                                    </p:set>
                                    <p:anim calcmode="lin" valueType="num">
                                      <p:cBhvr additive="base">
                                        <p:cTn id="178" dur="500" fill="hold"/>
                                        <p:tgtEl>
                                          <p:spTgt spid="182300"/>
                                        </p:tgtEl>
                                        <p:attrNameLst>
                                          <p:attrName>ppt_x</p:attrName>
                                        </p:attrNameLst>
                                      </p:cBhvr>
                                      <p:tavLst>
                                        <p:tav tm="0">
                                          <p:val>
                                            <p:strVal val="1+#ppt_w/2"/>
                                          </p:val>
                                        </p:tav>
                                        <p:tav tm="100000">
                                          <p:val>
                                            <p:strVal val="#ppt_x"/>
                                          </p:val>
                                        </p:tav>
                                      </p:tavLst>
                                    </p:anim>
                                    <p:anim calcmode="lin" valueType="num">
                                      <p:cBhvr additive="base">
                                        <p:cTn id="179" dur="500" fill="hold"/>
                                        <p:tgtEl>
                                          <p:spTgt spid="182300"/>
                                        </p:tgtEl>
                                        <p:attrNameLst>
                                          <p:attrName>ppt_y</p:attrName>
                                        </p:attrNameLst>
                                      </p:cBhvr>
                                      <p:tavLst>
                                        <p:tav tm="0">
                                          <p:val>
                                            <p:strVal val="#ppt_y"/>
                                          </p:val>
                                        </p:tav>
                                        <p:tav tm="100000">
                                          <p:val>
                                            <p:strVal val="#ppt_y"/>
                                          </p:val>
                                        </p:tav>
                                      </p:tavLst>
                                    </p:anim>
                                  </p:childTnLst>
                                </p:cTn>
                              </p:par>
                            </p:childTnLst>
                          </p:cTn>
                        </p:par>
                      </p:childTnLst>
                    </p:cTn>
                  </p:par>
                  <p:par>
                    <p:cTn id="180" fill="hold">
                      <p:stCondLst>
                        <p:cond delay="indefinite"/>
                      </p:stCondLst>
                      <p:childTnLst>
                        <p:par>
                          <p:cTn id="181" fill="hold">
                            <p:stCondLst>
                              <p:cond delay="0"/>
                            </p:stCondLst>
                            <p:childTnLst>
                              <p:par>
                                <p:cTn id="182" presetID="2" presetClass="entr" presetSubtype="2" fill="hold" nodeType="clickEffect">
                                  <p:stCondLst>
                                    <p:cond delay="0"/>
                                  </p:stCondLst>
                                  <p:childTnLst>
                                    <p:set>
                                      <p:cBhvr>
                                        <p:cTn id="183" dur="1" fill="hold">
                                          <p:stCondLst>
                                            <p:cond delay="0"/>
                                          </p:stCondLst>
                                        </p:cTn>
                                        <p:tgtEl>
                                          <p:spTgt spid="182301"/>
                                        </p:tgtEl>
                                        <p:attrNameLst>
                                          <p:attrName>style.visibility</p:attrName>
                                        </p:attrNameLst>
                                      </p:cBhvr>
                                      <p:to>
                                        <p:strVal val="visible"/>
                                      </p:to>
                                    </p:set>
                                    <p:anim calcmode="lin" valueType="num">
                                      <p:cBhvr additive="base">
                                        <p:cTn id="184" dur="500" fill="hold"/>
                                        <p:tgtEl>
                                          <p:spTgt spid="182301"/>
                                        </p:tgtEl>
                                        <p:attrNameLst>
                                          <p:attrName>ppt_x</p:attrName>
                                        </p:attrNameLst>
                                      </p:cBhvr>
                                      <p:tavLst>
                                        <p:tav tm="0">
                                          <p:val>
                                            <p:strVal val="1+#ppt_w/2"/>
                                          </p:val>
                                        </p:tav>
                                        <p:tav tm="100000">
                                          <p:val>
                                            <p:strVal val="#ppt_x"/>
                                          </p:val>
                                        </p:tav>
                                      </p:tavLst>
                                    </p:anim>
                                    <p:anim calcmode="lin" valueType="num">
                                      <p:cBhvr additive="base">
                                        <p:cTn id="185" dur="500" fill="hold"/>
                                        <p:tgtEl>
                                          <p:spTgt spid="182301"/>
                                        </p:tgtEl>
                                        <p:attrNameLst>
                                          <p:attrName>ppt_y</p:attrName>
                                        </p:attrNameLst>
                                      </p:cBhvr>
                                      <p:tavLst>
                                        <p:tav tm="0">
                                          <p:val>
                                            <p:strVal val="#ppt_y"/>
                                          </p:val>
                                        </p:tav>
                                        <p:tav tm="100000">
                                          <p:val>
                                            <p:strVal val="#ppt_y"/>
                                          </p:val>
                                        </p:tav>
                                      </p:tavLst>
                                    </p:anim>
                                  </p:childTnLst>
                                </p:cTn>
                              </p:par>
                            </p:childTnLst>
                          </p:cTn>
                        </p:par>
                      </p:childTnLst>
                    </p:cTn>
                  </p:par>
                  <p:par>
                    <p:cTn id="186" fill="hold">
                      <p:stCondLst>
                        <p:cond delay="indefinite"/>
                      </p:stCondLst>
                      <p:childTnLst>
                        <p:par>
                          <p:cTn id="187" fill="hold">
                            <p:stCondLst>
                              <p:cond delay="0"/>
                            </p:stCondLst>
                            <p:childTnLst>
                              <p:par>
                                <p:cTn id="188" presetID="1" presetClass="entr" presetSubtype="0" fill="hold" nodeType="clickEffect">
                                  <p:stCondLst>
                                    <p:cond delay="0"/>
                                  </p:stCondLst>
                                  <p:childTnLst>
                                    <p:set>
                                      <p:cBhvr>
                                        <p:cTn id="189" dur="1" fill="hold">
                                          <p:stCondLst>
                                            <p:cond delay="499"/>
                                          </p:stCondLst>
                                        </p:cTn>
                                        <p:tgtEl>
                                          <p:spTgt spid="182302"/>
                                        </p:tgtEl>
                                        <p:attrNameLst>
                                          <p:attrName>style.visibility</p:attrName>
                                        </p:attrNameLst>
                                      </p:cBhvr>
                                      <p:to>
                                        <p:strVal val="visible"/>
                                      </p:to>
                                    </p:set>
                                  </p:childTnLst>
                                </p:cTn>
                              </p:par>
                            </p:childTnLst>
                          </p:cTn>
                        </p:par>
                      </p:childTnLst>
                    </p:cTn>
                  </p:par>
                  <p:par>
                    <p:cTn id="190" fill="hold">
                      <p:stCondLst>
                        <p:cond delay="indefinite"/>
                      </p:stCondLst>
                      <p:childTnLst>
                        <p:par>
                          <p:cTn id="191" fill="hold">
                            <p:stCondLst>
                              <p:cond delay="0"/>
                            </p:stCondLst>
                            <p:childTnLst>
                              <p:par>
                                <p:cTn id="192" presetID="2" presetClass="entr" presetSubtype="6" fill="hold" nodeType="clickEffect">
                                  <p:stCondLst>
                                    <p:cond delay="0"/>
                                  </p:stCondLst>
                                  <p:childTnLst>
                                    <p:set>
                                      <p:cBhvr>
                                        <p:cTn id="193" dur="1" fill="hold">
                                          <p:stCondLst>
                                            <p:cond delay="0"/>
                                          </p:stCondLst>
                                        </p:cTn>
                                        <p:tgtEl>
                                          <p:spTgt spid="182303"/>
                                        </p:tgtEl>
                                        <p:attrNameLst>
                                          <p:attrName>style.visibility</p:attrName>
                                        </p:attrNameLst>
                                      </p:cBhvr>
                                      <p:to>
                                        <p:strVal val="visible"/>
                                      </p:to>
                                    </p:set>
                                    <p:anim calcmode="lin" valueType="num">
                                      <p:cBhvr additive="base">
                                        <p:cTn id="194" dur="500" fill="hold"/>
                                        <p:tgtEl>
                                          <p:spTgt spid="182303"/>
                                        </p:tgtEl>
                                        <p:attrNameLst>
                                          <p:attrName>ppt_x</p:attrName>
                                        </p:attrNameLst>
                                      </p:cBhvr>
                                      <p:tavLst>
                                        <p:tav tm="0">
                                          <p:val>
                                            <p:strVal val="1+#ppt_w/2"/>
                                          </p:val>
                                        </p:tav>
                                        <p:tav tm="100000">
                                          <p:val>
                                            <p:strVal val="#ppt_x"/>
                                          </p:val>
                                        </p:tav>
                                      </p:tavLst>
                                    </p:anim>
                                    <p:anim calcmode="lin" valueType="num">
                                      <p:cBhvr additive="base">
                                        <p:cTn id="195" dur="500" fill="hold"/>
                                        <p:tgtEl>
                                          <p:spTgt spid="182303"/>
                                        </p:tgtEl>
                                        <p:attrNameLst>
                                          <p:attrName>ppt_y</p:attrName>
                                        </p:attrNameLst>
                                      </p:cBhvr>
                                      <p:tavLst>
                                        <p:tav tm="0">
                                          <p:val>
                                            <p:strVal val="1+#ppt_h/2"/>
                                          </p:val>
                                        </p:tav>
                                        <p:tav tm="100000">
                                          <p:val>
                                            <p:strVal val="#ppt_y"/>
                                          </p:val>
                                        </p:tav>
                                      </p:tavLst>
                                    </p:anim>
                                  </p:childTnLst>
                                </p:cTn>
                              </p:par>
                            </p:childTnLst>
                          </p:cTn>
                        </p:par>
                      </p:childTnLst>
                    </p:cTn>
                  </p:par>
                  <p:par>
                    <p:cTn id="196" fill="hold">
                      <p:stCondLst>
                        <p:cond delay="indefinite"/>
                      </p:stCondLst>
                      <p:childTnLst>
                        <p:par>
                          <p:cTn id="197" fill="hold">
                            <p:stCondLst>
                              <p:cond delay="0"/>
                            </p:stCondLst>
                            <p:childTnLst>
                              <p:par>
                                <p:cTn id="198" presetID="2" presetClass="entr" presetSubtype="2" fill="hold" nodeType="clickEffect">
                                  <p:stCondLst>
                                    <p:cond delay="0"/>
                                  </p:stCondLst>
                                  <p:childTnLst>
                                    <p:set>
                                      <p:cBhvr>
                                        <p:cTn id="199" dur="1" fill="hold">
                                          <p:stCondLst>
                                            <p:cond delay="0"/>
                                          </p:stCondLst>
                                        </p:cTn>
                                        <p:tgtEl>
                                          <p:spTgt spid="182304"/>
                                        </p:tgtEl>
                                        <p:attrNameLst>
                                          <p:attrName>style.visibility</p:attrName>
                                        </p:attrNameLst>
                                      </p:cBhvr>
                                      <p:to>
                                        <p:strVal val="visible"/>
                                      </p:to>
                                    </p:set>
                                    <p:anim calcmode="lin" valueType="num">
                                      <p:cBhvr additive="base">
                                        <p:cTn id="200" dur="500" fill="hold"/>
                                        <p:tgtEl>
                                          <p:spTgt spid="182304"/>
                                        </p:tgtEl>
                                        <p:attrNameLst>
                                          <p:attrName>ppt_x</p:attrName>
                                        </p:attrNameLst>
                                      </p:cBhvr>
                                      <p:tavLst>
                                        <p:tav tm="0">
                                          <p:val>
                                            <p:strVal val="1+#ppt_w/2"/>
                                          </p:val>
                                        </p:tav>
                                        <p:tav tm="100000">
                                          <p:val>
                                            <p:strVal val="#ppt_x"/>
                                          </p:val>
                                        </p:tav>
                                      </p:tavLst>
                                    </p:anim>
                                    <p:anim calcmode="lin" valueType="num">
                                      <p:cBhvr additive="base">
                                        <p:cTn id="201" dur="500" fill="hold"/>
                                        <p:tgtEl>
                                          <p:spTgt spid="182304"/>
                                        </p:tgtEl>
                                        <p:attrNameLst>
                                          <p:attrName>ppt_y</p:attrName>
                                        </p:attrNameLst>
                                      </p:cBhvr>
                                      <p:tavLst>
                                        <p:tav tm="0">
                                          <p:val>
                                            <p:strVal val="#ppt_y"/>
                                          </p:val>
                                        </p:tav>
                                        <p:tav tm="100000">
                                          <p:val>
                                            <p:strVal val="#ppt_y"/>
                                          </p:val>
                                        </p:tav>
                                      </p:tavLst>
                                    </p:anim>
                                  </p:childTnLst>
                                </p:cTn>
                              </p:par>
                            </p:childTnLst>
                          </p:cTn>
                        </p:par>
                      </p:childTnLst>
                    </p:cTn>
                  </p:par>
                  <p:par>
                    <p:cTn id="202" fill="hold">
                      <p:stCondLst>
                        <p:cond delay="indefinite"/>
                      </p:stCondLst>
                      <p:childTnLst>
                        <p:par>
                          <p:cTn id="203" fill="hold">
                            <p:stCondLst>
                              <p:cond delay="0"/>
                            </p:stCondLst>
                            <p:childTnLst>
                              <p:par>
                                <p:cTn id="204" presetID="2" presetClass="entr" presetSubtype="4" fill="hold" nodeType="clickEffect">
                                  <p:stCondLst>
                                    <p:cond delay="0"/>
                                  </p:stCondLst>
                                  <p:childTnLst>
                                    <p:set>
                                      <p:cBhvr>
                                        <p:cTn id="205" dur="1" fill="hold">
                                          <p:stCondLst>
                                            <p:cond delay="0"/>
                                          </p:stCondLst>
                                        </p:cTn>
                                        <p:tgtEl>
                                          <p:spTgt spid="182305"/>
                                        </p:tgtEl>
                                        <p:attrNameLst>
                                          <p:attrName>style.visibility</p:attrName>
                                        </p:attrNameLst>
                                      </p:cBhvr>
                                      <p:to>
                                        <p:strVal val="visible"/>
                                      </p:to>
                                    </p:set>
                                    <p:anim calcmode="lin" valueType="num">
                                      <p:cBhvr additive="base">
                                        <p:cTn id="206" dur="500" fill="hold"/>
                                        <p:tgtEl>
                                          <p:spTgt spid="182305"/>
                                        </p:tgtEl>
                                        <p:attrNameLst>
                                          <p:attrName>ppt_x</p:attrName>
                                        </p:attrNameLst>
                                      </p:cBhvr>
                                      <p:tavLst>
                                        <p:tav tm="0">
                                          <p:val>
                                            <p:strVal val="#ppt_x"/>
                                          </p:val>
                                        </p:tav>
                                        <p:tav tm="100000">
                                          <p:val>
                                            <p:strVal val="#ppt_x"/>
                                          </p:val>
                                        </p:tav>
                                      </p:tavLst>
                                    </p:anim>
                                    <p:anim calcmode="lin" valueType="num">
                                      <p:cBhvr additive="base">
                                        <p:cTn id="207" dur="500" fill="hold"/>
                                        <p:tgtEl>
                                          <p:spTgt spid="1823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9922"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sp>
        <p:nvSpPr>
          <p:cNvPr id="209923" name="Rectangle 2"/>
          <p:cNvSpPr>
            <a:spLocks noGrp="1" noRot="1"/>
          </p:cNvSpPr>
          <p:nvPr>
            <p:ph type="title" idx="4294967295"/>
          </p:nvPr>
        </p:nvSpPr>
        <p:spPr>
          <a:xfrm>
            <a:off x="179388" y="115888"/>
            <a:ext cx="6935787" cy="404812"/>
          </a:xfrm>
          <a:ln/>
        </p:spPr>
        <p:txBody>
          <a:bodyPr vert="horz" wrap="square" lIns="91440" tIns="45720" rIns="91440" bIns="45720" anchor="ctr" anchorCtr="0"/>
          <a:p>
            <a:pPr algn="l" eaLnBrk="1" hangingPunct="1"/>
            <a:r>
              <a:rPr lang="zh-CN" altLang="en-US" sz="3200" b="1" dirty="0">
                <a:latin typeface="宋体" panose="02010600030101010101" pitchFamily="2" charset="-122"/>
              </a:rPr>
              <a:t>例</a:t>
            </a:r>
            <a:r>
              <a:rPr lang="en-US" altLang="zh-CN" sz="3200" b="1" dirty="0">
                <a:latin typeface="Times New Roman" panose="02020603050405020304" pitchFamily="18" charset="0"/>
              </a:rPr>
              <a:t>20 </a:t>
            </a:r>
            <a:r>
              <a:rPr lang="en-US" altLang="zh-CN" sz="3200" b="1" dirty="0"/>
              <a:t> </a:t>
            </a:r>
            <a:r>
              <a:rPr lang="zh-CN" altLang="en-US" sz="3200" b="1" dirty="0">
                <a:latin typeface="宋体" panose="02010600030101010101" pitchFamily="2" charset="-122"/>
              </a:rPr>
              <a:t>试绘制无源网络的结构图</a:t>
            </a:r>
            <a:r>
              <a:rPr lang="zh-CN" altLang="en-US" sz="3200" b="1" dirty="0"/>
              <a:t> </a:t>
            </a:r>
            <a:endParaRPr lang="zh-CN" altLang="en-US" sz="3200" b="1" dirty="0"/>
          </a:p>
        </p:txBody>
      </p:sp>
      <p:sp>
        <p:nvSpPr>
          <p:cNvPr id="209924" name="Rectangle 3"/>
          <p:cNvSpPr>
            <a:spLocks noGrp="1" noRot="1"/>
          </p:cNvSpPr>
          <p:nvPr>
            <p:ph type="body" idx="4294967295"/>
          </p:nvPr>
        </p:nvSpPr>
        <p:spPr>
          <a:xfrm>
            <a:off x="6477000" y="1447800"/>
            <a:ext cx="2667000" cy="1066800"/>
          </a:xfrm>
          <a:ln/>
        </p:spPr>
        <p:txBody>
          <a:bodyPr vert="horz" wrap="square" lIns="91440" tIns="45720" rIns="91440" bIns="45720" anchor="t" anchorCtr="0"/>
          <a:p>
            <a:pPr eaLnBrk="1" hangingPunct="1">
              <a:lnSpc>
                <a:spcPct val="90000"/>
              </a:lnSpc>
              <a:buNone/>
            </a:pPr>
            <a:r>
              <a:rPr lang="en-US" altLang="zh-CN" b="1" i="1" dirty="0">
                <a:latin typeface="Times New Roman" panose="02020603050405020304" pitchFamily="18" charset="0"/>
              </a:rPr>
              <a:t>u</a:t>
            </a:r>
            <a:r>
              <a:rPr lang="en-US" altLang="zh-CN" b="1" i="1" baseline="-30000" dirty="0">
                <a:latin typeface="Times New Roman" panose="02020603050405020304" pitchFamily="18" charset="0"/>
              </a:rPr>
              <a:t>r</a:t>
            </a:r>
            <a:r>
              <a:rPr lang="zh-CN" altLang="en-US" b="1" dirty="0">
                <a:latin typeface="Times New Roman" panose="02020603050405020304" pitchFamily="18" charset="0"/>
              </a:rPr>
              <a:t>为网络输入</a:t>
            </a:r>
            <a:endParaRPr lang="zh-CN" altLang="en-US" b="1" dirty="0">
              <a:latin typeface="Times New Roman" panose="02020603050405020304" pitchFamily="18" charset="0"/>
            </a:endParaRPr>
          </a:p>
          <a:p>
            <a:pPr eaLnBrk="1" hangingPunct="1">
              <a:lnSpc>
                <a:spcPct val="90000"/>
              </a:lnSpc>
              <a:buNone/>
            </a:pPr>
            <a:r>
              <a:rPr lang="en-US" altLang="zh-CN" b="1" i="1" dirty="0">
                <a:latin typeface="Times New Roman" panose="02020603050405020304" pitchFamily="18" charset="0"/>
              </a:rPr>
              <a:t>u</a:t>
            </a:r>
            <a:r>
              <a:rPr lang="en-US" altLang="zh-CN" b="1" i="1" baseline="-30000" dirty="0">
                <a:latin typeface="Times New Roman" panose="02020603050405020304" pitchFamily="18" charset="0"/>
              </a:rPr>
              <a:t>c</a:t>
            </a:r>
            <a:r>
              <a:rPr lang="zh-CN" altLang="en-US" b="1" dirty="0">
                <a:latin typeface="Times New Roman" panose="02020603050405020304" pitchFamily="18" charset="0"/>
              </a:rPr>
              <a:t>为网络输出</a:t>
            </a:r>
            <a:endParaRPr lang="zh-CN" altLang="en-US" b="1" dirty="0">
              <a:latin typeface="Times New Roman" panose="02020603050405020304" pitchFamily="18" charset="0"/>
            </a:endParaRPr>
          </a:p>
        </p:txBody>
      </p:sp>
      <p:graphicFrame>
        <p:nvGraphicFramePr>
          <p:cNvPr id="209925" name="Object 4"/>
          <p:cNvGraphicFramePr>
            <a:graphicFrameLocks noChangeAspect="1"/>
          </p:cNvGraphicFramePr>
          <p:nvPr/>
        </p:nvGraphicFramePr>
        <p:xfrm>
          <a:off x="2971800" y="652463"/>
          <a:ext cx="3505200" cy="2087562"/>
        </p:xfrm>
        <a:graphic>
          <a:graphicData uri="http://schemas.openxmlformats.org/presentationml/2006/ole">
            <mc:AlternateContent xmlns:mc="http://schemas.openxmlformats.org/markup-compatibility/2006">
              <mc:Choice xmlns:v="urn:schemas-microsoft-com:vml" Requires="v">
                <p:oleObj spid="_x0000_s3347" name="" r:id="rId1" imgW="1857375" imgH="1104900" progId="Paint.Picture">
                  <p:embed/>
                </p:oleObj>
              </mc:Choice>
              <mc:Fallback>
                <p:oleObj name="" r:id="rId1" imgW="1857375" imgH="1104900" progId="Paint.Picture">
                  <p:embed/>
                  <p:pic>
                    <p:nvPicPr>
                      <p:cNvPr id="0" name="图片 3346"/>
                      <p:cNvPicPr/>
                      <p:nvPr/>
                    </p:nvPicPr>
                    <p:blipFill>
                      <a:blip r:embed="rId2"/>
                      <a:stretch>
                        <a:fillRect/>
                      </a:stretch>
                    </p:blipFill>
                    <p:spPr>
                      <a:xfrm>
                        <a:off x="2971800" y="652463"/>
                        <a:ext cx="3505200" cy="2087562"/>
                      </a:xfrm>
                      <a:prstGeom prst="rect">
                        <a:avLst/>
                      </a:prstGeom>
                      <a:noFill/>
                      <a:ln w="38100">
                        <a:noFill/>
                        <a:miter/>
                      </a:ln>
                    </p:spPr>
                  </p:pic>
                </p:oleObj>
              </mc:Fallback>
            </mc:AlternateContent>
          </a:graphicData>
        </a:graphic>
      </p:graphicFrame>
      <p:sp>
        <p:nvSpPr>
          <p:cNvPr id="183302" name="Text Box 5"/>
          <p:cNvSpPr txBox="1"/>
          <p:nvPr/>
        </p:nvSpPr>
        <p:spPr>
          <a:xfrm>
            <a:off x="76200" y="715963"/>
            <a:ext cx="2819400" cy="3027362"/>
          </a:xfrm>
          <a:prstGeom prst="rect">
            <a:avLst/>
          </a:prstGeom>
          <a:solidFill>
            <a:srgbClr val="CCFFFF"/>
          </a:solidFill>
          <a:ln w="9525" cap="flat" cmpd="sng">
            <a:solidFill>
              <a:schemeClr val="bg2"/>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en-US" altLang="zh-CN"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rPr>
              <a:t>u</a:t>
            </a:r>
            <a:r>
              <a:rPr lang="en-US" altLang="zh-CN" b="1" i="1" baseline="-30000" dirty="0">
                <a:latin typeface="Times New Roman" panose="02020603050405020304" pitchFamily="18" charset="0"/>
              </a:rPr>
              <a:t>r</a:t>
            </a:r>
            <a:r>
              <a:rPr lang="zh-CN" altLang="en-US" b="1" dirty="0">
                <a:latin typeface="宋体" panose="02010600030101010101" pitchFamily="2" charset="-122"/>
              </a:rPr>
              <a:t>－</a:t>
            </a:r>
            <a:r>
              <a:rPr lang="en-US" altLang="zh-CN" b="1" i="1" dirty="0">
                <a:latin typeface="Times New Roman" panose="02020603050405020304" pitchFamily="18" charset="0"/>
              </a:rPr>
              <a:t>u</a:t>
            </a:r>
            <a:r>
              <a:rPr lang="en-US" altLang="zh-CN" b="1" i="1" baseline="-30000" dirty="0">
                <a:latin typeface="Times New Roman" panose="02020603050405020304" pitchFamily="18" charset="0"/>
              </a:rPr>
              <a:t>c</a:t>
            </a:r>
            <a:r>
              <a:rPr lang="en-US" altLang="zh-CN" b="1" dirty="0">
                <a:latin typeface="Times New Roman" panose="02020603050405020304" pitchFamily="18" charset="0"/>
                <a:cs typeface="Times New Roman" panose="02020603050405020304" pitchFamily="18" charset="0"/>
              </a:rPr>
              <a:t>) </a:t>
            </a:r>
            <a:r>
              <a:rPr lang="zh-CN" altLang="en-US" b="1" dirty="0">
                <a:latin typeface="宋体" panose="02010600030101010101" pitchFamily="2" charset="-122"/>
              </a:rPr>
              <a:t>为</a:t>
            </a:r>
            <a:r>
              <a:rPr lang="en-US" altLang="zh-CN" b="1" i="1" dirty="0">
                <a:latin typeface="Times New Roman" panose="02020603050405020304" pitchFamily="18" charset="0"/>
              </a:rPr>
              <a:t>R</a:t>
            </a:r>
            <a:r>
              <a:rPr lang="en-US" altLang="zh-CN" b="1" baseline="-30000" dirty="0">
                <a:latin typeface="Times New Roman" panose="02020603050405020304" pitchFamily="18" charset="0"/>
              </a:rPr>
              <a:t>1</a:t>
            </a:r>
            <a:r>
              <a:rPr lang="zh-CN" altLang="en-US" b="1" dirty="0">
                <a:latin typeface="宋体" panose="02010600030101010101" pitchFamily="2" charset="-122"/>
              </a:rPr>
              <a:t>与</a:t>
            </a:r>
            <a:r>
              <a:rPr lang="en-US" altLang="zh-CN" b="1" i="1" dirty="0">
                <a:latin typeface="Times New Roman" panose="02020603050405020304" pitchFamily="18" charset="0"/>
              </a:rPr>
              <a:t>C</a:t>
            </a:r>
            <a:r>
              <a:rPr lang="zh-CN" altLang="en-US" b="1" dirty="0">
                <a:latin typeface="宋体" panose="02010600030101010101" pitchFamily="2" charset="-122"/>
              </a:rPr>
              <a:t>并联支路的端电压</a:t>
            </a:r>
            <a:endParaRPr lang="zh-CN" altLang="en-US" b="1" dirty="0">
              <a:latin typeface="宋体" panose="02010600030101010101" pitchFamily="2" charset="-122"/>
            </a:endParaRPr>
          </a:p>
          <a:p>
            <a:pPr marL="0" lvl="0" indent="0" eaLnBrk="1" hangingPunct="1">
              <a:spcBef>
                <a:spcPct val="50000"/>
              </a:spcBef>
              <a:buClrTx/>
              <a:buSzTx/>
              <a:buFont typeface="Arial" panose="020B0604020202020204" pitchFamily="34" charset="0"/>
              <a:buNone/>
            </a:pPr>
            <a:r>
              <a:rPr lang="en-US" altLang="zh-CN" b="1" i="1" dirty="0">
                <a:latin typeface="Times New Roman" panose="02020603050405020304" pitchFamily="18" charset="0"/>
              </a:rPr>
              <a:t>i</a:t>
            </a:r>
            <a:r>
              <a:rPr lang="en-US" altLang="zh-CN" b="1" baseline="-30000" dirty="0">
                <a:latin typeface="Times New Roman" panose="02020603050405020304" pitchFamily="18" charset="0"/>
              </a:rPr>
              <a:t>1</a:t>
            </a:r>
            <a:r>
              <a:rPr lang="en-US" altLang="zh-CN" b="1" dirty="0">
                <a:latin typeface="Times New Roman" panose="02020603050405020304" pitchFamily="18" charset="0"/>
              </a:rPr>
              <a:t>+</a:t>
            </a:r>
            <a:r>
              <a:rPr lang="en-US" altLang="zh-CN" b="1" i="1" dirty="0">
                <a:latin typeface="Times New Roman" panose="02020603050405020304" pitchFamily="18" charset="0"/>
              </a:rPr>
              <a:t>i</a:t>
            </a:r>
            <a:r>
              <a:rPr lang="en-US" altLang="zh-CN" b="1" baseline="-30000" dirty="0">
                <a:latin typeface="Times New Roman" panose="02020603050405020304" pitchFamily="18" charset="0"/>
              </a:rPr>
              <a:t>2</a:t>
            </a:r>
            <a:r>
              <a:rPr lang="en-US" altLang="zh-CN" b="1" dirty="0">
                <a:latin typeface="Times New Roman" panose="02020603050405020304" pitchFamily="18" charset="0"/>
              </a:rPr>
              <a:t>=</a:t>
            </a:r>
            <a:r>
              <a:rPr lang="en-US" altLang="zh-CN" b="1" i="1" dirty="0">
                <a:latin typeface="Times New Roman" panose="02020603050405020304" pitchFamily="18" charset="0"/>
              </a:rPr>
              <a:t>i</a:t>
            </a:r>
            <a:endParaRPr lang="en-US" altLang="zh-CN" b="1" i="1" dirty="0">
              <a:latin typeface="Times New Roman" panose="02020603050405020304" pitchFamily="18" charset="0"/>
            </a:endParaRPr>
          </a:p>
          <a:p>
            <a:pPr marL="0" lvl="0" indent="0" eaLnBrk="1" hangingPunct="1">
              <a:spcBef>
                <a:spcPct val="50000"/>
              </a:spcBef>
              <a:buClrTx/>
              <a:buSzTx/>
              <a:buFont typeface="Arial" panose="020B0604020202020204" pitchFamily="34" charset="0"/>
              <a:buNone/>
            </a:pPr>
            <a:r>
              <a:rPr lang="en-US" altLang="zh-CN" b="1" i="1" dirty="0">
                <a:latin typeface="Times New Roman" panose="02020603050405020304" pitchFamily="18" charset="0"/>
              </a:rPr>
              <a:t>R</a:t>
            </a:r>
            <a:r>
              <a:rPr lang="en-US" altLang="zh-CN" b="1" baseline="-30000" dirty="0">
                <a:latin typeface="Times New Roman" panose="02020603050405020304" pitchFamily="18" charset="0"/>
              </a:rPr>
              <a:t>2</a:t>
            </a:r>
            <a:r>
              <a:rPr lang="en-US" altLang="zh-CN" b="1" i="1" dirty="0">
                <a:latin typeface="Times New Roman" panose="02020603050405020304" pitchFamily="18" charset="0"/>
              </a:rPr>
              <a:t>i</a:t>
            </a:r>
            <a:r>
              <a:rPr lang="en-US" altLang="zh-CN" b="1" dirty="0">
                <a:latin typeface="Times New Roman" panose="02020603050405020304" pitchFamily="18" charset="0"/>
              </a:rPr>
              <a:t>= </a:t>
            </a:r>
            <a:r>
              <a:rPr lang="en-US" altLang="zh-CN" b="1" i="1" dirty="0">
                <a:latin typeface="Times New Roman" panose="02020603050405020304" pitchFamily="18" charset="0"/>
              </a:rPr>
              <a:t>u</a:t>
            </a:r>
            <a:r>
              <a:rPr lang="en-US" altLang="zh-CN" b="1" i="1" baseline="-30000" dirty="0">
                <a:latin typeface="Times New Roman" panose="02020603050405020304" pitchFamily="18" charset="0"/>
              </a:rPr>
              <a:t>c</a:t>
            </a:r>
            <a:endParaRPr lang="en-US" altLang="zh-CN" b="1" dirty="0">
              <a:latin typeface="Times New Roman" panose="02020603050405020304" pitchFamily="18" charset="0"/>
            </a:endParaRPr>
          </a:p>
        </p:txBody>
      </p:sp>
      <p:sp>
        <p:nvSpPr>
          <p:cNvPr id="183303" name="Text Box 6"/>
          <p:cNvSpPr txBox="1"/>
          <p:nvPr/>
        </p:nvSpPr>
        <p:spPr>
          <a:xfrm>
            <a:off x="3352800" y="2667000"/>
            <a:ext cx="32766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宋体" panose="02010600030101010101" pitchFamily="2" charset="-122"/>
              </a:rPr>
              <a:t>直接建立结构图</a:t>
            </a:r>
            <a:endParaRPr lang="zh-CN" altLang="en-US" b="1" dirty="0">
              <a:latin typeface="宋体" panose="02010600030101010101" pitchFamily="2" charset="-122"/>
            </a:endParaRPr>
          </a:p>
        </p:txBody>
      </p:sp>
      <p:graphicFrame>
        <p:nvGraphicFramePr>
          <p:cNvPr id="183304" name="Object 7"/>
          <p:cNvGraphicFramePr>
            <a:graphicFrameLocks noChangeAspect="1"/>
          </p:cNvGraphicFramePr>
          <p:nvPr/>
        </p:nvGraphicFramePr>
        <p:xfrm>
          <a:off x="0" y="4087813"/>
          <a:ext cx="4267200" cy="1779587"/>
        </p:xfrm>
        <a:graphic>
          <a:graphicData uri="http://schemas.openxmlformats.org/presentationml/2006/ole">
            <mc:AlternateContent xmlns:mc="http://schemas.openxmlformats.org/markup-compatibility/2006">
              <mc:Choice xmlns:v="urn:schemas-microsoft-com:vml" Requires="v">
                <p:oleObj spid="_x0000_s3350" name="" r:id="rId3" imgW="2647950" imgH="1104900" progId="Paint.Picture">
                  <p:embed/>
                </p:oleObj>
              </mc:Choice>
              <mc:Fallback>
                <p:oleObj name="" r:id="rId3" imgW="2647950" imgH="1104900" progId="Paint.Picture">
                  <p:embed/>
                  <p:pic>
                    <p:nvPicPr>
                      <p:cNvPr id="0" name="图片 3349"/>
                      <p:cNvPicPr/>
                      <p:nvPr/>
                    </p:nvPicPr>
                    <p:blipFill>
                      <a:blip r:embed="rId4"/>
                      <a:stretch>
                        <a:fillRect/>
                      </a:stretch>
                    </p:blipFill>
                    <p:spPr>
                      <a:xfrm>
                        <a:off x="0" y="4087813"/>
                        <a:ext cx="4267200" cy="1779587"/>
                      </a:xfrm>
                      <a:prstGeom prst="rect">
                        <a:avLst/>
                      </a:prstGeom>
                      <a:noFill/>
                      <a:ln w="38100">
                        <a:noFill/>
                        <a:miter/>
                      </a:ln>
                    </p:spPr>
                  </p:pic>
                </p:oleObj>
              </mc:Fallback>
            </mc:AlternateContent>
          </a:graphicData>
        </a:graphic>
      </p:graphicFrame>
      <p:sp>
        <p:nvSpPr>
          <p:cNvPr id="183305" name="AutoShape 10"/>
          <p:cNvSpPr/>
          <p:nvPr/>
        </p:nvSpPr>
        <p:spPr>
          <a:xfrm rot="7187813">
            <a:off x="2547938" y="3698875"/>
            <a:ext cx="1524000" cy="373063"/>
          </a:xfrm>
          <a:prstGeom prst="notchedRightArrow">
            <a:avLst>
              <a:gd name="adj1" fmla="val 50000"/>
              <a:gd name="adj2" fmla="val 102127"/>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pic>
        <p:nvPicPr>
          <p:cNvPr id="183306" name="Picture 12" descr="2-32"/>
          <p:cNvPicPr>
            <a:picLocks noChangeAspect="1"/>
          </p:cNvPicPr>
          <p:nvPr/>
        </p:nvPicPr>
        <p:blipFill>
          <a:blip r:embed="rId5"/>
          <a:stretch>
            <a:fillRect/>
          </a:stretch>
        </p:blipFill>
        <p:spPr>
          <a:xfrm>
            <a:off x="4114800" y="4114800"/>
            <a:ext cx="5029200" cy="1711325"/>
          </a:xfrm>
          <a:prstGeom prst="rect">
            <a:avLst/>
          </a:prstGeom>
          <a:noFill/>
          <a:ln w="9525">
            <a:noFill/>
          </a:ln>
        </p:spPr>
      </p:pic>
      <p:sp>
        <p:nvSpPr>
          <p:cNvPr id="183307" name="AutoShape 11"/>
          <p:cNvSpPr/>
          <p:nvPr/>
        </p:nvSpPr>
        <p:spPr>
          <a:xfrm rot="-7187813" flipH="1">
            <a:off x="5783263" y="3511550"/>
            <a:ext cx="1154112" cy="373063"/>
          </a:xfrm>
          <a:prstGeom prst="notchedRightArrow">
            <a:avLst>
              <a:gd name="adj1" fmla="val 50000"/>
              <a:gd name="adj2" fmla="val 77340"/>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sp>
        <p:nvSpPr>
          <p:cNvPr id="183308" name="Text Box 14"/>
          <p:cNvSpPr txBox="1"/>
          <p:nvPr/>
        </p:nvSpPr>
        <p:spPr>
          <a:xfrm>
            <a:off x="0" y="5791200"/>
            <a:ext cx="92202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solidFill>
                  <a:srgbClr val="CC0000"/>
                </a:solidFill>
                <a:latin typeface="宋体" panose="02010600030101010101" pitchFamily="2" charset="-122"/>
              </a:rPr>
              <a:t>注意：一个系统或一个环节，其结构图不是唯一的</a:t>
            </a:r>
            <a:endParaRPr lang="zh-CN" altLang="en-US" b="1" dirty="0">
              <a:solidFill>
                <a:srgbClr val="CC0000"/>
              </a:solidFill>
              <a:latin typeface="Times New Roman" panose="02020603050405020304" pitchFamily="18" charset="0"/>
            </a:endParaRPr>
          </a:p>
        </p:txBody>
      </p:sp>
      <p:sp>
        <p:nvSpPr>
          <p:cNvPr id="209933" name="灯片编号占位符 1"/>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dirty="0">
                <a:solidFill>
                  <a:srgbClr val="002699"/>
                </a:solidFill>
              </a:rPr>
            </a:fld>
            <a:endParaRPr lang="en-US" altLang="zh-CN" sz="1400" dirty="0">
              <a:solidFill>
                <a:srgbClr val="002699"/>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3302"/>
                                        </p:tgtEl>
                                        <p:attrNameLst>
                                          <p:attrName>style.visibility</p:attrName>
                                        </p:attrNameLst>
                                      </p:cBhvr>
                                      <p:to>
                                        <p:strVal val="visible"/>
                                      </p:to>
                                    </p:set>
                                    <p:anim calcmode="lin" valueType="num">
                                      <p:cBhvr additive="base">
                                        <p:cTn id="7" dur="500" fill="hold"/>
                                        <p:tgtEl>
                                          <p:spTgt spid="183302"/>
                                        </p:tgtEl>
                                        <p:attrNameLst>
                                          <p:attrName>ppt_x</p:attrName>
                                        </p:attrNameLst>
                                      </p:cBhvr>
                                      <p:tavLst>
                                        <p:tav tm="0">
                                          <p:val>
                                            <p:strVal val="0-#ppt_w/2"/>
                                          </p:val>
                                        </p:tav>
                                        <p:tav tm="100000">
                                          <p:val>
                                            <p:strVal val="#ppt_x"/>
                                          </p:val>
                                        </p:tav>
                                      </p:tavLst>
                                    </p:anim>
                                    <p:anim calcmode="lin" valueType="num">
                                      <p:cBhvr additive="base">
                                        <p:cTn id="8" dur="500" fill="hold"/>
                                        <p:tgtEl>
                                          <p:spTgt spid="18330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8330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7" presetClass="entr" presetSubtype="1" fill="hold" grpId="0" nodeType="clickEffect">
                                  <p:stCondLst>
                                    <p:cond delay="0"/>
                                  </p:stCondLst>
                                  <p:childTnLst>
                                    <p:set>
                                      <p:cBhvr>
                                        <p:cTn id="16" dur="1" fill="hold">
                                          <p:stCondLst>
                                            <p:cond delay="0"/>
                                          </p:stCondLst>
                                        </p:cTn>
                                        <p:tgtEl>
                                          <p:spTgt spid="183305"/>
                                        </p:tgtEl>
                                        <p:attrNameLst>
                                          <p:attrName>style.visibility</p:attrName>
                                        </p:attrNameLst>
                                      </p:cBhvr>
                                      <p:to>
                                        <p:strVal val="visible"/>
                                      </p:to>
                                    </p:set>
                                    <p:anim calcmode="lin" valueType="num">
                                      <p:cBhvr>
                                        <p:cTn id="17" dur="500" fill="hold"/>
                                        <p:tgtEl>
                                          <p:spTgt spid="183305"/>
                                        </p:tgtEl>
                                        <p:attrNameLst>
                                          <p:attrName>ppt_x</p:attrName>
                                        </p:attrNameLst>
                                      </p:cBhvr>
                                      <p:tavLst>
                                        <p:tav tm="0">
                                          <p:val>
                                            <p:strVal val="#ppt_x"/>
                                          </p:val>
                                        </p:tav>
                                        <p:tav tm="100000">
                                          <p:val>
                                            <p:strVal val="#ppt_x"/>
                                          </p:val>
                                        </p:tav>
                                      </p:tavLst>
                                    </p:anim>
                                    <p:anim calcmode="lin" valueType="num">
                                      <p:cBhvr>
                                        <p:cTn id="18" dur="500" fill="hold"/>
                                        <p:tgtEl>
                                          <p:spTgt spid="183305"/>
                                        </p:tgtEl>
                                        <p:attrNameLst>
                                          <p:attrName>ppt_y</p:attrName>
                                        </p:attrNameLst>
                                      </p:cBhvr>
                                      <p:tavLst>
                                        <p:tav tm="0">
                                          <p:val>
                                            <p:strVal val="#ppt_y-#ppt_h/2"/>
                                          </p:val>
                                        </p:tav>
                                        <p:tav tm="100000">
                                          <p:val>
                                            <p:strVal val="#ppt_y"/>
                                          </p:val>
                                        </p:tav>
                                      </p:tavLst>
                                    </p:anim>
                                    <p:anim calcmode="lin" valueType="num">
                                      <p:cBhvr>
                                        <p:cTn id="19" dur="500" fill="hold"/>
                                        <p:tgtEl>
                                          <p:spTgt spid="183305"/>
                                        </p:tgtEl>
                                        <p:attrNameLst>
                                          <p:attrName>ppt_w</p:attrName>
                                        </p:attrNameLst>
                                      </p:cBhvr>
                                      <p:tavLst>
                                        <p:tav tm="0">
                                          <p:val>
                                            <p:strVal val="#ppt_w"/>
                                          </p:val>
                                        </p:tav>
                                        <p:tav tm="100000">
                                          <p:val>
                                            <p:strVal val="#ppt_w"/>
                                          </p:val>
                                        </p:tav>
                                      </p:tavLst>
                                    </p:anim>
                                    <p:anim calcmode="lin" valueType="num">
                                      <p:cBhvr>
                                        <p:cTn id="20" dur="500" fill="hold"/>
                                        <p:tgtEl>
                                          <p:spTgt spid="183305"/>
                                        </p:tgtEl>
                                        <p:attrNameLst>
                                          <p:attrName>ppt_h</p:attrName>
                                        </p:attrNameLst>
                                      </p:cBhvr>
                                      <p:tavLst>
                                        <p:tav tm="0">
                                          <p:val>
                                            <p:fltVal val="0.00000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7" presetClass="entr" presetSubtype="1" fill="hold" nodeType="clickEffect">
                                  <p:stCondLst>
                                    <p:cond delay="0"/>
                                  </p:stCondLst>
                                  <p:childTnLst>
                                    <p:set>
                                      <p:cBhvr>
                                        <p:cTn id="24" dur="1" fill="hold">
                                          <p:stCondLst>
                                            <p:cond delay="0"/>
                                          </p:stCondLst>
                                        </p:cTn>
                                        <p:tgtEl>
                                          <p:spTgt spid="183304"/>
                                        </p:tgtEl>
                                        <p:attrNameLst>
                                          <p:attrName>style.visibility</p:attrName>
                                        </p:attrNameLst>
                                      </p:cBhvr>
                                      <p:to>
                                        <p:strVal val="visible"/>
                                      </p:to>
                                    </p:set>
                                    <p:anim calcmode="lin" valueType="num">
                                      <p:cBhvr>
                                        <p:cTn id="25" dur="500" fill="hold"/>
                                        <p:tgtEl>
                                          <p:spTgt spid="183304"/>
                                        </p:tgtEl>
                                        <p:attrNameLst>
                                          <p:attrName>ppt_x</p:attrName>
                                        </p:attrNameLst>
                                      </p:cBhvr>
                                      <p:tavLst>
                                        <p:tav tm="0">
                                          <p:val>
                                            <p:strVal val="#ppt_x"/>
                                          </p:val>
                                        </p:tav>
                                        <p:tav tm="100000">
                                          <p:val>
                                            <p:strVal val="#ppt_x"/>
                                          </p:val>
                                        </p:tav>
                                      </p:tavLst>
                                    </p:anim>
                                    <p:anim calcmode="lin" valueType="num">
                                      <p:cBhvr>
                                        <p:cTn id="26" dur="500" fill="hold"/>
                                        <p:tgtEl>
                                          <p:spTgt spid="183304"/>
                                        </p:tgtEl>
                                        <p:attrNameLst>
                                          <p:attrName>ppt_y</p:attrName>
                                        </p:attrNameLst>
                                      </p:cBhvr>
                                      <p:tavLst>
                                        <p:tav tm="0">
                                          <p:val>
                                            <p:strVal val="#ppt_y-#ppt_h/2"/>
                                          </p:val>
                                        </p:tav>
                                        <p:tav tm="100000">
                                          <p:val>
                                            <p:strVal val="#ppt_y"/>
                                          </p:val>
                                        </p:tav>
                                      </p:tavLst>
                                    </p:anim>
                                    <p:anim calcmode="lin" valueType="num">
                                      <p:cBhvr>
                                        <p:cTn id="27" dur="500" fill="hold"/>
                                        <p:tgtEl>
                                          <p:spTgt spid="183304"/>
                                        </p:tgtEl>
                                        <p:attrNameLst>
                                          <p:attrName>ppt_w</p:attrName>
                                        </p:attrNameLst>
                                      </p:cBhvr>
                                      <p:tavLst>
                                        <p:tav tm="0">
                                          <p:val>
                                            <p:strVal val="#ppt_w"/>
                                          </p:val>
                                        </p:tav>
                                        <p:tav tm="100000">
                                          <p:val>
                                            <p:strVal val="#ppt_w"/>
                                          </p:val>
                                        </p:tav>
                                      </p:tavLst>
                                    </p:anim>
                                    <p:anim calcmode="lin" valueType="num">
                                      <p:cBhvr>
                                        <p:cTn id="28" dur="500" fill="hold"/>
                                        <p:tgtEl>
                                          <p:spTgt spid="183304"/>
                                        </p:tgtEl>
                                        <p:attrNameLst>
                                          <p:attrName>ppt_h</p:attrName>
                                        </p:attrNameLst>
                                      </p:cBhvr>
                                      <p:tavLst>
                                        <p:tav tm="0">
                                          <p:val>
                                            <p:fltVal val="0.00000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17" presetClass="entr" presetSubtype="1" fill="hold" grpId="0" nodeType="clickEffect">
                                  <p:stCondLst>
                                    <p:cond delay="0"/>
                                  </p:stCondLst>
                                  <p:childTnLst>
                                    <p:set>
                                      <p:cBhvr>
                                        <p:cTn id="32" dur="1" fill="hold">
                                          <p:stCondLst>
                                            <p:cond delay="0"/>
                                          </p:stCondLst>
                                        </p:cTn>
                                        <p:tgtEl>
                                          <p:spTgt spid="183307"/>
                                        </p:tgtEl>
                                        <p:attrNameLst>
                                          <p:attrName>style.visibility</p:attrName>
                                        </p:attrNameLst>
                                      </p:cBhvr>
                                      <p:to>
                                        <p:strVal val="visible"/>
                                      </p:to>
                                    </p:set>
                                    <p:anim calcmode="lin" valueType="num">
                                      <p:cBhvr>
                                        <p:cTn id="33" dur="500" fill="hold"/>
                                        <p:tgtEl>
                                          <p:spTgt spid="183307"/>
                                        </p:tgtEl>
                                        <p:attrNameLst>
                                          <p:attrName>ppt_x</p:attrName>
                                        </p:attrNameLst>
                                      </p:cBhvr>
                                      <p:tavLst>
                                        <p:tav tm="0">
                                          <p:val>
                                            <p:strVal val="#ppt_x"/>
                                          </p:val>
                                        </p:tav>
                                        <p:tav tm="100000">
                                          <p:val>
                                            <p:strVal val="#ppt_x"/>
                                          </p:val>
                                        </p:tav>
                                      </p:tavLst>
                                    </p:anim>
                                    <p:anim calcmode="lin" valueType="num">
                                      <p:cBhvr>
                                        <p:cTn id="34" dur="500" fill="hold"/>
                                        <p:tgtEl>
                                          <p:spTgt spid="183307"/>
                                        </p:tgtEl>
                                        <p:attrNameLst>
                                          <p:attrName>ppt_y</p:attrName>
                                        </p:attrNameLst>
                                      </p:cBhvr>
                                      <p:tavLst>
                                        <p:tav tm="0">
                                          <p:val>
                                            <p:strVal val="#ppt_y-#ppt_h/2"/>
                                          </p:val>
                                        </p:tav>
                                        <p:tav tm="100000">
                                          <p:val>
                                            <p:strVal val="#ppt_y"/>
                                          </p:val>
                                        </p:tav>
                                      </p:tavLst>
                                    </p:anim>
                                    <p:anim calcmode="lin" valueType="num">
                                      <p:cBhvr>
                                        <p:cTn id="35" dur="500" fill="hold"/>
                                        <p:tgtEl>
                                          <p:spTgt spid="183307"/>
                                        </p:tgtEl>
                                        <p:attrNameLst>
                                          <p:attrName>ppt_w</p:attrName>
                                        </p:attrNameLst>
                                      </p:cBhvr>
                                      <p:tavLst>
                                        <p:tav tm="0">
                                          <p:val>
                                            <p:strVal val="#ppt_w"/>
                                          </p:val>
                                        </p:tav>
                                        <p:tav tm="100000">
                                          <p:val>
                                            <p:strVal val="#ppt_w"/>
                                          </p:val>
                                        </p:tav>
                                      </p:tavLst>
                                    </p:anim>
                                    <p:anim calcmode="lin" valueType="num">
                                      <p:cBhvr>
                                        <p:cTn id="36" dur="500" fill="hold"/>
                                        <p:tgtEl>
                                          <p:spTgt spid="183307"/>
                                        </p:tgtEl>
                                        <p:attrNameLst>
                                          <p:attrName>ppt_h</p:attrName>
                                        </p:attrNameLst>
                                      </p:cBhvr>
                                      <p:tavLst>
                                        <p:tav tm="0">
                                          <p:val>
                                            <p:fltVal val="0.00000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7" presetClass="entr" presetSubtype="1" fill="hold" nodeType="clickEffect">
                                  <p:stCondLst>
                                    <p:cond delay="0"/>
                                  </p:stCondLst>
                                  <p:childTnLst>
                                    <p:set>
                                      <p:cBhvr>
                                        <p:cTn id="40" dur="1" fill="hold">
                                          <p:stCondLst>
                                            <p:cond delay="0"/>
                                          </p:stCondLst>
                                        </p:cTn>
                                        <p:tgtEl>
                                          <p:spTgt spid="183306"/>
                                        </p:tgtEl>
                                        <p:attrNameLst>
                                          <p:attrName>style.visibility</p:attrName>
                                        </p:attrNameLst>
                                      </p:cBhvr>
                                      <p:to>
                                        <p:strVal val="visible"/>
                                      </p:to>
                                    </p:set>
                                    <p:anim calcmode="lin" valueType="num">
                                      <p:cBhvr>
                                        <p:cTn id="41" dur="500" fill="hold"/>
                                        <p:tgtEl>
                                          <p:spTgt spid="183306"/>
                                        </p:tgtEl>
                                        <p:attrNameLst>
                                          <p:attrName>ppt_x</p:attrName>
                                        </p:attrNameLst>
                                      </p:cBhvr>
                                      <p:tavLst>
                                        <p:tav tm="0">
                                          <p:val>
                                            <p:strVal val="#ppt_x"/>
                                          </p:val>
                                        </p:tav>
                                        <p:tav tm="100000">
                                          <p:val>
                                            <p:strVal val="#ppt_x"/>
                                          </p:val>
                                        </p:tav>
                                      </p:tavLst>
                                    </p:anim>
                                    <p:anim calcmode="lin" valueType="num">
                                      <p:cBhvr>
                                        <p:cTn id="42" dur="500" fill="hold"/>
                                        <p:tgtEl>
                                          <p:spTgt spid="183306"/>
                                        </p:tgtEl>
                                        <p:attrNameLst>
                                          <p:attrName>ppt_y</p:attrName>
                                        </p:attrNameLst>
                                      </p:cBhvr>
                                      <p:tavLst>
                                        <p:tav tm="0">
                                          <p:val>
                                            <p:strVal val="#ppt_y-#ppt_h/2"/>
                                          </p:val>
                                        </p:tav>
                                        <p:tav tm="100000">
                                          <p:val>
                                            <p:strVal val="#ppt_y"/>
                                          </p:val>
                                        </p:tav>
                                      </p:tavLst>
                                    </p:anim>
                                    <p:anim calcmode="lin" valueType="num">
                                      <p:cBhvr>
                                        <p:cTn id="43" dur="500" fill="hold"/>
                                        <p:tgtEl>
                                          <p:spTgt spid="183306"/>
                                        </p:tgtEl>
                                        <p:attrNameLst>
                                          <p:attrName>ppt_w</p:attrName>
                                        </p:attrNameLst>
                                      </p:cBhvr>
                                      <p:tavLst>
                                        <p:tav tm="0">
                                          <p:val>
                                            <p:strVal val="#ppt_w"/>
                                          </p:val>
                                        </p:tav>
                                        <p:tav tm="100000">
                                          <p:val>
                                            <p:strVal val="#ppt_w"/>
                                          </p:val>
                                        </p:tav>
                                      </p:tavLst>
                                    </p:anim>
                                    <p:anim calcmode="lin" valueType="num">
                                      <p:cBhvr>
                                        <p:cTn id="44" dur="500" fill="hold"/>
                                        <p:tgtEl>
                                          <p:spTgt spid="183306"/>
                                        </p:tgtEl>
                                        <p:attrNameLst>
                                          <p:attrName>ppt_h</p:attrName>
                                        </p:attrNameLst>
                                      </p:cBhvr>
                                      <p:tavLst>
                                        <p:tav tm="0">
                                          <p:val>
                                            <p:fltVal val="0.00000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83308"/>
                                        </p:tgtEl>
                                        <p:attrNameLst>
                                          <p:attrName>style.visibility</p:attrName>
                                        </p:attrNameLst>
                                      </p:cBhvr>
                                      <p:to>
                                        <p:strVal val="visible"/>
                                      </p:to>
                                    </p:set>
                                    <p:anim calcmode="lin" valueType="num">
                                      <p:cBhvr additive="base">
                                        <p:cTn id="49" dur="500" fill="hold"/>
                                        <p:tgtEl>
                                          <p:spTgt spid="183308"/>
                                        </p:tgtEl>
                                        <p:attrNameLst>
                                          <p:attrName>ppt_x</p:attrName>
                                        </p:attrNameLst>
                                      </p:cBhvr>
                                      <p:tavLst>
                                        <p:tav tm="0">
                                          <p:val>
                                            <p:strVal val="#ppt_x"/>
                                          </p:val>
                                        </p:tav>
                                        <p:tav tm="100000">
                                          <p:val>
                                            <p:strVal val="#ppt_x"/>
                                          </p:val>
                                        </p:tav>
                                      </p:tavLst>
                                    </p:anim>
                                    <p:anim calcmode="lin" valueType="num">
                                      <p:cBhvr additive="base">
                                        <p:cTn id="50" dur="500" fill="hold"/>
                                        <p:tgtEl>
                                          <p:spTgt spid="1833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302" grpId="0" animBg="1"/>
      <p:bldP spid="183303" grpId="0"/>
      <p:bldP spid="183305" grpId="0" animBg="1"/>
      <p:bldP spid="183307" grpId="0" animBg="1"/>
      <p:bldP spid="18330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1970"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sp>
        <p:nvSpPr>
          <p:cNvPr id="211971" name="Rectangle 2"/>
          <p:cNvSpPr>
            <a:spLocks noGrp="1" noRot="1"/>
          </p:cNvSpPr>
          <p:nvPr>
            <p:ph type="title" idx="4294967295"/>
          </p:nvPr>
        </p:nvSpPr>
        <p:spPr>
          <a:xfrm>
            <a:off x="-107950" y="-26987"/>
            <a:ext cx="6335713" cy="755650"/>
          </a:xfrm>
          <a:ln/>
        </p:spPr>
        <p:txBody>
          <a:bodyPr vert="horz" wrap="square" lIns="91440" tIns="45720" rIns="91440" bIns="45720" anchor="ctr" anchorCtr="0"/>
          <a:p>
            <a:pPr algn="l" eaLnBrk="1" hangingPunct="1"/>
            <a:r>
              <a:rPr lang="en-US" altLang="zh-CN" sz="3200" b="1" dirty="0">
                <a:latin typeface="Times New Roman" panose="02020603050405020304" pitchFamily="18" charset="0"/>
              </a:rPr>
              <a:t> </a:t>
            </a:r>
            <a:r>
              <a:rPr lang="zh-CN" altLang="en-US" sz="3200" b="1" dirty="0">
                <a:latin typeface="Times New Roman" panose="02020603050405020304" pitchFamily="18" charset="0"/>
              </a:rPr>
              <a:t>例</a:t>
            </a:r>
            <a:r>
              <a:rPr lang="en-US" altLang="zh-CN" sz="3200" b="1" dirty="0">
                <a:latin typeface="Times New Roman" panose="02020603050405020304" pitchFamily="18" charset="0"/>
              </a:rPr>
              <a:t>21  </a:t>
            </a:r>
            <a:r>
              <a:rPr lang="zh-CN" altLang="en-US" sz="3200" b="1" dirty="0">
                <a:latin typeface="Times New Roman" panose="02020603050405020304" pitchFamily="18" charset="0"/>
              </a:rPr>
              <a:t>绘制两级</a:t>
            </a:r>
            <a:r>
              <a:rPr lang="en-US" altLang="zh-CN" sz="3200" b="1" i="1" dirty="0">
                <a:latin typeface="Times New Roman" panose="02020603050405020304" pitchFamily="18" charset="0"/>
              </a:rPr>
              <a:t>RC</a:t>
            </a:r>
            <a:r>
              <a:rPr lang="zh-CN" altLang="en-US" sz="3200" b="1" dirty="0">
                <a:latin typeface="Times New Roman" panose="02020603050405020304" pitchFamily="18" charset="0"/>
              </a:rPr>
              <a:t>网络的结构图</a:t>
            </a:r>
            <a:r>
              <a:rPr lang="zh-CN" altLang="en-US" sz="3200" b="1" dirty="0"/>
              <a:t> </a:t>
            </a:r>
            <a:endParaRPr lang="zh-CN" altLang="en-US" sz="3200" b="1" dirty="0"/>
          </a:p>
        </p:txBody>
      </p:sp>
      <p:graphicFrame>
        <p:nvGraphicFramePr>
          <p:cNvPr id="211972" name="Object 4"/>
          <p:cNvGraphicFramePr>
            <a:graphicFrameLocks noChangeAspect="1"/>
          </p:cNvGraphicFramePr>
          <p:nvPr/>
        </p:nvGraphicFramePr>
        <p:xfrm>
          <a:off x="6011863" y="0"/>
          <a:ext cx="3132137" cy="1574800"/>
        </p:xfrm>
        <a:graphic>
          <a:graphicData uri="http://schemas.openxmlformats.org/presentationml/2006/ole">
            <mc:AlternateContent xmlns:mc="http://schemas.openxmlformats.org/markup-compatibility/2006">
              <mc:Choice xmlns:v="urn:schemas-microsoft-com:vml" Requires="v">
                <p:oleObj spid="_x0000_s3346" name="" r:id="rId1" imgW="1685925" imgH="847725" progId="Paint.Picture">
                  <p:embed/>
                </p:oleObj>
              </mc:Choice>
              <mc:Fallback>
                <p:oleObj name="" r:id="rId1" imgW="1685925" imgH="847725" progId="Paint.Picture">
                  <p:embed/>
                  <p:pic>
                    <p:nvPicPr>
                      <p:cNvPr id="0" name="图片 3345"/>
                      <p:cNvPicPr/>
                      <p:nvPr/>
                    </p:nvPicPr>
                    <p:blipFill>
                      <a:blip r:embed="rId2"/>
                      <a:stretch>
                        <a:fillRect/>
                      </a:stretch>
                    </p:blipFill>
                    <p:spPr>
                      <a:xfrm>
                        <a:off x="6011863" y="0"/>
                        <a:ext cx="3132137" cy="1574800"/>
                      </a:xfrm>
                      <a:prstGeom prst="rect">
                        <a:avLst/>
                      </a:prstGeom>
                      <a:noFill/>
                      <a:ln w="38100">
                        <a:noFill/>
                        <a:miter/>
                      </a:ln>
                    </p:spPr>
                  </p:pic>
                </p:oleObj>
              </mc:Fallback>
            </mc:AlternateContent>
          </a:graphicData>
        </a:graphic>
      </p:graphicFrame>
      <p:graphicFrame>
        <p:nvGraphicFramePr>
          <p:cNvPr id="185349" name="Object 5"/>
          <p:cNvGraphicFramePr>
            <a:graphicFrameLocks noChangeAspect="1"/>
          </p:cNvGraphicFramePr>
          <p:nvPr/>
        </p:nvGraphicFramePr>
        <p:xfrm>
          <a:off x="3733800" y="5108575"/>
          <a:ext cx="5334000" cy="1714500"/>
        </p:xfrm>
        <a:graphic>
          <a:graphicData uri="http://schemas.openxmlformats.org/presentationml/2006/ole">
            <mc:AlternateContent xmlns:mc="http://schemas.openxmlformats.org/markup-compatibility/2006">
              <mc:Choice xmlns:v="urn:schemas-microsoft-com:vml" Requires="v">
                <p:oleObj spid="_x0000_s3353" name="" r:id="rId3" imgW="3200400" imgH="1028700" progId="Paint.Picture">
                  <p:embed/>
                </p:oleObj>
              </mc:Choice>
              <mc:Fallback>
                <p:oleObj name="" r:id="rId3" imgW="3200400" imgH="1028700" progId="Paint.Picture">
                  <p:embed/>
                  <p:pic>
                    <p:nvPicPr>
                      <p:cNvPr id="0" name="图片 3352"/>
                      <p:cNvPicPr/>
                      <p:nvPr/>
                    </p:nvPicPr>
                    <p:blipFill>
                      <a:blip r:embed="rId4"/>
                      <a:stretch>
                        <a:fillRect/>
                      </a:stretch>
                    </p:blipFill>
                    <p:spPr>
                      <a:xfrm>
                        <a:off x="3733800" y="5108575"/>
                        <a:ext cx="5334000" cy="1714500"/>
                      </a:xfrm>
                      <a:prstGeom prst="rect">
                        <a:avLst/>
                      </a:prstGeom>
                      <a:noFill/>
                      <a:ln w="38100">
                        <a:noFill/>
                        <a:miter/>
                      </a:ln>
                    </p:spPr>
                  </p:pic>
                </p:oleObj>
              </mc:Fallback>
            </mc:AlternateContent>
          </a:graphicData>
        </a:graphic>
      </p:graphicFrame>
      <p:graphicFrame>
        <p:nvGraphicFramePr>
          <p:cNvPr id="185350" name="Object 6"/>
          <p:cNvGraphicFramePr>
            <a:graphicFrameLocks noChangeAspect="1"/>
          </p:cNvGraphicFramePr>
          <p:nvPr/>
        </p:nvGraphicFramePr>
        <p:xfrm>
          <a:off x="76200" y="1600200"/>
          <a:ext cx="3657600" cy="552450"/>
        </p:xfrm>
        <a:graphic>
          <a:graphicData uri="http://schemas.openxmlformats.org/presentationml/2006/ole">
            <mc:AlternateContent xmlns:mc="http://schemas.openxmlformats.org/markup-compatibility/2006">
              <mc:Choice xmlns:v="urn:schemas-microsoft-com:vml" Requires="v">
                <p:oleObj spid="_x0000_s3356" name="" r:id="rId5" imgW="1422400" imgH="215900" progId="Equation.3">
                  <p:embed/>
                </p:oleObj>
              </mc:Choice>
              <mc:Fallback>
                <p:oleObj name="" r:id="rId5" imgW="1422400" imgH="215900" progId="Equation.3">
                  <p:embed/>
                  <p:pic>
                    <p:nvPicPr>
                      <p:cNvPr id="0" name="图片 3355"/>
                      <p:cNvPicPr/>
                      <p:nvPr/>
                    </p:nvPicPr>
                    <p:blipFill>
                      <a:blip r:embed="rId6"/>
                      <a:stretch>
                        <a:fillRect/>
                      </a:stretch>
                    </p:blipFill>
                    <p:spPr>
                      <a:xfrm>
                        <a:off x="76200" y="1600200"/>
                        <a:ext cx="3657600" cy="552450"/>
                      </a:xfrm>
                      <a:prstGeom prst="rect">
                        <a:avLst/>
                      </a:prstGeom>
                      <a:noFill/>
                      <a:ln w="38100">
                        <a:noFill/>
                        <a:miter/>
                      </a:ln>
                    </p:spPr>
                  </p:pic>
                </p:oleObj>
              </mc:Fallback>
            </mc:AlternateContent>
          </a:graphicData>
        </a:graphic>
      </p:graphicFrame>
      <p:graphicFrame>
        <p:nvGraphicFramePr>
          <p:cNvPr id="185351" name="Object 7"/>
          <p:cNvGraphicFramePr>
            <a:graphicFrameLocks noChangeAspect="1"/>
          </p:cNvGraphicFramePr>
          <p:nvPr/>
        </p:nvGraphicFramePr>
        <p:xfrm>
          <a:off x="1676400" y="2068513"/>
          <a:ext cx="3276600" cy="903287"/>
        </p:xfrm>
        <a:graphic>
          <a:graphicData uri="http://schemas.openxmlformats.org/presentationml/2006/ole">
            <mc:AlternateContent xmlns:mc="http://schemas.openxmlformats.org/markup-compatibility/2006">
              <mc:Choice xmlns:v="urn:schemas-microsoft-com:vml" Requires="v">
                <p:oleObj spid="_x0000_s3359" name="" r:id="rId7" imgW="1562100" imgH="431800" progId="Equation.3">
                  <p:embed/>
                </p:oleObj>
              </mc:Choice>
              <mc:Fallback>
                <p:oleObj name="" r:id="rId7" imgW="1562100" imgH="431800" progId="Equation.3">
                  <p:embed/>
                  <p:pic>
                    <p:nvPicPr>
                      <p:cNvPr id="0" name="图片 3358"/>
                      <p:cNvPicPr/>
                      <p:nvPr/>
                    </p:nvPicPr>
                    <p:blipFill>
                      <a:blip r:embed="rId8"/>
                      <a:stretch>
                        <a:fillRect/>
                      </a:stretch>
                    </p:blipFill>
                    <p:spPr>
                      <a:xfrm>
                        <a:off x="1676400" y="2068513"/>
                        <a:ext cx="3276600" cy="903287"/>
                      </a:xfrm>
                      <a:prstGeom prst="rect">
                        <a:avLst/>
                      </a:prstGeom>
                      <a:noFill/>
                      <a:ln w="38100">
                        <a:noFill/>
                        <a:miter/>
                      </a:ln>
                    </p:spPr>
                  </p:pic>
                </p:oleObj>
              </mc:Fallback>
            </mc:AlternateContent>
          </a:graphicData>
        </a:graphic>
      </p:graphicFrame>
      <p:sp>
        <p:nvSpPr>
          <p:cNvPr id="185352" name="Text Box 8"/>
          <p:cNvSpPr txBox="1"/>
          <p:nvPr/>
        </p:nvSpPr>
        <p:spPr>
          <a:xfrm>
            <a:off x="76200" y="944563"/>
            <a:ext cx="3559175"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en-US" altLang="zh-CN" b="1" dirty="0">
                <a:latin typeface="Times New Roman" panose="02020603050405020304" pitchFamily="18" charset="0"/>
              </a:rPr>
              <a:t>(1)</a:t>
            </a:r>
            <a:r>
              <a:rPr lang="zh-CN" altLang="en-US" b="1" dirty="0">
                <a:latin typeface="Times New Roman" panose="02020603050405020304" pitchFamily="18" charset="0"/>
              </a:rPr>
              <a:t>列写原始方程：</a:t>
            </a:r>
            <a:endParaRPr lang="zh-CN" altLang="en-US" b="1" dirty="0">
              <a:latin typeface="Times New Roman" panose="02020603050405020304" pitchFamily="18" charset="0"/>
            </a:endParaRPr>
          </a:p>
        </p:txBody>
      </p:sp>
      <p:graphicFrame>
        <p:nvGraphicFramePr>
          <p:cNvPr id="185353" name="Object 9"/>
          <p:cNvGraphicFramePr>
            <a:graphicFrameLocks noChangeAspect="1"/>
          </p:cNvGraphicFramePr>
          <p:nvPr/>
        </p:nvGraphicFramePr>
        <p:xfrm>
          <a:off x="4343400" y="1619250"/>
          <a:ext cx="3276600" cy="514350"/>
        </p:xfrm>
        <a:graphic>
          <a:graphicData uri="http://schemas.openxmlformats.org/presentationml/2006/ole">
            <mc:AlternateContent xmlns:mc="http://schemas.openxmlformats.org/markup-compatibility/2006">
              <mc:Choice xmlns:v="urn:schemas-microsoft-com:vml" Requires="v">
                <p:oleObj spid="_x0000_s3357" name="" r:id="rId9" imgW="1447800" imgH="228600" progId="Equation.3">
                  <p:embed/>
                </p:oleObj>
              </mc:Choice>
              <mc:Fallback>
                <p:oleObj name="" r:id="rId9" imgW="1447800" imgH="228600" progId="Equation.3">
                  <p:embed/>
                  <p:pic>
                    <p:nvPicPr>
                      <p:cNvPr id="0" name="图片 3356"/>
                      <p:cNvPicPr/>
                      <p:nvPr/>
                    </p:nvPicPr>
                    <p:blipFill>
                      <a:blip r:embed="rId10"/>
                      <a:stretch>
                        <a:fillRect/>
                      </a:stretch>
                    </p:blipFill>
                    <p:spPr>
                      <a:xfrm>
                        <a:off x="4343400" y="1619250"/>
                        <a:ext cx="3276600" cy="514350"/>
                      </a:xfrm>
                      <a:prstGeom prst="rect">
                        <a:avLst/>
                      </a:prstGeom>
                      <a:noFill/>
                      <a:ln w="38100">
                        <a:noFill/>
                        <a:miter/>
                      </a:ln>
                    </p:spPr>
                  </p:pic>
                </p:oleObj>
              </mc:Fallback>
            </mc:AlternateContent>
          </a:graphicData>
        </a:graphic>
      </p:graphicFrame>
      <p:graphicFrame>
        <p:nvGraphicFramePr>
          <p:cNvPr id="185354" name="Object 10"/>
          <p:cNvGraphicFramePr>
            <a:graphicFrameLocks noChangeAspect="1"/>
          </p:cNvGraphicFramePr>
          <p:nvPr/>
        </p:nvGraphicFramePr>
        <p:xfrm>
          <a:off x="6553200" y="2011363"/>
          <a:ext cx="2514600" cy="976312"/>
        </p:xfrm>
        <a:graphic>
          <a:graphicData uri="http://schemas.openxmlformats.org/presentationml/2006/ole">
            <mc:AlternateContent xmlns:mc="http://schemas.openxmlformats.org/markup-compatibility/2006">
              <mc:Choice xmlns:v="urn:schemas-microsoft-com:vml" Requires="v">
                <p:oleObj spid="_x0000_s3358" name="" r:id="rId11" imgW="1104900" imgH="431800" progId="Equation.3">
                  <p:embed/>
                </p:oleObj>
              </mc:Choice>
              <mc:Fallback>
                <p:oleObj name="" r:id="rId11" imgW="1104900" imgH="431800" progId="Equation.3">
                  <p:embed/>
                  <p:pic>
                    <p:nvPicPr>
                      <p:cNvPr id="0" name="图片 3357"/>
                      <p:cNvPicPr/>
                      <p:nvPr/>
                    </p:nvPicPr>
                    <p:blipFill>
                      <a:blip r:embed="rId12"/>
                      <a:stretch>
                        <a:fillRect/>
                      </a:stretch>
                    </p:blipFill>
                    <p:spPr>
                      <a:xfrm>
                        <a:off x="6553200" y="2011363"/>
                        <a:ext cx="2514600" cy="976312"/>
                      </a:xfrm>
                      <a:prstGeom prst="rect">
                        <a:avLst/>
                      </a:prstGeom>
                      <a:noFill/>
                      <a:ln w="38100">
                        <a:noFill/>
                        <a:miter/>
                      </a:ln>
                    </p:spPr>
                  </p:pic>
                </p:oleObj>
              </mc:Fallback>
            </mc:AlternateContent>
          </a:graphicData>
        </a:graphic>
      </p:graphicFrame>
      <p:graphicFrame>
        <p:nvGraphicFramePr>
          <p:cNvPr id="185355" name="Object 12"/>
          <p:cNvGraphicFramePr>
            <a:graphicFrameLocks noChangeAspect="1"/>
          </p:cNvGraphicFramePr>
          <p:nvPr/>
        </p:nvGraphicFramePr>
        <p:xfrm>
          <a:off x="152400" y="3597275"/>
          <a:ext cx="1981200" cy="1308100"/>
        </p:xfrm>
        <a:graphic>
          <a:graphicData uri="http://schemas.openxmlformats.org/presentationml/2006/ole">
            <mc:AlternateContent xmlns:mc="http://schemas.openxmlformats.org/markup-compatibility/2006">
              <mc:Choice xmlns:v="urn:schemas-microsoft-com:vml" Requires="v">
                <p:oleObj spid="_x0000_s3354" name="" r:id="rId13" imgW="1009650" imgH="666750" progId="Paint.Picture">
                  <p:embed/>
                </p:oleObj>
              </mc:Choice>
              <mc:Fallback>
                <p:oleObj name="" r:id="rId13" imgW="1009650" imgH="666750" progId="Paint.Picture">
                  <p:embed/>
                  <p:pic>
                    <p:nvPicPr>
                      <p:cNvPr id="0" name="图片 3353"/>
                      <p:cNvPicPr/>
                      <p:nvPr/>
                    </p:nvPicPr>
                    <p:blipFill>
                      <a:blip r:embed="rId14"/>
                      <a:stretch>
                        <a:fillRect/>
                      </a:stretch>
                    </p:blipFill>
                    <p:spPr>
                      <a:xfrm>
                        <a:off x="152400" y="3597275"/>
                        <a:ext cx="1981200" cy="1308100"/>
                      </a:xfrm>
                      <a:prstGeom prst="rect">
                        <a:avLst/>
                      </a:prstGeom>
                      <a:noFill/>
                      <a:ln w="38100">
                        <a:noFill/>
                        <a:miter/>
                      </a:ln>
                    </p:spPr>
                  </p:pic>
                </p:oleObj>
              </mc:Fallback>
            </mc:AlternateContent>
          </a:graphicData>
        </a:graphic>
      </p:graphicFrame>
      <p:sp>
        <p:nvSpPr>
          <p:cNvPr id="185356" name="AutoShape 13"/>
          <p:cNvSpPr/>
          <p:nvPr/>
        </p:nvSpPr>
        <p:spPr>
          <a:xfrm>
            <a:off x="1346200" y="2133600"/>
            <a:ext cx="228600" cy="914400"/>
          </a:xfrm>
          <a:prstGeom prst="downArrow">
            <a:avLst>
              <a:gd name="adj1" fmla="val 50000"/>
              <a:gd name="adj2" fmla="val 100000"/>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sp>
        <p:nvSpPr>
          <p:cNvPr id="185357" name="AutoShape 14"/>
          <p:cNvSpPr/>
          <p:nvPr/>
        </p:nvSpPr>
        <p:spPr>
          <a:xfrm>
            <a:off x="4114800" y="2667000"/>
            <a:ext cx="304800" cy="685800"/>
          </a:xfrm>
          <a:prstGeom prst="downArrow">
            <a:avLst>
              <a:gd name="adj1" fmla="val 50000"/>
              <a:gd name="adj2" fmla="val 56250"/>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graphicFrame>
        <p:nvGraphicFramePr>
          <p:cNvPr id="185358" name="Object 15"/>
          <p:cNvGraphicFramePr>
            <a:graphicFrameLocks noChangeAspect="1"/>
          </p:cNvGraphicFramePr>
          <p:nvPr/>
        </p:nvGraphicFramePr>
        <p:xfrm>
          <a:off x="2667000" y="3336925"/>
          <a:ext cx="1981200" cy="1182688"/>
        </p:xfrm>
        <a:graphic>
          <a:graphicData uri="http://schemas.openxmlformats.org/presentationml/2006/ole">
            <mc:AlternateContent xmlns:mc="http://schemas.openxmlformats.org/markup-compatibility/2006">
              <mc:Choice xmlns:v="urn:schemas-microsoft-com:vml" Requires="v">
                <p:oleObj spid="_x0000_s3355" name="" r:id="rId15" imgW="1085850" imgH="647700" progId="Paint.Picture">
                  <p:embed/>
                </p:oleObj>
              </mc:Choice>
              <mc:Fallback>
                <p:oleObj name="" r:id="rId15" imgW="1085850" imgH="647700" progId="Paint.Picture">
                  <p:embed/>
                  <p:pic>
                    <p:nvPicPr>
                      <p:cNvPr id="0" name="图片 3354"/>
                      <p:cNvPicPr/>
                      <p:nvPr/>
                    </p:nvPicPr>
                    <p:blipFill>
                      <a:blip r:embed="rId16"/>
                      <a:stretch>
                        <a:fillRect/>
                      </a:stretch>
                    </p:blipFill>
                    <p:spPr>
                      <a:xfrm>
                        <a:off x="2667000" y="3336925"/>
                        <a:ext cx="1981200" cy="1182688"/>
                      </a:xfrm>
                      <a:prstGeom prst="rect">
                        <a:avLst/>
                      </a:prstGeom>
                      <a:noFill/>
                      <a:ln w="38100">
                        <a:noFill/>
                        <a:miter/>
                      </a:ln>
                    </p:spPr>
                  </p:pic>
                </p:oleObj>
              </mc:Fallback>
            </mc:AlternateContent>
          </a:graphicData>
        </a:graphic>
      </p:graphicFrame>
      <p:sp>
        <p:nvSpPr>
          <p:cNvPr id="185359" name="AutoShape 16"/>
          <p:cNvSpPr/>
          <p:nvPr/>
        </p:nvSpPr>
        <p:spPr>
          <a:xfrm>
            <a:off x="6019800" y="2362200"/>
            <a:ext cx="304800" cy="838200"/>
          </a:xfrm>
          <a:prstGeom prst="downArrow">
            <a:avLst>
              <a:gd name="adj1" fmla="val 50000"/>
              <a:gd name="adj2" fmla="val 68750"/>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graphicFrame>
        <p:nvGraphicFramePr>
          <p:cNvPr id="185360" name="Object 17"/>
          <p:cNvGraphicFramePr>
            <a:graphicFrameLocks noChangeAspect="1"/>
          </p:cNvGraphicFramePr>
          <p:nvPr/>
        </p:nvGraphicFramePr>
        <p:xfrm>
          <a:off x="5397500" y="3721100"/>
          <a:ext cx="1752600" cy="1058863"/>
        </p:xfrm>
        <a:graphic>
          <a:graphicData uri="http://schemas.openxmlformats.org/presentationml/2006/ole">
            <mc:AlternateContent xmlns:mc="http://schemas.openxmlformats.org/markup-compatibility/2006">
              <mc:Choice xmlns:v="urn:schemas-microsoft-com:vml" Requires="v">
                <p:oleObj spid="_x0000_s3360" name="" r:id="rId17" imgW="1057275" imgH="638175" progId="Paint.Picture">
                  <p:embed/>
                </p:oleObj>
              </mc:Choice>
              <mc:Fallback>
                <p:oleObj name="" r:id="rId17" imgW="1057275" imgH="638175" progId="Paint.Picture">
                  <p:embed/>
                  <p:pic>
                    <p:nvPicPr>
                      <p:cNvPr id="0" name="图片 3359"/>
                      <p:cNvPicPr/>
                      <p:nvPr/>
                    </p:nvPicPr>
                    <p:blipFill>
                      <a:blip r:embed="rId18"/>
                      <a:stretch>
                        <a:fillRect/>
                      </a:stretch>
                    </p:blipFill>
                    <p:spPr>
                      <a:xfrm>
                        <a:off x="5397500" y="3721100"/>
                        <a:ext cx="1752600" cy="1058863"/>
                      </a:xfrm>
                      <a:prstGeom prst="rect">
                        <a:avLst/>
                      </a:prstGeom>
                      <a:noFill/>
                      <a:ln w="38100">
                        <a:noFill/>
                        <a:miter/>
                      </a:ln>
                    </p:spPr>
                  </p:pic>
                </p:oleObj>
              </mc:Fallback>
            </mc:AlternateContent>
          </a:graphicData>
        </a:graphic>
      </p:graphicFrame>
      <p:graphicFrame>
        <p:nvGraphicFramePr>
          <p:cNvPr id="185361" name="Object 18"/>
          <p:cNvGraphicFramePr>
            <a:graphicFrameLocks noChangeAspect="1"/>
          </p:cNvGraphicFramePr>
          <p:nvPr/>
        </p:nvGraphicFramePr>
        <p:xfrm>
          <a:off x="7315200" y="3571875"/>
          <a:ext cx="1600200" cy="873125"/>
        </p:xfrm>
        <a:graphic>
          <a:graphicData uri="http://schemas.openxmlformats.org/presentationml/2006/ole">
            <mc:AlternateContent xmlns:mc="http://schemas.openxmlformats.org/markup-compatibility/2006">
              <mc:Choice xmlns:v="urn:schemas-microsoft-com:vml" Requires="v">
                <p:oleObj spid="_x0000_s3352" name="" r:id="rId19" imgW="923925" imgH="504825" progId="Paint.Picture">
                  <p:embed/>
                </p:oleObj>
              </mc:Choice>
              <mc:Fallback>
                <p:oleObj name="" r:id="rId19" imgW="923925" imgH="504825" progId="Paint.Picture">
                  <p:embed/>
                  <p:pic>
                    <p:nvPicPr>
                      <p:cNvPr id="0" name="图片 3351"/>
                      <p:cNvPicPr/>
                      <p:nvPr/>
                    </p:nvPicPr>
                    <p:blipFill>
                      <a:blip r:embed="rId20"/>
                      <a:stretch>
                        <a:fillRect/>
                      </a:stretch>
                    </p:blipFill>
                    <p:spPr>
                      <a:xfrm>
                        <a:off x="7315200" y="3571875"/>
                        <a:ext cx="1600200" cy="873125"/>
                      </a:xfrm>
                      <a:prstGeom prst="rect">
                        <a:avLst/>
                      </a:prstGeom>
                      <a:noFill/>
                      <a:ln w="38100">
                        <a:noFill/>
                        <a:miter/>
                      </a:ln>
                    </p:spPr>
                  </p:pic>
                </p:oleObj>
              </mc:Fallback>
            </mc:AlternateContent>
          </a:graphicData>
        </a:graphic>
      </p:graphicFrame>
      <p:sp>
        <p:nvSpPr>
          <p:cNvPr id="185362" name="AutoShape 19"/>
          <p:cNvSpPr/>
          <p:nvPr/>
        </p:nvSpPr>
        <p:spPr>
          <a:xfrm>
            <a:off x="7848600" y="2971800"/>
            <a:ext cx="304800" cy="381000"/>
          </a:xfrm>
          <a:prstGeom prst="downArrow">
            <a:avLst>
              <a:gd name="adj1" fmla="val 50000"/>
              <a:gd name="adj2" fmla="val 31250"/>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sp>
        <p:nvSpPr>
          <p:cNvPr id="185363" name="Text Box 20"/>
          <p:cNvSpPr txBox="1"/>
          <p:nvPr/>
        </p:nvSpPr>
        <p:spPr>
          <a:xfrm>
            <a:off x="76200" y="2844800"/>
            <a:ext cx="44958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en-US" altLang="zh-CN" b="1" dirty="0">
                <a:latin typeface="Times New Roman" panose="02020603050405020304" pitchFamily="18" charset="0"/>
              </a:rPr>
              <a:t>(2)</a:t>
            </a:r>
            <a:r>
              <a:rPr lang="zh-CN" altLang="en-US" b="1" dirty="0">
                <a:latin typeface="Times New Roman" panose="02020603050405020304" pitchFamily="18" charset="0"/>
              </a:rPr>
              <a:t>画出子方程结构图：</a:t>
            </a:r>
            <a:endParaRPr lang="zh-CN" altLang="en-US" b="1" dirty="0">
              <a:latin typeface="Times New Roman" panose="02020603050405020304" pitchFamily="18" charset="0"/>
            </a:endParaRPr>
          </a:p>
        </p:txBody>
      </p:sp>
      <p:sp>
        <p:nvSpPr>
          <p:cNvPr id="185364" name="Text Box 21"/>
          <p:cNvSpPr txBox="1"/>
          <p:nvPr/>
        </p:nvSpPr>
        <p:spPr>
          <a:xfrm>
            <a:off x="-150812" y="4876800"/>
            <a:ext cx="4341812"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a:t>
            </a:r>
            <a:r>
              <a:rPr lang="en-US" altLang="zh-CN" b="1" dirty="0">
                <a:latin typeface="Times New Roman" panose="02020603050405020304" pitchFamily="18" charset="0"/>
              </a:rPr>
              <a:t>3</a:t>
            </a:r>
            <a:r>
              <a:rPr lang="zh-CN" altLang="en-US" b="1" dirty="0">
                <a:latin typeface="Times New Roman" panose="02020603050405020304" pitchFamily="18" charset="0"/>
              </a:rPr>
              <a:t>）连接相关信号线</a:t>
            </a:r>
            <a:endParaRPr lang="zh-CN" altLang="en-US" b="1" dirty="0">
              <a:latin typeface="Times New Roman" panose="02020603050405020304" pitchFamily="18" charset="0"/>
            </a:endParaRPr>
          </a:p>
        </p:txBody>
      </p:sp>
      <p:sp>
        <p:nvSpPr>
          <p:cNvPr id="185365" name="Text Box 22"/>
          <p:cNvSpPr txBox="1"/>
          <p:nvPr/>
        </p:nvSpPr>
        <p:spPr>
          <a:xfrm>
            <a:off x="457200" y="5562600"/>
            <a:ext cx="3538538"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得到最终结构图：</a:t>
            </a:r>
            <a:endParaRPr lang="zh-CN" altLang="en-US" b="1" dirty="0">
              <a:latin typeface="Times New Roman" panose="02020603050405020304" pitchFamily="18" charset="0"/>
            </a:endParaRPr>
          </a:p>
        </p:txBody>
      </p:sp>
      <p:sp>
        <p:nvSpPr>
          <p:cNvPr id="185366" name="Line 23"/>
          <p:cNvSpPr/>
          <p:nvPr/>
        </p:nvSpPr>
        <p:spPr>
          <a:xfrm>
            <a:off x="1981200" y="4038600"/>
            <a:ext cx="838200" cy="0"/>
          </a:xfrm>
          <a:prstGeom prst="line">
            <a:avLst/>
          </a:prstGeom>
          <a:ln w="28575" cap="flat" cmpd="sng">
            <a:solidFill>
              <a:schemeClr val="tx2"/>
            </a:solidFill>
            <a:prstDash val="solid"/>
            <a:headEnd type="none" w="med" len="med"/>
            <a:tailEnd type="none" w="med" len="med"/>
          </a:ln>
        </p:spPr>
      </p:sp>
      <p:sp>
        <p:nvSpPr>
          <p:cNvPr id="185367" name="Line 24"/>
          <p:cNvSpPr/>
          <p:nvPr/>
        </p:nvSpPr>
        <p:spPr>
          <a:xfrm>
            <a:off x="4495800" y="4044950"/>
            <a:ext cx="1066800" cy="0"/>
          </a:xfrm>
          <a:prstGeom prst="line">
            <a:avLst/>
          </a:prstGeom>
          <a:ln w="28575" cap="flat" cmpd="sng">
            <a:solidFill>
              <a:schemeClr val="tx2"/>
            </a:solidFill>
            <a:prstDash val="solid"/>
            <a:headEnd type="none" w="med" len="med"/>
            <a:tailEnd type="none" w="med" len="med"/>
          </a:ln>
        </p:spPr>
      </p:sp>
      <p:sp>
        <p:nvSpPr>
          <p:cNvPr id="185368" name="Line 25"/>
          <p:cNvSpPr/>
          <p:nvPr/>
        </p:nvSpPr>
        <p:spPr>
          <a:xfrm>
            <a:off x="6934200" y="4038600"/>
            <a:ext cx="533400" cy="0"/>
          </a:xfrm>
          <a:prstGeom prst="line">
            <a:avLst/>
          </a:prstGeom>
          <a:ln w="28575" cap="flat" cmpd="sng">
            <a:solidFill>
              <a:schemeClr val="tx2"/>
            </a:solidFill>
            <a:prstDash val="solid"/>
            <a:headEnd type="none" w="med" len="med"/>
            <a:tailEnd type="none" w="med" len="med"/>
          </a:ln>
        </p:spPr>
      </p:sp>
      <p:sp>
        <p:nvSpPr>
          <p:cNvPr id="185369" name="Line 26"/>
          <p:cNvSpPr/>
          <p:nvPr/>
        </p:nvSpPr>
        <p:spPr>
          <a:xfrm flipH="1">
            <a:off x="4932363" y="4038600"/>
            <a:ext cx="20637" cy="830263"/>
          </a:xfrm>
          <a:prstGeom prst="line">
            <a:avLst/>
          </a:prstGeom>
          <a:ln w="28575" cap="flat" cmpd="sng">
            <a:solidFill>
              <a:schemeClr val="tx2"/>
            </a:solidFill>
            <a:prstDash val="solid"/>
            <a:headEnd type="none" w="med" len="med"/>
            <a:tailEnd type="none" w="med" len="med"/>
          </a:ln>
        </p:spPr>
      </p:sp>
      <p:sp>
        <p:nvSpPr>
          <p:cNvPr id="185370" name="Line 27"/>
          <p:cNvSpPr/>
          <p:nvPr/>
        </p:nvSpPr>
        <p:spPr>
          <a:xfrm flipH="1">
            <a:off x="746125" y="4868863"/>
            <a:ext cx="4186238" cy="0"/>
          </a:xfrm>
          <a:prstGeom prst="line">
            <a:avLst/>
          </a:prstGeom>
          <a:ln w="28575" cap="flat" cmpd="sng">
            <a:solidFill>
              <a:schemeClr val="tx2"/>
            </a:solidFill>
            <a:prstDash val="solid"/>
            <a:headEnd type="none" w="med" len="med"/>
            <a:tailEnd type="none" w="med" len="med"/>
          </a:ln>
        </p:spPr>
      </p:sp>
      <p:sp>
        <p:nvSpPr>
          <p:cNvPr id="185371" name="Line 28"/>
          <p:cNvSpPr/>
          <p:nvPr/>
        </p:nvSpPr>
        <p:spPr>
          <a:xfrm>
            <a:off x="8610600" y="4038600"/>
            <a:ext cx="0" cy="685800"/>
          </a:xfrm>
          <a:prstGeom prst="line">
            <a:avLst/>
          </a:prstGeom>
          <a:ln w="28575" cap="flat" cmpd="sng">
            <a:solidFill>
              <a:schemeClr val="tx2"/>
            </a:solidFill>
            <a:prstDash val="solid"/>
            <a:headEnd type="none" w="med" len="med"/>
            <a:tailEnd type="none" w="med" len="med"/>
          </a:ln>
        </p:spPr>
      </p:sp>
      <p:sp>
        <p:nvSpPr>
          <p:cNvPr id="185372" name="Line 29"/>
          <p:cNvSpPr/>
          <p:nvPr/>
        </p:nvSpPr>
        <p:spPr>
          <a:xfrm flipH="1">
            <a:off x="5883275" y="4724400"/>
            <a:ext cx="2743200" cy="0"/>
          </a:xfrm>
          <a:prstGeom prst="line">
            <a:avLst/>
          </a:prstGeom>
          <a:ln w="28575" cap="flat" cmpd="sng">
            <a:solidFill>
              <a:schemeClr val="tx2"/>
            </a:solidFill>
            <a:prstDash val="solid"/>
            <a:headEnd type="none" w="med" len="med"/>
            <a:tailEnd type="none" w="med" len="med"/>
          </a:ln>
        </p:spPr>
      </p:sp>
      <p:sp>
        <p:nvSpPr>
          <p:cNvPr id="185373" name="Line 30"/>
          <p:cNvSpPr/>
          <p:nvPr/>
        </p:nvSpPr>
        <p:spPr>
          <a:xfrm flipV="1">
            <a:off x="7146925" y="3416300"/>
            <a:ext cx="0" cy="609600"/>
          </a:xfrm>
          <a:prstGeom prst="line">
            <a:avLst/>
          </a:prstGeom>
          <a:ln w="28575" cap="flat" cmpd="sng">
            <a:solidFill>
              <a:schemeClr val="tx2"/>
            </a:solidFill>
            <a:prstDash val="solid"/>
            <a:headEnd type="none" w="med" len="med"/>
            <a:tailEnd type="none" w="med" len="med"/>
          </a:ln>
        </p:spPr>
      </p:sp>
      <p:sp>
        <p:nvSpPr>
          <p:cNvPr id="185374" name="Line 31"/>
          <p:cNvSpPr/>
          <p:nvPr/>
        </p:nvSpPr>
        <p:spPr>
          <a:xfrm flipH="1">
            <a:off x="3276600" y="3400425"/>
            <a:ext cx="3886200" cy="0"/>
          </a:xfrm>
          <a:prstGeom prst="line">
            <a:avLst/>
          </a:prstGeom>
          <a:ln w="28575" cap="flat" cmpd="sng">
            <a:solidFill>
              <a:schemeClr val="tx2"/>
            </a:solidFill>
            <a:prstDash val="solid"/>
            <a:headEnd type="none" w="med" len="med"/>
            <a:tailEnd type="none" w="med" len="med"/>
          </a:ln>
        </p:spPr>
      </p:sp>
      <p:sp>
        <p:nvSpPr>
          <p:cNvPr id="211999" name="灯片编号占位符 1"/>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rgbClr val="002699"/>
                </a:solidFill>
              </a:rPr>
            </a:fld>
            <a:endParaRPr lang="en-US" altLang="zh-CN" sz="1400" b="1" dirty="0">
              <a:solidFill>
                <a:srgbClr val="002699"/>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5352"/>
                                        </p:tgtEl>
                                        <p:attrNameLst>
                                          <p:attrName>style.visibility</p:attrName>
                                        </p:attrNameLst>
                                      </p:cBhvr>
                                      <p:to>
                                        <p:strVal val="visible"/>
                                      </p:to>
                                    </p:set>
                                    <p:anim calcmode="lin" valueType="num">
                                      <p:cBhvr additive="base">
                                        <p:cTn id="7" dur="500" fill="hold"/>
                                        <p:tgtEl>
                                          <p:spTgt spid="185352"/>
                                        </p:tgtEl>
                                        <p:attrNameLst>
                                          <p:attrName>ppt_x</p:attrName>
                                        </p:attrNameLst>
                                      </p:cBhvr>
                                      <p:tavLst>
                                        <p:tav tm="0">
                                          <p:val>
                                            <p:strVal val="0-#ppt_w/2"/>
                                          </p:val>
                                        </p:tav>
                                        <p:tav tm="100000">
                                          <p:val>
                                            <p:strVal val="#ppt_x"/>
                                          </p:val>
                                        </p:tav>
                                      </p:tavLst>
                                    </p:anim>
                                    <p:anim calcmode="lin" valueType="num">
                                      <p:cBhvr additive="base">
                                        <p:cTn id="8" dur="500" fill="hold"/>
                                        <p:tgtEl>
                                          <p:spTgt spid="18535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85350"/>
                                        </p:tgtEl>
                                        <p:attrNameLst>
                                          <p:attrName>style.visibility</p:attrName>
                                        </p:attrNameLst>
                                      </p:cBhvr>
                                      <p:to>
                                        <p:strVal val="visible"/>
                                      </p:to>
                                    </p:set>
                                    <p:anim calcmode="lin" valueType="num">
                                      <p:cBhvr additive="base">
                                        <p:cTn id="13" dur="500" fill="hold"/>
                                        <p:tgtEl>
                                          <p:spTgt spid="185350"/>
                                        </p:tgtEl>
                                        <p:attrNameLst>
                                          <p:attrName>ppt_x</p:attrName>
                                        </p:attrNameLst>
                                      </p:cBhvr>
                                      <p:tavLst>
                                        <p:tav tm="0">
                                          <p:val>
                                            <p:strVal val="0-#ppt_w/2"/>
                                          </p:val>
                                        </p:tav>
                                        <p:tav tm="100000">
                                          <p:val>
                                            <p:strVal val="#ppt_x"/>
                                          </p:val>
                                        </p:tav>
                                      </p:tavLst>
                                    </p:anim>
                                    <p:anim calcmode="lin" valueType="num">
                                      <p:cBhvr additive="base">
                                        <p:cTn id="14" dur="500" fill="hold"/>
                                        <p:tgtEl>
                                          <p:spTgt spid="18535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6" fill="hold" nodeType="clickEffect">
                                  <p:stCondLst>
                                    <p:cond delay="0"/>
                                  </p:stCondLst>
                                  <p:childTnLst>
                                    <p:set>
                                      <p:cBhvr>
                                        <p:cTn id="18" dur="1" fill="hold">
                                          <p:stCondLst>
                                            <p:cond delay="0"/>
                                          </p:stCondLst>
                                        </p:cTn>
                                        <p:tgtEl>
                                          <p:spTgt spid="185351"/>
                                        </p:tgtEl>
                                        <p:attrNameLst>
                                          <p:attrName>style.visibility</p:attrName>
                                        </p:attrNameLst>
                                      </p:cBhvr>
                                      <p:to>
                                        <p:strVal val="visible"/>
                                      </p:to>
                                    </p:set>
                                    <p:animEffect transition="in" filter="barn(inHorizontal)">
                                      <p:cBhvr>
                                        <p:cTn id="19" dur="500"/>
                                        <p:tgtEl>
                                          <p:spTgt spid="185351"/>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499"/>
                                          </p:stCondLst>
                                        </p:cTn>
                                        <p:tgtEl>
                                          <p:spTgt spid="18535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499"/>
                                          </p:stCondLst>
                                        </p:cTn>
                                        <p:tgtEl>
                                          <p:spTgt spid="18535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85363"/>
                                        </p:tgtEl>
                                        <p:attrNameLst>
                                          <p:attrName>style.visibility</p:attrName>
                                        </p:attrNameLst>
                                      </p:cBhvr>
                                      <p:to>
                                        <p:strVal val="visible"/>
                                      </p:to>
                                    </p:set>
                                    <p:animEffect transition="in" filter="box(in)">
                                      <p:cBhvr>
                                        <p:cTn id="32" dur="500"/>
                                        <p:tgtEl>
                                          <p:spTgt spid="185363"/>
                                        </p:tgtEl>
                                      </p:cBhvr>
                                    </p:animEffect>
                                  </p:childTnLst>
                                </p:cTn>
                              </p:par>
                            </p:childTnLst>
                          </p:cTn>
                        </p:par>
                      </p:childTnLst>
                    </p:cTn>
                  </p:par>
                  <p:par>
                    <p:cTn id="33" fill="hold">
                      <p:stCondLst>
                        <p:cond delay="indefinite"/>
                      </p:stCondLst>
                      <p:childTnLst>
                        <p:par>
                          <p:cTn id="34" fill="hold">
                            <p:stCondLst>
                              <p:cond delay="0"/>
                            </p:stCondLst>
                            <p:childTnLst>
                              <p:par>
                                <p:cTn id="35" presetID="17" presetClass="entr" presetSubtype="1" fill="hold" grpId="0" nodeType="clickEffect">
                                  <p:stCondLst>
                                    <p:cond delay="0"/>
                                  </p:stCondLst>
                                  <p:childTnLst>
                                    <p:set>
                                      <p:cBhvr>
                                        <p:cTn id="36" dur="1" fill="hold">
                                          <p:stCondLst>
                                            <p:cond delay="0"/>
                                          </p:stCondLst>
                                        </p:cTn>
                                        <p:tgtEl>
                                          <p:spTgt spid="185356"/>
                                        </p:tgtEl>
                                        <p:attrNameLst>
                                          <p:attrName>style.visibility</p:attrName>
                                        </p:attrNameLst>
                                      </p:cBhvr>
                                      <p:to>
                                        <p:strVal val="visible"/>
                                      </p:to>
                                    </p:set>
                                    <p:anim calcmode="lin" valueType="num">
                                      <p:cBhvr>
                                        <p:cTn id="37" dur="500" fill="hold"/>
                                        <p:tgtEl>
                                          <p:spTgt spid="185356"/>
                                        </p:tgtEl>
                                        <p:attrNameLst>
                                          <p:attrName>ppt_x</p:attrName>
                                        </p:attrNameLst>
                                      </p:cBhvr>
                                      <p:tavLst>
                                        <p:tav tm="0">
                                          <p:val>
                                            <p:strVal val="#ppt_x"/>
                                          </p:val>
                                        </p:tav>
                                        <p:tav tm="100000">
                                          <p:val>
                                            <p:strVal val="#ppt_x"/>
                                          </p:val>
                                        </p:tav>
                                      </p:tavLst>
                                    </p:anim>
                                    <p:anim calcmode="lin" valueType="num">
                                      <p:cBhvr>
                                        <p:cTn id="38" dur="500" fill="hold"/>
                                        <p:tgtEl>
                                          <p:spTgt spid="185356"/>
                                        </p:tgtEl>
                                        <p:attrNameLst>
                                          <p:attrName>ppt_y</p:attrName>
                                        </p:attrNameLst>
                                      </p:cBhvr>
                                      <p:tavLst>
                                        <p:tav tm="0">
                                          <p:val>
                                            <p:strVal val="#ppt_y-#ppt_h/2"/>
                                          </p:val>
                                        </p:tav>
                                        <p:tav tm="100000">
                                          <p:val>
                                            <p:strVal val="#ppt_y"/>
                                          </p:val>
                                        </p:tav>
                                      </p:tavLst>
                                    </p:anim>
                                    <p:anim calcmode="lin" valueType="num">
                                      <p:cBhvr>
                                        <p:cTn id="39" dur="500" fill="hold"/>
                                        <p:tgtEl>
                                          <p:spTgt spid="185356"/>
                                        </p:tgtEl>
                                        <p:attrNameLst>
                                          <p:attrName>ppt_w</p:attrName>
                                        </p:attrNameLst>
                                      </p:cBhvr>
                                      <p:tavLst>
                                        <p:tav tm="0">
                                          <p:val>
                                            <p:strVal val="#ppt_w"/>
                                          </p:val>
                                        </p:tav>
                                        <p:tav tm="100000">
                                          <p:val>
                                            <p:strVal val="#ppt_w"/>
                                          </p:val>
                                        </p:tav>
                                      </p:tavLst>
                                    </p:anim>
                                    <p:anim calcmode="lin" valueType="num">
                                      <p:cBhvr>
                                        <p:cTn id="40" dur="500" fill="hold"/>
                                        <p:tgtEl>
                                          <p:spTgt spid="185356"/>
                                        </p:tgtEl>
                                        <p:attrNameLst>
                                          <p:attrName>ppt_h</p:attrName>
                                        </p:attrNameLst>
                                      </p:cBhvr>
                                      <p:tavLst>
                                        <p:tav tm="0">
                                          <p:val>
                                            <p:fltVal val="0.000000"/>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17" presetClass="entr" presetSubtype="1" fill="hold" nodeType="clickEffect">
                                  <p:stCondLst>
                                    <p:cond delay="0"/>
                                  </p:stCondLst>
                                  <p:childTnLst>
                                    <p:set>
                                      <p:cBhvr>
                                        <p:cTn id="44" dur="1" fill="hold">
                                          <p:stCondLst>
                                            <p:cond delay="0"/>
                                          </p:stCondLst>
                                        </p:cTn>
                                        <p:tgtEl>
                                          <p:spTgt spid="185355"/>
                                        </p:tgtEl>
                                        <p:attrNameLst>
                                          <p:attrName>style.visibility</p:attrName>
                                        </p:attrNameLst>
                                      </p:cBhvr>
                                      <p:to>
                                        <p:strVal val="visible"/>
                                      </p:to>
                                    </p:set>
                                    <p:anim calcmode="lin" valueType="num">
                                      <p:cBhvr>
                                        <p:cTn id="45" dur="500" fill="hold"/>
                                        <p:tgtEl>
                                          <p:spTgt spid="185355"/>
                                        </p:tgtEl>
                                        <p:attrNameLst>
                                          <p:attrName>ppt_x</p:attrName>
                                        </p:attrNameLst>
                                      </p:cBhvr>
                                      <p:tavLst>
                                        <p:tav tm="0">
                                          <p:val>
                                            <p:strVal val="#ppt_x"/>
                                          </p:val>
                                        </p:tav>
                                        <p:tav tm="100000">
                                          <p:val>
                                            <p:strVal val="#ppt_x"/>
                                          </p:val>
                                        </p:tav>
                                      </p:tavLst>
                                    </p:anim>
                                    <p:anim calcmode="lin" valueType="num">
                                      <p:cBhvr>
                                        <p:cTn id="46" dur="500" fill="hold"/>
                                        <p:tgtEl>
                                          <p:spTgt spid="185355"/>
                                        </p:tgtEl>
                                        <p:attrNameLst>
                                          <p:attrName>ppt_y</p:attrName>
                                        </p:attrNameLst>
                                      </p:cBhvr>
                                      <p:tavLst>
                                        <p:tav tm="0">
                                          <p:val>
                                            <p:strVal val="#ppt_y-#ppt_h/2"/>
                                          </p:val>
                                        </p:tav>
                                        <p:tav tm="100000">
                                          <p:val>
                                            <p:strVal val="#ppt_y"/>
                                          </p:val>
                                        </p:tav>
                                      </p:tavLst>
                                    </p:anim>
                                    <p:anim calcmode="lin" valueType="num">
                                      <p:cBhvr>
                                        <p:cTn id="47" dur="500" fill="hold"/>
                                        <p:tgtEl>
                                          <p:spTgt spid="185355"/>
                                        </p:tgtEl>
                                        <p:attrNameLst>
                                          <p:attrName>ppt_w</p:attrName>
                                        </p:attrNameLst>
                                      </p:cBhvr>
                                      <p:tavLst>
                                        <p:tav tm="0">
                                          <p:val>
                                            <p:strVal val="#ppt_w"/>
                                          </p:val>
                                        </p:tav>
                                        <p:tav tm="100000">
                                          <p:val>
                                            <p:strVal val="#ppt_w"/>
                                          </p:val>
                                        </p:tav>
                                      </p:tavLst>
                                    </p:anim>
                                    <p:anim calcmode="lin" valueType="num">
                                      <p:cBhvr>
                                        <p:cTn id="48" dur="500" fill="hold"/>
                                        <p:tgtEl>
                                          <p:spTgt spid="185355"/>
                                        </p:tgtEl>
                                        <p:attrNameLst>
                                          <p:attrName>ppt_h</p:attrName>
                                        </p:attrNameLst>
                                      </p:cBhvr>
                                      <p:tavLst>
                                        <p:tav tm="0">
                                          <p:val>
                                            <p:fltVal val="0.000000"/>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17" presetClass="entr" presetSubtype="1" fill="hold" grpId="0" nodeType="clickEffect">
                                  <p:stCondLst>
                                    <p:cond delay="0"/>
                                  </p:stCondLst>
                                  <p:childTnLst>
                                    <p:set>
                                      <p:cBhvr>
                                        <p:cTn id="52" dur="1" fill="hold">
                                          <p:stCondLst>
                                            <p:cond delay="0"/>
                                          </p:stCondLst>
                                        </p:cTn>
                                        <p:tgtEl>
                                          <p:spTgt spid="185357"/>
                                        </p:tgtEl>
                                        <p:attrNameLst>
                                          <p:attrName>style.visibility</p:attrName>
                                        </p:attrNameLst>
                                      </p:cBhvr>
                                      <p:to>
                                        <p:strVal val="visible"/>
                                      </p:to>
                                    </p:set>
                                    <p:anim calcmode="lin" valueType="num">
                                      <p:cBhvr>
                                        <p:cTn id="53" dur="500" fill="hold"/>
                                        <p:tgtEl>
                                          <p:spTgt spid="185357"/>
                                        </p:tgtEl>
                                        <p:attrNameLst>
                                          <p:attrName>ppt_x</p:attrName>
                                        </p:attrNameLst>
                                      </p:cBhvr>
                                      <p:tavLst>
                                        <p:tav tm="0">
                                          <p:val>
                                            <p:strVal val="#ppt_x"/>
                                          </p:val>
                                        </p:tav>
                                        <p:tav tm="100000">
                                          <p:val>
                                            <p:strVal val="#ppt_x"/>
                                          </p:val>
                                        </p:tav>
                                      </p:tavLst>
                                    </p:anim>
                                    <p:anim calcmode="lin" valueType="num">
                                      <p:cBhvr>
                                        <p:cTn id="54" dur="500" fill="hold"/>
                                        <p:tgtEl>
                                          <p:spTgt spid="185357"/>
                                        </p:tgtEl>
                                        <p:attrNameLst>
                                          <p:attrName>ppt_y</p:attrName>
                                        </p:attrNameLst>
                                      </p:cBhvr>
                                      <p:tavLst>
                                        <p:tav tm="0">
                                          <p:val>
                                            <p:strVal val="#ppt_y-#ppt_h/2"/>
                                          </p:val>
                                        </p:tav>
                                        <p:tav tm="100000">
                                          <p:val>
                                            <p:strVal val="#ppt_y"/>
                                          </p:val>
                                        </p:tav>
                                      </p:tavLst>
                                    </p:anim>
                                    <p:anim calcmode="lin" valueType="num">
                                      <p:cBhvr>
                                        <p:cTn id="55" dur="500" fill="hold"/>
                                        <p:tgtEl>
                                          <p:spTgt spid="185357"/>
                                        </p:tgtEl>
                                        <p:attrNameLst>
                                          <p:attrName>ppt_w</p:attrName>
                                        </p:attrNameLst>
                                      </p:cBhvr>
                                      <p:tavLst>
                                        <p:tav tm="0">
                                          <p:val>
                                            <p:strVal val="#ppt_w"/>
                                          </p:val>
                                        </p:tav>
                                        <p:tav tm="100000">
                                          <p:val>
                                            <p:strVal val="#ppt_w"/>
                                          </p:val>
                                        </p:tav>
                                      </p:tavLst>
                                    </p:anim>
                                    <p:anim calcmode="lin" valueType="num">
                                      <p:cBhvr>
                                        <p:cTn id="56" dur="500" fill="hold"/>
                                        <p:tgtEl>
                                          <p:spTgt spid="185357"/>
                                        </p:tgtEl>
                                        <p:attrNameLst>
                                          <p:attrName>ppt_h</p:attrName>
                                        </p:attrNameLst>
                                      </p:cBhvr>
                                      <p:tavLst>
                                        <p:tav tm="0">
                                          <p:val>
                                            <p:fltVal val="0.000000"/>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ID="17" presetClass="entr" presetSubtype="1" fill="hold" nodeType="clickEffect">
                                  <p:stCondLst>
                                    <p:cond delay="0"/>
                                  </p:stCondLst>
                                  <p:childTnLst>
                                    <p:set>
                                      <p:cBhvr>
                                        <p:cTn id="60" dur="1" fill="hold">
                                          <p:stCondLst>
                                            <p:cond delay="0"/>
                                          </p:stCondLst>
                                        </p:cTn>
                                        <p:tgtEl>
                                          <p:spTgt spid="185358"/>
                                        </p:tgtEl>
                                        <p:attrNameLst>
                                          <p:attrName>style.visibility</p:attrName>
                                        </p:attrNameLst>
                                      </p:cBhvr>
                                      <p:to>
                                        <p:strVal val="visible"/>
                                      </p:to>
                                    </p:set>
                                    <p:anim calcmode="lin" valueType="num">
                                      <p:cBhvr>
                                        <p:cTn id="61" dur="500" fill="hold"/>
                                        <p:tgtEl>
                                          <p:spTgt spid="185358"/>
                                        </p:tgtEl>
                                        <p:attrNameLst>
                                          <p:attrName>ppt_x</p:attrName>
                                        </p:attrNameLst>
                                      </p:cBhvr>
                                      <p:tavLst>
                                        <p:tav tm="0">
                                          <p:val>
                                            <p:strVal val="#ppt_x"/>
                                          </p:val>
                                        </p:tav>
                                        <p:tav tm="100000">
                                          <p:val>
                                            <p:strVal val="#ppt_x"/>
                                          </p:val>
                                        </p:tav>
                                      </p:tavLst>
                                    </p:anim>
                                    <p:anim calcmode="lin" valueType="num">
                                      <p:cBhvr>
                                        <p:cTn id="62" dur="500" fill="hold"/>
                                        <p:tgtEl>
                                          <p:spTgt spid="185358"/>
                                        </p:tgtEl>
                                        <p:attrNameLst>
                                          <p:attrName>ppt_y</p:attrName>
                                        </p:attrNameLst>
                                      </p:cBhvr>
                                      <p:tavLst>
                                        <p:tav tm="0">
                                          <p:val>
                                            <p:strVal val="#ppt_y-#ppt_h/2"/>
                                          </p:val>
                                        </p:tav>
                                        <p:tav tm="100000">
                                          <p:val>
                                            <p:strVal val="#ppt_y"/>
                                          </p:val>
                                        </p:tav>
                                      </p:tavLst>
                                    </p:anim>
                                    <p:anim calcmode="lin" valueType="num">
                                      <p:cBhvr>
                                        <p:cTn id="63" dur="500" fill="hold"/>
                                        <p:tgtEl>
                                          <p:spTgt spid="185358"/>
                                        </p:tgtEl>
                                        <p:attrNameLst>
                                          <p:attrName>ppt_w</p:attrName>
                                        </p:attrNameLst>
                                      </p:cBhvr>
                                      <p:tavLst>
                                        <p:tav tm="0">
                                          <p:val>
                                            <p:strVal val="#ppt_w"/>
                                          </p:val>
                                        </p:tav>
                                        <p:tav tm="100000">
                                          <p:val>
                                            <p:strVal val="#ppt_w"/>
                                          </p:val>
                                        </p:tav>
                                      </p:tavLst>
                                    </p:anim>
                                    <p:anim calcmode="lin" valueType="num">
                                      <p:cBhvr>
                                        <p:cTn id="64" dur="500" fill="hold"/>
                                        <p:tgtEl>
                                          <p:spTgt spid="185358"/>
                                        </p:tgtEl>
                                        <p:attrNameLst>
                                          <p:attrName>ppt_h</p:attrName>
                                        </p:attrNameLst>
                                      </p:cBhvr>
                                      <p:tavLst>
                                        <p:tav tm="0">
                                          <p:val>
                                            <p:fltVal val="0.000000"/>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ID="17" presetClass="entr" presetSubtype="1" fill="hold" grpId="0" nodeType="clickEffect">
                                  <p:stCondLst>
                                    <p:cond delay="0"/>
                                  </p:stCondLst>
                                  <p:childTnLst>
                                    <p:set>
                                      <p:cBhvr>
                                        <p:cTn id="68" dur="1" fill="hold">
                                          <p:stCondLst>
                                            <p:cond delay="0"/>
                                          </p:stCondLst>
                                        </p:cTn>
                                        <p:tgtEl>
                                          <p:spTgt spid="185359"/>
                                        </p:tgtEl>
                                        <p:attrNameLst>
                                          <p:attrName>style.visibility</p:attrName>
                                        </p:attrNameLst>
                                      </p:cBhvr>
                                      <p:to>
                                        <p:strVal val="visible"/>
                                      </p:to>
                                    </p:set>
                                    <p:anim calcmode="lin" valueType="num">
                                      <p:cBhvr>
                                        <p:cTn id="69" dur="500" fill="hold"/>
                                        <p:tgtEl>
                                          <p:spTgt spid="185359"/>
                                        </p:tgtEl>
                                        <p:attrNameLst>
                                          <p:attrName>ppt_x</p:attrName>
                                        </p:attrNameLst>
                                      </p:cBhvr>
                                      <p:tavLst>
                                        <p:tav tm="0">
                                          <p:val>
                                            <p:strVal val="#ppt_x"/>
                                          </p:val>
                                        </p:tav>
                                        <p:tav tm="100000">
                                          <p:val>
                                            <p:strVal val="#ppt_x"/>
                                          </p:val>
                                        </p:tav>
                                      </p:tavLst>
                                    </p:anim>
                                    <p:anim calcmode="lin" valueType="num">
                                      <p:cBhvr>
                                        <p:cTn id="70" dur="500" fill="hold"/>
                                        <p:tgtEl>
                                          <p:spTgt spid="185359"/>
                                        </p:tgtEl>
                                        <p:attrNameLst>
                                          <p:attrName>ppt_y</p:attrName>
                                        </p:attrNameLst>
                                      </p:cBhvr>
                                      <p:tavLst>
                                        <p:tav tm="0">
                                          <p:val>
                                            <p:strVal val="#ppt_y-#ppt_h/2"/>
                                          </p:val>
                                        </p:tav>
                                        <p:tav tm="100000">
                                          <p:val>
                                            <p:strVal val="#ppt_y"/>
                                          </p:val>
                                        </p:tav>
                                      </p:tavLst>
                                    </p:anim>
                                    <p:anim calcmode="lin" valueType="num">
                                      <p:cBhvr>
                                        <p:cTn id="71" dur="500" fill="hold"/>
                                        <p:tgtEl>
                                          <p:spTgt spid="185359"/>
                                        </p:tgtEl>
                                        <p:attrNameLst>
                                          <p:attrName>ppt_w</p:attrName>
                                        </p:attrNameLst>
                                      </p:cBhvr>
                                      <p:tavLst>
                                        <p:tav tm="0">
                                          <p:val>
                                            <p:strVal val="#ppt_w"/>
                                          </p:val>
                                        </p:tav>
                                        <p:tav tm="100000">
                                          <p:val>
                                            <p:strVal val="#ppt_w"/>
                                          </p:val>
                                        </p:tav>
                                      </p:tavLst>
                                    </p:anim>
                                    <p:anim calcmode="lin" valueType="num">
                                      <p:cBhvr>
                                        <p:cTn id="72" dur="500" fill="hold"/>
                                        <p:tgtEl>
                                          <p:spTgt spid="185359"/>
                                        </p:tgtEl>
                                        <p:attrNameLst>
                                          <p:attrName>ppt_h</p:attrName>
                                        </p:attrNameLst>
                                      </p:cBhvr>
                                      <p:tavLst>
                                        <p:tav tm="0">
                                          <p:val>
                                            <p:fltVal val="0.000000"/>
                                          </p:val>
                                        </p:tav>
                                        <p:tav tm="100000">
                                          <p:val>
                                            <p:strVal val="#ppt_h"/>
                                          </p:val>
                                        </p:tav>
                                      </p:tavLst>
                                    </p:anim>
                                  </p:childTnLst>
                                </p:cTn>
                              </p:par>
                            </p:childTnLst>
                          </p:cTn>
                        </p:par>
                      </p:childTnLst>
                    </p:cTn>
                  </p:par>
                  <p:par>
                    <p:cTn id="73" fill="hold">
                      <p:stCondLst>
                        <p:cond delay="indefinite"/>
                      </p:stCondLst>
                      <p:childTnLst>
                        <p:par>
                          <p:cTn id="74" fill="hold">
                            <p:stCondLst>
                              <p:cond delay="0"/>
                            </p:stCondLst>
                            <p:childTnLst>
                              <p:par>
                                <p:cTn id="75" presetID="17" presetClass="entr" presetSubtype="1" fill="hold" nodeType="clickEffect">
                                  <p:stCondLst>
                                    <p:cond delay="0"/>
                                  </p:stCondLst>
                                  <p:childTnLst>
                                    <p:set>
                                      <p:cBhvr>
                                        <p:cTn id="76" dur="1" fill="hold">
                                          <p:stCondLst>
                                            <p:cond delay="0"/>
                                          </p:stCondLst>
                                        </p:cTn>
                                        <p:tgtEl>
                                          <p:spTgt spid="185360"/>
                                        </p:tgtEl>
                                        <p:attrNameLst>
                                          <p:attrName>style.visibility</p:attrName>
                                        </p:attrNameLst>
                                      </p:cBhvr>
                                      <p:to>
                                        <p:strVal val="visible"/>
                                      </p:to>
                                    </p:set>
                                    <p:anim calcmode="lin" valueType="num">
                                      <p:cBhvr>
                                        <p:cTn id="77" dur="500" fill="hold"/>
                                        <p:tgtEl>
                                          <p:spTgt spid="185360"/>
                                        </p:tgtEl>
                                        <p:attrNameLst>
                                          <p:attrName>ppt_x</p:attrName>
                                        </p:attrNameLst>
                                      </p:cBhvr>
                                      <p:tavLst>
                                        <p:tav tm="0">
                                          <p:val>
                                            <p:strVal val="#ppt_x"/>
                                          </p:val>
                                        </p:tav>
                                        <p:tav tm="100000">
                                          <p:val>
                                            <p:strVal val="#ppt_x"/>
                                          </p:val>
                                        </p:tav>
                                      </p:tavLst>
                                    </p:anim>
                                    <p:anim calcmode="lin" valueType="num">
                                      <p:cBhvr>
                                        <p:cTn id="78" dur="500" fill="hold"/>
                                        <p:tgtEl>
                                          <p:spTgt spid="185360"/>
                                        </p:tgtEl>
                                        <p:attrNameLst>
                                          <p:attrName>ppt_y</p:attrName>
                                        </p:attrNameLst>
                                      </p:cBhvr>
                                      <p:tavLst>
                                        <p:tav tm="0">
                                          <p:val>
                                            <p:strVal val="#ppt_y-#ppt_h/2"/>
                                          </p:val>
                                        </p:tav>
                                        <p:tav tm="100000">
                                          <p:val>
                                            <p:strVal val="#ppt_y"/>
                                          </p:val>
                                        </p:tav>
                                      </p:tavLst>
                                    </p:anim>
                                    <p:anim calcmode="lin" valueType="num">
                                      <p:cBhvr>
                                        <p:cTn id="79" dur="500" fill="hold"/>
                                        <p:tgtEl>
                                          <p:spTgt spid="185360"/>
                                        </p:tgtEl>
                                        <p:attrNameLst>
                                          <p:attrName>ppt_w</p:attrName>
                                        </p:attrNameLst>
                                      </p:cBhvr>
                                      <p:tavLst>
                                        <p:tav tm="0">
                                          <p:val>
                                            <p:strVal val="#ppt_w"/>
                                          </p:val>
                                        </p:tav>
                                        <p:tav tm="100000">
                                          <p:val>
                                            <p:strVal val="#ppt_w"/>
                                          </p:val>
                                        </p:tav>
                                      </p:tavLst>
                                    </p:anim>
                                    <p:anim calcmode="lin" valueType="num">
                                      <p:cBhvr>
                                        <p:cTn id="80" dur="500" fill="hold"/>
                                        <p:tgtEl>
                                          <p:spTgt spid="185360"/>
                                        </p:tgtEl>
                                        <p:attrNameLst>
                                          <p:attrName>ppt_h</p:attrName>
                                        </p:attrNameLst>
                                      </p:cBhvr>
                                      <p:tavLst>
                                        <p:tav tm="0">
                                          <p:val>
                                            <p:fltVal val="0.000000"/>
                                          </p:val>
                                        </p:tav>
                                        <p:tav tm="100000">
                                          <p:val>
                                            <p:strVal val="#ppt_h"/>
                                          </p:val>
                                        </p:tav>
                                      </p:tavLst>
                                    </p:anim>
                                  </p:childTnLst>
                                </p:cTn>
                              </p:par>
                            </p:childTnLst>
                          </p:cTn>
                        </p:par>
                      </p:childTnLst>
                    </p:cTn>
                  </p:par>
                  <p:par>
                    <p:cTn id="81" fill="hold">
                      <p:stCondLst>
                        <p:cond delay="indefinite"/>
                      </p:stCondLst>
                      <p:childTnLst>
                        <p:par>
                          <p:cTn id="82" fill="hold">
                            <p:stCondLst>
                              <p:cond delay="0"/>
                            </p:stCondLst>
                            <p:childTnLst>
                              <p:par>
                                <p:cTn id="83" presetID="17" presetClass="entr" presetSubtype="1" fill="hold" grpId="0" nodeType="clickEffect">
                                  <p:stCondLst>
                                    <p:cond delay="0"/>
                                  </p:stCondLst>
                                  <p:childTnLst>
                                    <p:set>
                                      <p:cBhvr>
                                        <p:cTn id="84" dur="1" fill="hold">
                                          <p:stCondLst>
                                            <p:cond delay="0"/>
                                          </p:stCondLst>
                                        </p:cTn>
                                        <p:tgtEl>
                                          <p:spTgt spid="185362"/>
                                        </p:tgtEl>
                                        <p:attrNameLst>
                                          <p:attrName>style.visibility</p:attrName>
                                        </p:attrNameLst>
                                      </p:cBhvr>
                                      <p:to>
                                        <p:strVal val="visible"/>
                                      </p:to>
                                    </p:set>
                                    <p:anim calcmode="lin" valueType="num">
                                      <p:cBhvr>
                                        <p:cTn id="85" dur="500" fill="hold"/>
                                        <p:tgtEl>
                                          <p:spTgt spid="185362"/>
                                        </p:tgtEl>
                                        <p:attrNameLst>
                                          <p:attrName>ppt_x</p:attrName>
                                        </p:attrNameLst>
                                      </p:cBhvr>
                                      <p:tavLst>
                                        <p:tav tm="0">
                                          <p:val>
                                            <p:strVal val="#ppt_x"/>
                                          </p:val>
                                        </p:tav>
                                        <p:tav tm="100000">
                                          <p:val>
                                            <p:strVal val="#ppt_x"/>
                                          </p:val>
                                        </p:tav>
                                      </p:tavLst>
                                    </p:anim>
                                    <p:anim calcmode="lin" valueType="num">
                                      <p:cBhvr>
                                        <p:cTn id="86" dur="500" fill="hold"/>
                                        <p:tgtEl>
                                          <p:spTgt spid="185362"/>
                                        </p:tgtEl>
                                        <p:attrNameLst>
                                          <p:attrName>ppt_y</p:attrName>
                                        </p:attrNameLst>
                                      </p:cBhvr>
                                      <p:tavLst>
                                        <p:tav tm="0">
                                          <p:val>
                                            <p:strVal val="#ppt_y-#ppt_h/2"/>
                                          </p:val>
                                        </p:tav>
                                        <p:tav tm="100000">
                                          <p:val>
                                            <p:strVal val="#ppt_y"/>
                                          </p:val>
                                        </p:tav>
                                      </p:tavLst>
                                    </p:anim>
                                    <p:anim calcmode="lin" valueType="num">
                                      <p:cBhvr>
                                        <p:cTn id="87" dur="500" fill="hold"/>
                                        <p:tgtEl>
                                          <p:spTgt spid="185362"/>
                                        </p:tgtEl>
                                        <p:attrNameLst>
                                          <p:attrName>ppt_w</p:attrName>
                                        </p:attrNameLst>
                                      </p:cBhvr>
                                      <p:tavLst>
                                        <p:tav tm="0">
                                          <p:val>
                                            <p:strVal val="#ppt_w"/>
                                          </p:val>
                                        </p:tav>
                                        <p:tav tm="100000">
                                          <p:val>
                                            <p:strVal val="#ppt_w"/>
                                          </p:val>
                                        </p:tav>
                                      </p:tavLst>
                                    </p:anim>
                                    <p:anim calcmode="lin" valueType="num">
                                      <p:cBhvr>
                                        <p:cTn id="88" dur="500" fill="hold"/>
                                        <p:tgtEl>
                                          <p:spTgt spid="185362"/>
                                        </p:tgtEl>
                                        <p:attrNameLst>
                                          <p:attrName>ppt_h</p:attrName>
                                        </p:attrNameLst>
                                      </p:cBhvr>
                                      <p:tavLst>
                                        <p:tav tm="0">
                                          <p:val>
                                            <p:fltVal val="0.000000"/>
                                          </p:val>
                                        </p:tav>
                                        <p:tav tm="100000">
                                          <p:val>
                                            <p:strVal val="#ppt_h"/>
                                          </p:val>
                                        </p:tav>
                                      </p:tavLst>
                                    </p:anim>
                                  </p:childTnLst>
                                </p:cTn>
                              </p:par>
                            </p:childTnLst>
                          </p:cTn>
                        </p:par>
                      </p:childTnLst>
                    </p:cTn>
                  </p:par>
                  <p:par>
                    <p:cTn id="89" fill="hold">
                      <p:stCondLst>
                        <p:cond delay="indefinite"/>
                      </p:stCondLst>
                      <p:childTnLst>
                        <p:par>
                          <p:cTn id="90" fill="hold">
                            <p:stCondLst>
                              <p:cond delay="0"/>
                            </p:stCondLst>
                            <p:childTnLst>
                              <p:par>
                                <p:cTn id="91" presetID="17" presetClass="entr" presetSubtype="1" fill="hold" nodeType="clickEffect">
                                  <p:stCondLst>
                                    <p:cond delay="0"/>
                                  </p:stCondLst>
                                  <p:childTnLst>
                                    <p:set>
                                      <p:cBhvr>
                                        <p:cTn id="92" dur="1" fill="hold">
                                          <p:stCondLst>
                                            <p:cond delay="0"/>
                                          </p:stCondLst>
                                        </p:cTn>
                                        <p:tgtEl>
                                          <p:spTgt spid="185361"/>
                                        </p:tgtEl>
                                        <p:attrNameLst>
                                          <p:attrName>style.visibility</p:attrName>
                                        </p:attrNameLst>
                                      </p:cBhvr>
                                      <p:to>
                                        <p:strVal val="visible"/>
                                      </p:to>
                                    </p:set>
                                    <p:anim calcmode="lin" valueType="num">
                                      <p:cBhvr>
                                        <p:cTn id="93" dur="500" fill="hold"/>
                                        <p:tgtEl>
                                          <p:spTgt spid="185361"/>
                                        </p:tgtEl>
                                        <p:attrNameLst>
                                          <p:attrName>ppt_x</p:attrName>
                                        </p:attrNameLst>
                                      </p:cBhvr>
                                      <p:tavLst>
                                        <p:tav tm="0">
                                          <p:val>
                                            <p:strVal val="#ppt_x"/>
                                          </p:val>
                                        </p:tav>
                                        <p:tav tm="100000">
                                          <p:val>
                                            <p:strVal val="#ppt_x"/>
                                          </p:val>
                                        </p:tav>
                                      </p:tavLst>
                                    </p:anim>
                                    <p:anim calcmode="lin" valueType="num">
                                      <p:cBhvr>
                                        <p:cTn id="94" dur="500" fill="hold"/>
                                        <p:tgtEl>
                                          <p:spTgt spid="185361"/>
                                        </p:tgtEl>
                                        <p:attrNameLst>
                                          <p:attrName>ppt_y</p:attrName>
                                        </p:attrNameLst>
                                      </p:cBhvr>
                                      <p:tavLst>
                                        <p:tav tm="0">
                                          <p:val>
                                            <p:strVal val="#ppt_y-#ppt_h/2"/>
                                          </p:val>
                                        </p:tav>
                                        <p:tav tm="100000">
                                          <p:val>
                                            <p:strVal val="#ppt_y"/>
                                          </p:val>
                                        </p:tav>
                                      </p:tavLst>
                                    </p:anim>
                                    <p:anim calcmode="lin" valueType="num">
                                      <p:cBhvr>
                                        <p:cTn id="95" dur="500" fill="hold"/>
                                        <p:tgtEl>
                                          <p:spTgt spid="185361"/>
                                        </p:tgtEl>
                                        <p:attrNameLst>
                                          <p:attrName>ppt_w</p:attrName>
                                        </p:attrNameLst>
                                      </p:cBhvr>
                                      <p:tavLst>
                                        <p:tav tm="0">
                                          <p:val>
                                            <p:strVal val="#ppt_w"/>
                                          </p:val>
                                        </p:tav>
                                        <p:tav tm="100000">
                                          <p:val>
                                            <p:strVal val="#ppt_w"/>
                                          </p:val>
                                        </p:tav>
                                      </p:tavLst>
                                    </p:anim>
                                    <p:anim calcmode="lin" valueType="num">
                                      <p:cBhvr>
                                        <p:cTn id="96" dur="500" fill="hold"/>
                                        <p:tgtEl>
                                          <p:spTgt spid="185361"/>
                                        </p:tgtEl>
                                        <p:attrNameLst>
                                          <p:attrName>ppt_h</p:attrName>
                                        </p:attrNameLst>
                                      </p:cBhvr>
                                      <p:tavLst>
                                        <p:tav tm="0">
                                          <p:val>
                                            <p:fltVal val="0.000000"/>
                                          </p:val>
                                        </p:tav>
                                        <p:tav tm="100000">
                                          <p:val>
                                            <p:strVal val="#ppt_h"/>
                                          </p:val>
                                        </p:tav>
                                      </p:tavLst>
                                    </p:anim>
                                  </p:childTnLst>
                                </p:cTn>
                              </p:par>
                            </p:childTnLst>
                          </p:cTn>
                        </p:par>
                      </p:childTnLst>
                    </p:cTn>
                  </p:par>
                  <p:par>
                    <p:cTn id="97" fill="hold">
                      <p:stCondLst>
                        <p:cond delay="indefinite"/>
                      </p:stCondLst>
                      <p:childTnLst>
                        <p:par>
                          <p:cTn id="98" fill="hold">
                            <p:stCondLst>
                              <p:cond delay="0"/>
                            </p:stCondLst>
                            <p:childTnLst>
                              <p:par>
                                <p:cTn id="99" presetID="4" presetClass="entr" presetSubtype="16" fill="hold" grpId="0" nodeType="clickEffect">
                                  <p:stCondLst>
                                    <p:cond delay="0"/>
                                  </p:stCondLst>
                                  <p:childTnLst>
                                    <p:set>
                                      <p:cBhvr>
                                        <p:cTn id="100" dur="1" fill="hold">
                                          <p:stCondLst>
                                            <p:cond delay="0"/>
                                          </p:stCondLst>
                                        </p:cTn>
                                        <p:tgtEl>
                                          <p:spTgt spid="185364"/>
                                        </p:tgtEl>
                                        <p:attrNameLst>
                                          <p:attrName>style.visibility</p:attrName>
                                        </p:attrNameLst>
                                      </p:cBhvr>
                                      <p:to>
                                        <p:strVal val="visible"/>
                                      </p:to>
                                    </p:set>
                                    <p:animEffect transition="in" filter="box(in)">
                                      <p:cBhvr>
                                        <p:cTn id="101" dur="500"/>
                                        <p:tgtEl>
                                          <p:spTgt spid="185364"/>
                                        </p:tgtEl>
                                      </p:cBhvr>
                                    </p:animEffect>
                                  </p:childTnLst>
                                </p:cTn>
                              </p:par>
                            </p:childTnLst>
                          </p:cTn>
                        </p:par>
                      </p:childTnLst>
                    </p:cTn>
                  </p:par>
                  <p:par>
                    <p:cTn id="102" fill="hold">
                      <p:stCondLst>
                        <p:cond delay="indefinite"/>
                      </p:stCondLst>
                      <p:childTnLst>
                        <p:par>
                          <p:cTn id="103" fill="hold">
                            <p:stCondLst>
                              <p:cond delay="0"/>
                            </p:stCondLst>
                            <p:childTnLst>
                              <p:par>
                                <p:cTn id="104" presetID="17" presetClass="entr" presetSubtype="8" fill="hold" nodeType="clickEffect">
                                  <p:stCondLst>
                                    <p:cond delay="0"/>
                                  </p:stCondLst>
                                  <p:childTnLst>
                                    <p:set>
                                      <p:cBhvr>
                                        <p:cTn id="105" dur="1" fill="hold">
                                          <p:stCondLst>
                                            <p:cond delay="0"/>
                                          </p:stCondLst>
                                        </p:cTn>
                                        <p:tgtEl>
                                          <p:spTgt spid="185366"/>
                                        </p:tgtEl>
                                        <p:attrNameLst>
                                          <p:attrName>style.visibility</p:attrName>
                                        </p:attrNameLst>
                                      </p:cBhvr>
                                      <p:to>
                                        <p:strVal val="visible"/>
                                      </p:to>
                                    </p:set>
                                    <p:anim calcmode="lin" valueType="num">
                                      <p:cBhvr>
                                        <p:cTn id="106" dur="500" fill="hold"/>
                                        <p:tgtEl>
                                          <p:spTgt spid="185366"/>
                                        </p:tgtEl>
                                        <p:attrNameLst>
                                          <p:attrName>ppt_x</p:attrName>
                                        </p:attrNameLst>
                                      </p:cBhvr>
                                      <p:tavLst>
                                        <p:tav tm="0">
                                          <p:val>
                                            <p:strVal val="#ppt_x-#ppt_w/2"/>
                                          </p:val>
                                        </p:tav>
                                        <p:tav tm="100000">
                                          <p:val>
                                            <p:strVal val="#ppt_x"/>
                                          </p:val>
                                        </p:tav>
                                      </p:tavLst>
                                    </p:anim>
                                    <p:anim calcmode="lin" valueType="num">
                                      <p:cBhvr>
                                        <p:cTn id="107" dur="500" fill="hold"/>
                                        <p:tgtEl>
                                          <p:spTgt spid="185366"/>
                                        </p:tgtEl>
                                        <p:attrNameLst>
                                          <p:attrName>ppt_y</p:attrName>
                                        </p:attrNameLst>
                                      </p:cBhvr>
                                      <p:tavLst>
                                        <p:tav tm="0">
                                          <p:val>
                                            <p:strVal val="#ppt_y"/>
                                          </p:val>
                                        </p:tav>
                                        <p:tav tm="100000">
                                          <p:val>
                                            <p:strVal val="#ppt_y"/>
                                          </p:val>
                                        </p:tav>
                                      </p:tavLst>
                                    </p:anim>
                                    <p:anim calcmode="lin" valueType="num">
                                      <p:cBhvr>
                                        <p:cTn id="108" dur="500" fill="hold"/>
                                        <p:tgtEl>
                                          <p:spTgt spid="185366"/>
                                        </p:tgtEl>
                                        <p:attrNameLst>
                                          <p:attrName>ppt_w</p:attrName>
                                        </p:attrNameLst>
                                      </p:cBhvr>
                                      <p:tavLst>
                                        <p:tav tm="0">
                                          <p:val>
                                            <p:fltVal val="0.000000"/>
                                          </p:val>
                                        </p:tav>
                                        <p:tav tm="100000">
                                          <p:val>
                                            <p:strVal val="#ppt_w"/>
                                          </p:val>
                                        </p:tav>
                                      </p:tavLst>
                                    </p:anim>
                                    <p:anim calcmode="lin" valueType="num">
                                      <p:cBhvr>
                                        <p:cTn id="109" dur="500" fill="hold"/>
                                        <p:tgtEl>
                                          <p:spTgt spid="185366"/>
                                        </p:tgtEl>
                                        <p:attrNameLst>
                                          <p:attrName>ppt_h</p:attrName>
                                        </p:attrNameLst>
                                      </p:cBhvr>
                                      <p:tavLst>
                                        <p:tav tm="0">
                                          <p:val>
                                            <p:strVal val="#ppt_h"/>
                                          </p:val>
                                        </p:tav>
                                        <p:tav tm="100000">
                                          <p:val>
                                            <p:strVal val="#ppt_h"/>
                                          </p:val>
                                        </p:tav>
                                      </p:tavLst>
                                    </p:anim>
                                  </p:childTnLst>
                                </p:cTn>
                              </p:par>
                            </p:childTnLst>
                          </p:cTn>
                        </p:par>
                      </p:childTnLst>
                    </p:cTn>
                  </p:par>
                  <p:par>
                    <p:cTn id="110" fill="hold">
                      <p:stCondLst>
                        <p:cond delay="indefinite"/>
                      </p:stCondLst>
                      <p:childTnLst>
                        <p:par>
                          <p:cTn id="111" fill="hold">
                            <p:stCondLst>
                              <p:cond delay="0"/>
                            </p:stCondLst>
                            <p:childTnLst>
                              <p:par>
                                <p:cTn id="112" presetID="17" presetClass="entr" presetSubtype="8" fill="hold" nodeType="clickEffect">
                                  <p:stCondLst>
                                    <p:cond delay="0"/>
                                  </p:stCondLst>
                                  <p:childTnLst>
                                    <p:set>
                                      <p:cBhvr>
                                        <p:cTn id="113" dur="1" fill="hold">
                                          <p:stCondLst>
                                            <p:cond delay="0"/>
                                          </p:stCondLst>
                                        </p:cTn>
                                        <p:tgtEl>
                                          <p:spTgt spid="185367"/>
                                        </p:tgtEl>
                                        <p:attrNameLst>
                                          <p:attrName>style.visibility</p:attrName>
                                        </p:attrNameLst>
                                      </p:cBhvr>
                                      <p:to>
                                        <p:strVal val="visible"/>
                                      </p:to>
                                    </p:set>
                                    <p:anim calcmode="lin" valueType="num">
                                      <p:cBhvr>
                                        <p:cTn id="114" dur="500" fill="hold"/>
                                        <p:tgtEl>
                                          <p:spTgt spid="185367"/>
                                        </p:tgtEl>
                                        <p:attrNameLst>
                                          <p:attrName>ppt_x</p:attrName>
                                        </p:attrNameLst>
                                      </p:cBhvr>
                                      <p:tavLst>
                                        <p:tav tm="0">
                                          <p:val>
                                            <p:strVal val="#ppt_x-#ppt_w/2"/>
                                          </p:val>
                                        </p:tav>
                                        <p:tav tm="100000">
                                          <p:val>
                                            <p:strVal val="#ppt_x"/>
                                          </p:val>
                                        </p:tav>
                                      </p:tavLst>
                                    </p:anim>
                                    <p:anim calcmode="lin" valueType="num">
                                      <p:cBhvr>
                                        <p:cTn id="115" dur="500" fill="hold"/>
                                        <p:tgtEl>
                                          <p:spTgt spid="185367"/>
                                        </p:tgtEl>
                                        <p:attrNameLst>
                                          <p:attrName>ppt_y</p:attrName>
                                        </p:attrNameLst>
                                      </p:cBhvr>
                                      <p:tavLst>
                                        <p:tav tm="0">
                                          <p:val>
                                            <p:strVal val="#ppt_y"/>
                                          </p:val>
                                        </p:tav>
                                        <p:tav tm="100000">
                                          <p:val>
                                            <p:strVal val="#ppt_y"/>
                                          </p:val>
                                        </p:tav>
                                      </p:tavLst>
                                    </p:anim>
                                    <p:anim calcmode="lin" valueType="num">
                                      <p:cBhvr>
                                        <p:cTn id="116" dur="500" fill="hold"/>
                                        <p:tgtEl>
                                          <p:spTgt spid="185367"/>
                                        </p:tgtEl>
                                        <p:attrNameLst>
                                          <p:attrName>ppt_w</p:attrName>
                                        </p:attrNameLst>
                                      </p:cBhvr>
                                      <p:tavLst>
                                        <p:tav tm="0">
                                          <p:val>
                                            <p:fltVal val="0.000000"/>
                                          </p:val>
                                        </p:tav>
                                        <p:tav tm="100000">
                                          <p:val>
                                            <p:strVal val="#ppt_w"/>
                                          </p:val>
                                        </p:tav>
                                      </p:tavLst>
                                    </p:anim>
                                    <p:anim calcmode="lin" valueType="num">
                                      <p:cBhvr>
                                        <p:cTn id="117" dur="500" fill="hold"/>
                                        <p:tgtEl>
                                          <p:spTgt spid="185367"/>
                                        </p:tgtEl>
                                        <p:attrNameLst>
                                          <p:attrName>ppt_h</p:attrName>
                                        </p:attrNameLst>
                                      </p:cBhvr>
                                      <p:tavLst>
                                        <p:tav tm="0">
                                          <p:val>
                                            <p:strVal val="#ppt_h"/>
                                          </p:val>
                                        </p:tav>
                                        <p:tav tm="100000">
                                          <p:val>
                                            <p:strVal val="#ppt_h"/>
                                          </p:val>
                                        </p:tav>
                                      </p:tavLst>
                                    </p:anim>
                                  </p:childTnLst>
                                </p:cTn>
                              </p:par>
                            </p:childTnLst>
                          </p:cTn>
                        </p:par>
                      </p:childTnLst>
                    </p:cTn>
                  </p:par>
                  <p:par>
                    <p:cTn id="118" fill="hold">
                      <p:stCondLst>
                        <p:cond delay="indefinite"/>
                      </p:stCondLst>
                      <p:childTnLst>
                        <p:par>
                          <p:cTn id="119" fill="hold">
                            <p:stCondLst>
                              <p:cond delay="0"/>
                            </p:stCondLst>
                            <p:childTnLst>
                              <p:par>
                                <p:cTn id="120" presetID="17" presetClass="entr" presetSubtype="8" fill="hold" nodeType="clickEffect">
                                  <p:stCondLst>
                                    <p:cond delay="0"/>
                                  </p:stCondLst>
                                  <p:childTnLst>
                                    <p:set>
                                      <p:cBhvr>
                                        <p:cTn id="121" dur="1" fill="hold">
                                          <p:stCondLst>
                                            <p:cond delay="0"/>
                                          </p:stCondLst>
                                        </p:cTn>
                                        <p:tgtEl>
                                          <p:spTgt spid="185368"/>
                                        </p:tgtEl>
                                        <p:attrNameLst>
                                          <p:attrName>style.visibility</p:attrName>
                                        </p:attrNameLst>
                                      </p:cBhvr>
                                      <p:to>
                                        <p:strVal val="visible"/>
                                      </p:to>
                                    </p:set>
                                    <p:anim calcmode="lin" valueType="num">
                                      <p:cBhvr>
                                        <p:cTn id="122" dur="500" fill="hold"/>
                                        <p:tgtEl>
                                          <p:spTgt spid="185368"/>
                                        </p:tgtEl>
                                        <p:attrNameLst>
                                          <p:attrName>ppt_x</p:attrName>
                                        </p:attrNameLst>
                                      </p:cBhvr>
                                      <p:tavLst>
                                        <p:tav tm="0">
                                          <p:val>
                                            <p:strVal val="#ppt_x-#ppt_w/2"/>
                                          </p:val>
                                        </p:tav>
                                        <p:tav tm="100000">
                                          <p:val>
                                            <p:strVal val="#ppt_x"/>
                                          </p:val>
                                        </p:tav>
                                      </p:tavLst>
                                    </p:anim>
                                    <p:anim calcmode="lin" valueType="num">
                                      <p:cBhvr>
                                        <p:cTn id="123" dur="500" fill="hold"/>
                                        <p:tgtEl>
                                          <p:spTgt spid="185368"/>
                                        </p:tgtEl>
                                        <p:attrNameLst>
                                          <p:attrName>ppt_y</p:attrName>
                                        </p:attrNameLst>
                                      </p:cBhvr>
                                      <p:tavLst>
                                        <p:tav tm="0">
                                          <p:val>
                                            <p:strVal val="#ppt_y"/>
                                          </p:val>
                                        </p:tav>
                                        <p:tav tm="100000">
                                          <p:val>
                                            <p:strVal val="#ppt_y"/>
                                          </p:val>
                                        </p:tav>
                                      </p:tavLst>
                                    </p:anim>
                                    <p:anim calcmode="lin" valueType="num">
                                      <p:cBhvr>
                                        <p:cTn id="124" dur="500" fill="hold"/>
                                        <p:tgtEl>
                                          <p:spTgt spid="185368"/>
                                        </p:tgtEl>
                                        <p:attrNameLst>
                                          <p:attrName>ppt_w</p:attrName>
                                        </p:attrNameLst>
                                      </p:cBhvr>
                                      <p:tavLst>
                                        <p:tav tm="0">
                                          <p:val>
                                            <p:fltVal val="0.000000"/>
                                          </p:val>
                                        </p:tav>
                                        <p:tav tm="100000">
                                          <p:val>
                                            <p:strVal val="#ppt_w"/>
                                          </p:val>
                                        </p:tav>
                                      </p:tavLst>
                                    </p:anim>
                                    <p:anim calcmode="lin" valueType="num">
                                      <p:cBhvr>
                                        <p:cTn id="125" dur="500" fill="hold"/>
                                        <p:tgtEl>
                                          <p:spTgt spid="185368"/>
                                        </p:tgtEl>
                                        <p:attrNameLst>
                                          <p:attrName>ppt_h</p:attrName>
                                        </p:attrNameLst>
                                      </p:cBhvr>
                                      <p:tavLst>
                                        <p:tav tm="0">
                                          <p:val>
                                            <p:strVal val="#ppt_h"/>
                                          </p:val>
                                        </p:tav>
                                        <p:tav tm="100000">
                                          <p:val>
                                            <p:strVal val="#ppt_h"/>
                                          </p:val>
                                        </p:tav>
                                      </p:tavLst>
                                    </p:anim>
                                  </p:childTnLst>
                                </p:cTn>
                              </p:par>
                            </p:childTnLst>
                          </p:cTn>
                        </p:par>
                      </p:childTnLst>
                    </p:cTn>
                  </p:par>
                  <p:par>
                    <p:cTn id="126" fill="hold">
                      <p:stCondLst>
                        <p:cond delay="indefinite"/>
                      </p:stCondLst>
                      <p:childTnLst>
                        <p:par>
                          <p:cTn id="127" fill="hold">
                            <p:stCondLst>
                              <p:cond delay="0"/>
                            </p:stCondLst>
                            <p:childTnLst>
                              <p:par>
                                <p:cTn id="128" presetID="17" presetClass="entr" presetSubtype="1" fill="hold" nodeType="clickEffect">
                                  <p:stCondLst>
                                    <p:cond delay="0"/>
                                  </p:stCondLst>
                                  <p:childTnLst>
                                    <p:set>
                                      <p:cBhvr>
                                        <p:cTn id="129" dur="1" fill="hold">
                                          <p:stCondLst>
                                            <p:cond delay="0"/>
                                          </p:stCondLst>
                                        </p:cTn>
                                        <p:tgtEl>
                                          <p:spTgt spid="185369"/>
                                        </p:tgtEl>
                                        <p:attrNameLst>
                                          <p:attrName>style.visibility</p:attrName>
                                        </p:attrNameLst>
                                      </p:cBhvr>
                                      <p:to>
                                        <p:strVal val="visible"/>
                                      </p:to>
                                    </p:set>
                                    <p:anim calcmode="lin" valueType="num">
                                      <p:cBhvr>
                                        <p:cTn id="130" dur="500" fill="hold"/>
                                        <p:tgtEl>
                                          <p:spTgt spid="185369"/>
                                        </p:tgtEl>
                                        <p:attrNameLst>
                                          <p:attrName>ppt_x</p:attrName>
                                        </p:attrNameLst>
                                      </p:cBhvr>
                                      <p:tavLst>
                                        <p:tav tm="0">
                                          <p:val>
                                            <p:strVal val="#ppt_x"/>
                                          </p:val>
                                        </p:tav>
                                        <p:tav tm="100000">
                                          <p:val>
                                            <p:strVal val="#ppt_x"/>
                                          </p:val>
                                        </p:tav>
                                      </p:tavLst>
                                    </p:anim>
                                    <p:anim calcmode="lin" valueType="num">
                                      <p:cBhvr>
                                        <p:cTn id="131" dur="500" fill="hold"/>
                                        <p:tgtEl>
                                          <p:spTgt spid="185369"/>
                                        </p:tgtEl>
                                        <p:attrNameLst>
                                          <p:attrName>ppt_y</p:attrName>
                                        </p:attrNameLst>
                                      </p:cBhvr>
                                      <p:tavLst>
                                        <p:tav tm="0">
                                          <p:val>
                                            <p:strVal val="#ppt_y-#ppt_h/2"/>
                                          </p:val>
                                        </p:tav>
                                        <p:tav tm="100000">
                                          <p:val>
                                            <p:strVal val="#ppt_y"/>
                                          </p:val>
                                        </p:tav>
                                      </p:tavLst>
                                    </p:anim>
                                    <p:anim calcmode="lin" valueType="num">
                                      <p:cBhvr>
                                        <p:cTn id="132" dur="500" fill="hold"/>
                                        <p:tgtEl>
                                          <p:spTgt spid="185369"/>
                                        </p:tgtEl>
                                        <p:attrNameLst>
                                          <p:attrName>ppt_w</p:attrName>
                                        </p:attrNameLst>
                                      </p:cBhvr>
                                      <p:tavLst>
                                        <p:tav tm="0">
                                          <p:val>
                                            <p:strVal val="#ppt_w"/>
                                          </p:val>
                                        </p:tav>
                                        <p:tav tm="100000">
                                          <p:val>
                                            <p:strVal val="#ppt_w"/>
                                          </p:val>
                                        </p:tav>
                                      </p:tavLst>
                                    </p:anim>
                                    <p:anim calcmode="lin" valueType="num">
                                      <p:cBhvr>
                                        <p:cTn id="133" dur="500" fill="hold"/>
                                        <p:tgtEl>
                                          <p:spTgt spid="185369"/>
                                        </p:tgtEl>
                                        <p:attrNameLst>
                                          <p:attrName>ppt_h</p:attrName>
                                        </p:attrNameLst>
                                      </p:cBhvr>
                                      <p:tavLst>
                                        <p:tav tm="0">
                                          <p:val>
                                            <p:fltVal val="0.000000"/>
                                          </p:val>
                                        </p:tav>
                                        <p:tav tm="100000">
                                          <p:val>
                                            <p:strVal val="#ppt_h"/>
                                          </p:val>
                                        </p:tav>
                                      </p:tavLst>
                                    </p:anim>
                                  </p:childTnLst>
                                </p:cTn>
                              </p:par>
                            </p:childTnLst>
                          </p:cTn>
                        </p:par>
                      </p:childTnLst>
                    </p:cTn>
                  </p:par>
                  <p:par>
                    <p:cTn id="134" fill="hold">
                      <p:stCondLst>
                        <p:cond delay="indefinite"/>
                      </p:stCondLst>
                      <p:childTnLst>
                        <p:par>
                          <p:cTn id="135" fill="hold">
                            <p:stCondLst>
                              <p:cond delay="0"/>
                            </p:stCondLst>
                            <p:childTnLst>
                              <p:par>
                                <p:cTn id="136" presetID="17" presetClass="entr" presetSubtype="2" fill="hold" nodeType="clickEffect">
                                  <p:stCondLst>
                                    <p:cond delay="0"/>
                                  </p:stCondLst>
                                  <p:childTnLst>
                                    <p:set>
                                      <p:cBhvr>
                                        <p:cTn id="137" dur="1" fill="hold">
                                          <p:stCondLst>
                                            <p:cond delay="0"/>
                                          </p:stCondLst>
                                        </p:cTn>
                                        <p:tgtEl>
                                          <p:spTgt spid="185370"/>
                                        </p:tgtEl>
                                        <p:attrNameLst>
                                          <p:attrName>style.visibility</p:attrName>
                                        </p:attrNameLst>
                                      </p:cBhvr>
                                      <p:to>
                                        <p:strVal val="visible"/>
                                      </p:to>
                                    </p:set>
                                    <p:anim calcmode="lin" valueType="num">
                                      <p:cBhvr>
                                        <p:cTn id="138" dur="500" fill="hold"/>
                                        <p:tgtEl>
                                          <p:spTgt spid="185370"/>
                                        </p:tgtEl>
                                        <p:attrNameLst>
                                          <p:attrName>ppt_x</p:attrName>
                                        </p:attrNameLst>
                                      </p:cBhvr>
                                      <p:tavLst>
                                        <p:tav tm="0">
                                          <p:val>
                                            <p:strVal val="#ppt_x+#ppt_w/2"/>
                                          </p:val>
                                        </p:tav>
                                        <p:tav tm="100000">
                                          <p:val>
                                            <p:strVal val="#ppt_x"/>
                                          </p:val>
                                        </p:tav>
                                      </p:tavLst>
                                    </p:anim>
                                    <p:anim calcmode="lin" valueType="num">
                                      <p:cBhvr>
                                        <p:cTn id="139" dur="500" fill="hold"/>
                                        <p:tgtEl>
                                          <p:spTgt spid="185370"/>
                                        </p:tgtEl>
                                        <p:attrNameLst>
                                          <p:attrName>ppt_y</p:attrName>
                                        </p:attrNameLst>
                                      </p:cBhvr>
                                      <p:tavLst>
                                        <p:tav tm="0">
                                          <p:val>
                                            <p:strVal val="#ppt_y"/>
                                          </p:val>
                                        </p:tav>
                                        <p:tav tm="100000">
                                          <p:val>
                                            <p:strVal val="#ppt_y"/>
                                          </p:val>
                                        </p:tav>
                                      </p:tavLst>
                                    </p:anim>
                                    <p:anim calcmode="lin" valueType="num">
                                      <p:cBhvr>
                                        <p:cTn id="140" dur="500" fill="hold"/>
                                        <p:tgtEl>
                                          <p:spTgt spid="185370"/>
                                        </p:tgtEl>
                                        <p:attrNameLst>
                                          <p:attrName>ppt_w</p:attrName>
                                        </p:attrNameLst>
                                      </p:cBhvr>
                                      <p:tavLst>
                                        <p:tav tm="0">
                                          <p:val>
                                            <p:fltVal val="0.000000"/>
                                          </p:val>
                                        </p:tav>
                                        <p:tav tm="100000">
                                          <p:val>
                                            <p:strVal val="#ppt_w"/>
                                          </p:val>
                                        </p:tav>
                                      </p:tavLst>
                                    </p:anim>
                                    <p:anim calcmode="lin" valueType="num">
                                      <p:cBhvr>
                                        <p:cTn id="141" dur="500" fill="hold"/>
                                        <p:tgtEl>
                                          <p:spTgt spid="185370"/>
                                        </p:tgtEl>
                                        <p:attrNameLst>
                                          <p:attrName>ppt_h</p:attrName>
                                        </p:attrNameLst>
                                      </p:cBhvr>
                                      <p:tavLst>
                                        <p:tav tm="0">
                                          <p:val>
                                            <p:strVal val="#ppt_h"/>
                                          </p:val>
                                        </p:tav>
                                        <p:tav tm="100000">
                                          <p:val>
                                            <p:strVal val="#ppt_h"/>
                                          </p:val>
                                        </p:tav>
                                      </p:tavLst>
                                    </p:anim>
                                  </p:childTnLst>
                                </p:cTn>
                              </p:par>
                            </p:childTnLst>
                          </p:cTn>
                        </p:par>
                      </p:childTnLst>
                    </p:cTn>
                  </p:par>
                  <p:par>
                    <p:cTn id="142" fill="hold">
                      <p:stCondLst>
                        <p:cond delay="indefinite"/>
                      </p:stCondLst>
                      <p:childTnLst>
                        <p:par>
                          <p:cTn id="143" fill="hold">
                            <p:stCondLst>
                              <p:cond delay="0"/>
                            </p:stCondLst>
                            <p:childTnLst>
                              <p:par>
                                <p:cTn id="144" presetID="17" presetClass="entr" presetSubtype="1" fill="hold" nodeType="clickEffect">
                                  <p:stCondLst>
                                    <p:cond delay="0"/>
                                  </p:stCondLst>
                                  <p:childTnLst>
                                    <p:set>
                                      <p:cBhvr>
                                        <p:cTn id="145" dur="1" fill="hold">
                                          <p:stCondLst>
                                            <p:cond delay="0"/>
                                          </p:stCondLst>
                                        </p:cTn>
                                        <p:tgtEl>
                                          <p:spTgt spid="185371"/>
                                        </p:tgtEl>
                                        <p:attrNameLst>
                                          <p:attrName>style.visibility</p:attrName>
                                        </p:attrNameLst>
                                      </p:cBhvr>
                                      <p:to>
                                        <p:strVal val="visible"/>
                                      </p:to>
                                    </p:set>
                                    <p:anim calcmode="lin" valueType="num">
                                      <p:cBhvr>
                                        <p:cTn id="146" dur="500" fill="hold"/>
                                        <p:tgtEl>
                                          <p:spTgt spid="185371"/>
                                        </p:tgtEl>
                                        <p:attrNameLst>
                                          <p:attrName>ppt_x</p:attrName>
                                        </p:attrNameLst>
                                      </p:cBhvr>
                                      <p:tavLst>
                                        <p:tav tm="0">
                                          <p:val>
                                            <p:strVal val="#ppt_x"/>
                                          </p:val>
                                        </p:tav>
                                        <p:tav tm="100000">
                                          <p:val>
                                            <p:strVal val="#ppt_x"/>
                                          </p:val>
                                        </p:tav>
                                      </p:tavLst>
                                    </p:anim>
                                    <p:anim calcmode="lin" valueType="num">
                                      <p:cBhvr>
                                        <p:cTn id="147" dur="500" fill="hold"/>
                                        <p:tgtEl>
                                          <p:spTgt spid="185371"/>
                                        </p:tgtEl>
                                        <p:attrNameLst>
                                          <p:attrName>ppt_y</p:attrName>
                                        </p:attrNameLst>
                                      </p:cBhvr>
                                      <p:tavLst>
                                        <p:tav tm="0">
                                          <p:val>
                                            <p:strVal val="#ppt_y-#ppt_h/2"/>
                                          </p:val>
                                        </p:tav>
                                        <p:tav tm="100000">
                                          <p:val>
                                            <p:strVal val="#ppt_y"/>
                                          </p:val>
                                        </p:tav>
                                      </p:tavLst>
                                    </p:anim>
                                    <p:anim calcmode="lin" valueType="num">
                                      <p:cBhvr>
                                        <p:cTn id="148" dur="500" fill="hold"/>
                                        <p:tgtEl>
                                          <p:spTgt spid="185371"/>
                                        </p:tgtEl>
                                        <p:attrNameLst>
                                          <p:attrName>ppt_w</p:attrName>
                                        </p:attrNameLst>
                                      </p:cBhvr>
                                      <p:tavLst>
                                        <p:tav tm="0">
                                          <p:val>
                                            <p:strVal val="#ppt_w"/>
                                          </p:val>
                                        </p:tav>
                                        <p:tav tm="100000">
                                          <p:val>
                                            <p:strVal val="#ppt_w"/>
                                          </p:val>
                                        </p:tav>
                                      </p:tavLst>
                                    </p:anim>
                                    <p:anim calcmode="lin" valueType="num">
                                      <p:cBhvr>
                                        <p:cTn id="149" dur="500" fill="hold"/>
                                        <p:tgtEl>
                                          <p:spTgt spid="185371"/>
                                        </p:tgtEl>
                                        <p:attrNameLst>
                                          <p:attrName>ppt_h</p:attrName>
                                        </p:attrNameLst>
                                      </p:cBhvr>
                                      <p:tavLst>
                                        <p:tav tm="0">
                                          <p:val>
                                            <p:fltVal val="0.000000"/>
                                          </p:val>
                                        </p:tav>
                                        <p:tav tm="100000">
                                          <p:val>
                                            <p:strVal val="#ppt_h"/>
                                          </p:val>
                                        </p:tav>
                                      </p:tavLst>
                                    </p:anim>
                                  </p:childTnLst>
                                </p:cTn>
                              </p:par>
                            </p:childTnLst>
                          </p:cTn>
                        </p:par>
                      </p:childTnLst>
                    </p:cTn>
                  </p:par>
                  <p:par>
                    <p:cTn id="150" fill="hold">
                      <p:stCondLst>
                        <p:cond delay="indefinite"/>
                      </p:stCondLst>
                      <p:childTnLst>
                        <p:par>
                          <p:cTn id="151" fill="hold">
                            <p:stCondLst>
                              <p:cond delay="0"/>
                            </p:stCondLst>
                            <p:childTnLst>
                              <p:par>
                                <p:cTn id="152" presetID="17" presetClass="entr" presetSubtype="2" fill="hold" nodeType="clickEffect">
                                  <p:stCondLst>
                                    <p:cond delay="0"/>
                                  </p:stCondLst>
                                  <p:childTnLst>
                                    <p:set>
                                      <p:cBhvr>
                                        <p:cTn id="153" dur="1" fill="hold">
                                          <p:stCondLst>
                                            <p:cond delay="0"/>
                                          </p:stCondLst>
                                        </p:cTn>
                                        <p:tgtEl>
                                          <p:spTgt spid="185372"/>
                                        </p:tgtEl>
                                        <p:attrNameLst>
                                          <p:attrName>style.visibility</p:attrName>
                                        </p:attrNameLst>
                                      </p:cBhvr>
                                      <p:to>
                                        <p:strVal val="visible"/>
                                      </p:to>
                                    </p:set>
                                    <p:anim calcmode="lin" valueType="num">
                                      <p:cBhvr>
                                        <p:cTn id="154" dur="500" fill="hold"/>
                                        <p:tgtEl>
                                          <p:spTgt spid="185372"/>
                                        </p:tgtEl>
                                        <p:attrNameLst>
                                          <p:attrName>ppt_x</p:attrName>
                                        </p:attrNameLst>
                                      </p:cBhvr>
                                      <p:tavLst>
                                        <p:tav tm="0">
                                          <p:val>
                                            <p:strVal val="#ppt_x+#ppt_w/2"/>
                                          </p:val>
                                        </p:tav>
                                        <p:tav tm="100000">
                                          <p:val>
                                            <p:strVal val="#ppt_x"/>
                                          </p:val>
                                        </p:tav>
                                      </p:tavLst>
                                    </p:anim>
                                    <p:anim calcmode="lin" valueType="num">
                                      <p:cBhvr>
                                        <p:cTn id="155" dur="500" fill="hold"/>
                                        <p:tgtEl>
                                          <p:spTgt spid="185372"/>
                                        </p:tgtEl>
                                        <p:attrNameLst>
                                          <p:attrName>ppt_y</p:attrName>
                                        </p:attrNameLst>
                                      </p:cBhvr>
                                      <p:tavLst>
                                        <p:tav tm="0">
                                          <p:val>
                                            <p:strVal val="#ppt_y"/>
                                          </p:val>
                                        </p:tav>
                                        <p:tav tm="100000">
                                          <p:val>
                                            <p:strVal val="#ppt_y"/>
                                          </p:val>
                                        </p:tav>
                                      </p:tavLst>
                                    </p:anim>
                                    <p:anim calcmode="lin" valueType="num">
                                      <p:cBhvr>
                                        <p:cTn id="156" dur="500" fill="hold"/>
                                        <p:tgtEl>
                                          <p:spTgt spid="185372"/>
                                        </p:tgtEl>
                                        <p:attrNameLst>
                                          <p:attrName>ppt_w</p:attrName>
                                        </p:attrNameLst>
                                      </p:cBhvr>
                                      <p:tavLst>
                                        <p:tav tm="0">
                                          <p:val>
                                            <p:fltVal val="0.000000"/>
                                          </p:val>
                                        </p:tav>
                                        <p:tav tm="100000">
                                          <p:val>
                                            <p:strVal val="#ppt_w"/>
                                          </p:val>
                                        </p:tav>
                                      </p:tavLst>
                                    </p:anim>
                                    <p:anim calcmode="lin" valueType="num">
                                      <p:cBhvr>
                                        <p:cTn id="157" dur="500" fill="hold"/>
                                        <p:tgtEl>
                                          <p:spTgt spid="185372"/>
                                        </p:tgtEl>
                                        <p:attrNameLst>
                                          <p:attrName>ppt_h</p:attrName>
                                        </p:attrNameLst>
                                      </p:cBhvr>
                                      <p:tavLst>
                                        <p:tav tm="0">
                                          <p:val>
                                            <p:strVal val="#ppt_h"/>
                                          </p:val>
                                        </p:tav>
                                        <p:tav tm="100000">
                                          <p:val>
                                            <p:strVal val="#ppt_h"/>
                                          </p:val>
                                        </p:tav>
                                      </p:tavLst>
                                    </p:anim>
                                  </p:childTnLst>
                                </p:cTn>
                              </p:par>
                            </p:childTnLst>
                          </p:cTn>
                        </p:par>
                      </p:childTnLst>
                    </p:cTn>
                  </p:par>
                  <p:par>
                    <p:cTn id="158" fill="hold">
                      <p:stCondLst>
                        <p:cond delay="indefinite"/>
                      </p:stCondLst>
                      <p:childTnLst>
                        <p:par>
                          <p:cTn id="159" fill="hold">
                            <p:stCondLst>
                              <p:cond delay="0"/>
                            </p:stCondLst>
                            <p:childTnLst>
                              <p:par>
                                <p:cTn id="160" presetID="17" presetClass="entr" presetSubtype="4" fill="hold" nodeType="clickEffect">
                                  <p:stCondLst>
                                    <p:cond delay="0"/>
                                  </p:stCondLst>
                                  <p:childTnLst>
                                    <p:set>
                                      <p:cBhvr>
                                        <p:cTn id="161" dur="1" fill="hold">
                                          <p:stCondLst>
                                            <p:cond delay="0"/>
                                          </p:stCondLst>
                                        </p:cTn>
                                        <p:tgtEl>
                                          <p:spTgt spid="185373"/>
                                        </p:tgtEl>
                                        <p:attrNameLst>
                                          <p:attrName>style.visibility</p:attrName>
                                        </p:attrNameLst>
                                      </p:cBhvr>
                                      <p:to>
                                        <p:strVal val="visible"/>
                                      </p:to>
                                    </p:set>
                                    <p:anim calcmode="lin" valueType="num">
                                      <p:cBhvr>
                                        <p:cTn id="162" dur="500" fill="hold"/>
                                        <p:tgtEl>
                                          <p:spTgt spid="185373"/>
                                        </p:tgtEl>
                                        <p:attrNameLst>
                                          <p:attrName>ppt_x</p:attrName>
                                        </p:attrNameLst>
                                      </p:cBhvr>
                                      <p:tavLst>
                                        <p:tav tm="0">
                                          <p:val>
                                            <p:strVal val="#ppt_x"/>
                                          </p:val>
                                        </p:tav>
                                        <p:tav tm="100000">
                                          <p:val>
                                            <p:strVal val="#ppt_x"/>
                                          </p:val>
                                        </p:tav>
                                      </p:tavLst>
                                    </p:anim>
                                    <p:anim calcmode="lin" valueType="num">
                                      <p:cBhvr>
                                        <p:cTn id="163" dur="500" fill="hold"/>
                                        <p:tgtEl>
                                          <p:spTgt spid="185373"/>
                                        </p:tgtEl>
                                        <p:attrNameLst>
                                          <p:attrName>ppt_y</p:attrName>
                                        </p:attrNameLst>
                                      </p:cBhvr>
                                      <p:tavLst>
                                        <p:tav tm="0">
                                          <p:val>
                                            <p:strVal val="#ppt_y+#ppt_h/2"/>
                                          </p:val>
                                        </p:tav>
                                        <p:tav tm="100000">
                                          <p:val>
                                            <p:strVal val="#ppt_y"/>
                                          </p:val>
                                        </p:tav>
                                      </p:tavLst>
                                    </p:anim>
                                    <p:anim calcmode="lin" valueType="num">
                                      <p:cBhvr>
                                        <p:cTn id="164" dur="500" fill="hold"/>
                                        <p:tgtEl>
                                          <p:spTgt spid="185373"/>
                                        </p:tgtEl>
                                        <p:attrNameLst>
                                          <p:attrName>ppt_w</p:attrName>
                                        </p:attrNameLst>
                                      </p:cBhvr>
                                      <p:tavLst>
                                        <p:tav tm="0">
                                          <p:val>
                                            <p:strVal val="#ppt_w"/>
                                          </p:val>
                                        </p:tav>
                                        <p:tav tm="100000">
                                          <p:val>
                                            <p:strVal val="#ppt_w"/>
                                          </p:val>
                                        </p:tav>
                                      </p:tavLst>
                                    </p:anim>
                                    <p:anim calcmode="lin" valueType="num">
                                      <p:cBhvr>
                                        <p:cTn id="165" dur="500" fill="hold"/>
                                        <p:tgtEl>
                                          <p:spTgt spid="185373"/>
                                        </p:tgtEl>
                                        <p:attrNameLst>
                                          <p:attrName>ppt_h</p:attrName>
                                        </p:attrNameLst>
                                      </p:cBhvr>
                                      <p:tavLst>
                                        <p:tav tm="0">
                                          <p:val>
                                            <p:fltVal val="0.000000"/>
                                          </p:val>
                                        </p:tav>
                                        <p:tav tm="100000">
                                          <p:val>
                                            <p:strVal val="#ppt_h"/>
                                          </p:val>
                                        </p:tav>
                                      </p:tavLst>
                                    </p:anim>
                                  </p:childTnLst>
                                </p:cTn>
                              </p:par>
                            </p:childTnLst>
                          </p:cTn>
                        </p:par>
                      </p:childTnLst>
                    </p:cTn>
                  </p:par>
                  <p:par>
                    <p:cTn id="166" fill="hold">
                      <p:stCondLst>
                        <p:cond delay="indefinite"/>
                      </p:stCondLst>
                      <p:childTnLst>
                        <p:par>
                          <p:cTn id="167" fill="hold">
                            <p:stCondLst>
                              <p:cond delay="0"/>
                            </p:stCondLst>
                            <p:childTnLst>
                              <p:par>
                                <p:cTn id="168" presetID="17" presetClass="entr" presetSubtype="2" fill="hold" nodeType="clickEffect">
                                  <p:stCondLst>
                                    <p:cond delay="0"/>
                                  </p:stCondLst>
                                  <p:childTnLst>
                                    <p:set>
                                      <p:cBhvr>
                                        <p:cTn id="169" dur="1" fill="hold">
                                          <p:stCondLst>
                                            <p:cond delay="0"/>
                                          </p:stCondLst>
                                        </p:cTn>
                                        <p:tgtEl>
                                          <p:spTgt spid="185374"/>
                                        </p:tgtEl>
                                        <p:attrNameLst>
                                          <p:attrName>style.visibility</p:attrName>
                                        </p:attrNameLst>
                                      </p:cBhvr>
                                      <p:to>
                                        <p:strVal val="visible"/>
                                      </p:to>
                                    </p:set>
                                    <p:anim calcmode="lin" valueType="num">
                                      <p:cBhvr>
                                        <p:cTn id="170" dur="500" fill="hold"/>
                                        <p:tgtEl>
                                          <p:spTgt spid="185374"/>
                                        </p:tgtEl>
                                        <p:attrNameLst>
                                          <p:attrName>ppt_x</p:attrName>
                                        </p:attrNameLst>
                                      </p:cBhvr>
                                      <p:tavLst>
                                        <p:tav tm="0">
                                          <p:val>
                                            <p:strVal val="#ppt_x+#ppt_w/2"/>
                                          </p:val>
                                        </p:tav>
                                        <p:tav tm="100000">
                                          <p:val>
                                            <p:strVal val="#ppt_x"/>
                                          </p:val>
                                        </p:tav>
                                      </p:tavLst>
                                    </p:anim>
                                    <p:anim calcmode="lin" valueType="num">
                                      <p:cBhvr>
                                        <p:cTn id="171" dur="500" fill="hold"/>
                                        <p:tgtEl>
                                          <p:spTgt spid="185374"/>
                                        </p:tgtEl>
                                        <p:attrNameLst>
                                          <p:attrName>ppt_y</p:attrName>
                                        </p:attrNameLst>
                                      </p:cBhvr>
                                      <p:tavLst>
                                        <p:tav tm="0">
                                          <p:val>
                                            <p:strVal val="#ppt_y"/>
                                          </p:val>
                                        </p:tav>
                                        <p:tav tm="100000">
                                          <p:val>
                                            <p:strVal val="#ppt_y"/>
                                          </p:val>
                                        </p:tav>
                                      </p:tavLst>
                                    </p:anim>
                                    <p:anim calcmode="lin" valueType="num">
                                      <p:cBhvr>
                                        <p:cTn id="172" dur="500" fill="hold"/>
                                        <p:tgtEl>
                                          <p:spTgt spid="185374"/>
                                        </p:tgtEl>
                                        <p:attrNameLst>
                                          <p:attrName>ppt_w</p:attrName>
                                        </p:attrNameLst>
                                      </p:cBhvr>
                                      <p:tavLst>
                                        <p:tav tm="0">
                                          <p:val>
                                            <p:fltVal val="0.000000"/>
                                          </p:val>
                                        </p:tav>
                                        <p:tav tm="100000">
                                          <p:val>
                                            <p:strVal val="#ppt_w"/>
                                          </p:val>
                                        </p:tav>
                                      </p:tavLst>
                                    </p:anim>
                                    <p:anim calcmode="lin" valueType="num">
                                      <p:cBhvr>
                                        <p:cTn id="173" dur="500" fill="hold"/>
                                        <p:tgtEl>
                                          <p:spTgt spid="185374"/>
                                        </p:tgtEl>
                                        <p:attrNameLst>
                                          <p:attrName>ppt_h</p:attrName>
                                        </p:attrNameLst>
                                      </p:cBhvr>
                                      <p:tavLst>
                                        <p:tav tm="0">
                                          <p:val>
                                            <p:strVal val="#ppt_h"/>
                                          </p:val>
                                        </p:tav>
                                        <p:tav tm="100000">
                                          <p:val>
                                            <p:strVal val="#ppt_h"/>
                                          </p:val>
                                        </p:tav>
                                      </p:tavLst>
                                    </p:anim>
                                  </p:childTnLst>
                                </p:cTn>
                              </p:par>
                            </p:childTnLst>
                          </p:cTn>
                        </p:par>
                      </p:childTnLst>
                    </p:cTn>
                  </p:par>
                  <p:par>
                    <p:cTn id="174" fill="hold">
                      <p:stCondLst>
                        <p:cond delay="indefinite"/>
                      </p:stCondLst>
                      <p:childTnLst>
                        <p:par>
                          <p:cTn id="175" fill="hold">
                            <p:stCondLst>
                              <p:cond delay="0"/>
                            </p:stCondLst>
                            <p:childTnLst>
                              <p:par>
                                <p:cTn id="176" presetID="2" presetClass="entr" presetSubtype="4" fill="hold" grpId="0" nodeType="clickEffect">
                                  <p:stCondLst>
                                    <p:cond delay="0"/>
                                  </p:stCondLst>
                                  <p:childTnLst>
                                    <p:set>
                                      <p:cBhvr>
                                        <p:cTn id="177" dur="1" fill="hold">
                                          <p:stCondLst>
                                            <p:cond delay="0"/>
                                          </p:stCondLst>
                                        </p:cTn>
                                        <p:tgtEl>
                                          <p:spTgt spid="185365"/>
                                        </p:tgtEl>
                                        <p:attrNameLst>
                                          <p:attrName>style.visibility</p:attrName>
                                        </p:attrNameLst>
                                      </p:cBhvr>
                                      <p:to>
                                        <p:strVal val="visible"/>
                                      </p:to>
                                    </p:set>
                                    <p:anim calcmode="lin" valueType="num">
                                      <p:cBhvr additive="base">
                                        <p:cTn id="178" dur="500" fill="hold"/>
                                        <p:tgtEl>
                                          <p:spTgt spid="185365"/>
                                        </p:tgtEl>
                                        <p:attrNameLst>
                                          <p:attrName>ppt_x</p:attrName>
                                        </p:attrNameLst>
                                      </p:cBhvr>
                                      <p:tavLst>
                                        <p:tav tm="0">
                                          <p:val>
                                            <p:strVal val="#ppt_x"/>
                                          </p:val>
                                        </p:tav>
                                        <p:tav tm="100000">
                                          <p:val>
                                            <p:strVal val="#ppt_x"/>
                                          </p:val>
                                        </p:tav>
                                      </p:tavLst>
                                    </p:anim>
                                    <p:anim calcmode="lin" valueType="num">
                                      <p:cBhvr additive="base">
                                        <p:cTn id="179" dur="500" fill="hold"/>
                                        <p:tgtEl>
                                          <p:spTgt spid="185365"/>
                                        </p:tgtEl>
                                        <p:attrNameLst>
                                          <p:attrName>ppt_y</p:attrName>
                                        </p:attrNameLst>
                                      </p:cBhvr>
                                      <p:tavLst>
                                        <p:tav tm="0">
                                          <p:val>
                                            <p:strVal val="1+#ppt_h/2"/>
                                          </p:val>
                                        </p:tav>
                                        <p:tav tm="100000">
                                          <p:val>
                                            <p:strVal val="#ppt_y"/>
                                          </p:val>
                                        </p:tav>
                                      </p:tavLst>
                                    </p:anim>
                                  </p:childTnLst>
                                </p:cTn>
                              </p:par>
                            </p:childTnLst>
                          </p:cTn>
                        </p:par>
                      </p:childTnLst>
                    </p:cTn>
                  </p:par>
                  <p:par>
                    <p:cTn id="180" fill="hold">
                      <p:stCondLst>
                        <p:cond delay="indefinite"/>
                      </p:stCondLst>
                      <p:childTnLst>
                        <p:par>
                          <p:cTn id="181" fill="hold">
                            <p:stCondLst>
                              <p:cond delay="0"/>
                            </p:stCondLst>
                            <p:childTnLst>
                              <p:par>
                                <p:cTn id="182" presetID="4" presetClass="entr" presetSubtype="32" fill="hold" nodeType="clickEffect">
                                  <p:stCondLst>
                                    <p:cond delay="0"/>
                                  </p:stCondLst>
                                  <p:childTnLst>
                                    <p:set>
                                      <p:cBhvr>
                                        <p:cTn id="183" dur="1" fill="hold">
                                          <p:stCondLst>
                                            <p:cond delay="0"/>
                                          </p:stCondLst>
                                        </p:cTn>
                                        <p:tgtEl>
                                          <p:spTgt spid="185349"/>
                                        </p:tgtEl>
                                        <p:attrNameLst>
                                          <p:attrName>style.visibility</p:attrName>
                                        </p:attrNameLst>
                                      </p:cBhvr>
                                      <p:to>
                                        <p:strVal val="visible"/>
                                      </p:to>
                                    </p:set>
                                    <p:animEffect transition="in" filter="box(out)">
                                      <p:cBhvr>
                                        <p:cTn id="184" dur="500"/>
                                        <p:tgtEl>
                                          <p:spTgt spid="185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52" grpId="0"/>
      <p:bldP spid="185356" grpId="0" animBg="1"/>
      <p:bldP spid="185357" grpId="0" animBg="1"/>
      <p:bldP spid="185359" grpId="0" animBg="1"/>
      <p:bldP spid="185362" grpId="0" animBg="1"/>
      <p:bldP spid="185363" grpId="0"/>
      <p:bldP spid="185364" grpId="0"/>
      <p:bldP spid="18536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2994"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sp>
        <p:nvSpPr>
          <p:cNvPr id="212995" name="Rectangle 2"/>
          <p:cNvSpPr>
            <a:spLocks noGrp="1" noRot="1"/>
          </p:cNvSpPr>
          <p:nvPr>
            <p:ph type="title" idx="4294967295"/>
          </p:nvPr>
        </p:nvSpPr>
        <p:spPr>
          <a:xfrm>
            <a:off x="76200" y="76200"/>
            <a:ext cx="5576888" cy="493713"/>
          </a:xfrm>
          <a:ln/>
        </p:spPr>
        <p:txBody>
          <a:bodyPr vert="horz" wrap="square" lIns="91440" tIns="45720" rIns="91440" bIns="45720" anchor="ctr" anchorCtr="0"/>
          <a:p>
            <a:pPr algn="l" eaLnBrk="1" hangingPunct="1"/>
            <a:r>
              <a:rPr lang="zh-CN" altLang="en-US" sz="3600" b="1" dirty="0">
                <a:latin typeface="宋体" panose="02010600030101010101" pitchFamily="2" charset="-122"/>
              </a:rPr>
              <a:t>负载效应</a:t>
            </a:r>
            <a:r>
              <a:rPr lang="en-US" altLang="zh-CN" sz="3600" dirty="0">
                <a:latin typeface="Times New Roman" panose="02020603050405020304" pitchFamily="18" charset="0"/>
                <a:cs typeface="Times New Roman" panose="02020603050405020304" pitchFamily="18" charset="0"/>
              </a:rPr>
              <a:t>(</a:t>
            </a:r>
            <a:r>
              <a:rPr lang="zh-CN" altLang="en-US" sz="3600" dirty="0">
                <a:latin typeface="Times New Roman" panose="02020603050405020304" pitchFamily="18" charset="0"/>
              </a:rPr>
              <a:t>L</a:t>
            </a:r>
            <a:r>
              <a:rPr lang="en-US" altLang="zh-CN" sz="3600" dirty="0">
                <a:latin typeface="Times New Roman" panose="02020603050405020304" pitchFamily="18" charset="0"/>
                <a:cs typeface="Times New Roman" panose="02020603050405020304" pitchFamily="18" charset="0"/>
              </a:rPr>
              <a:t>oading effect)</a:t>
            </a:r>
            <a:endParaRPr lang="zh-CN" altLang="en-US" sz="3600" dirty="0">
              <a:latin typeface="Times New Roman" panose="02020603050405020304" pitchFamily="18" charset="0"/>
              <a:ea typeface="Times New Roman" panose="02020603050405020304" pitchFamily="18" charset="0"/>
            </a:endParaRPr>
          </a:p>
        </p:txBody>
      </p:sp>
      <p:sp>
        <p:nvSpPr>
          <p:cNvPr id="212996" name="Rectangle 3"/>
          <p:cNvSpPr>
            <a:spLocks noGrp="1" noRot="1"/>
          </p:cNvSpPr>
          <p:nvPr>
            <p:ph type="body" idx="4294967295"/>
          </p:nvPr>
        </p:nvSpPr>
        <p:spPr>
          <a:xfrm>
            <a:off x="-180975" y="609600"/>
            <a:ext cx="8855075" cy="1143000"/>
          </a:xfrm>
          <a:ln/>
        </p:spPr>
        <p:txBody>
          <a:bodyPr vert="horz" wrap="square" lIns="91440" tIns="45720" rIns="91440" bIns="45720" anchor="t" anchorCtr="0"/>
          <a:p>
            <a:pPr eaLnBrk="1" hangingPunct="1">
              <a:buNone/>
            </a:pPr>
            <a:r>
              <a:rPr lang="en-US" altLang="zh-CN" b="1" dirty="0">
                <a:latin typeface="宋体" panose="02010600030101010101" pitchFamily="2" charset="-122"/>
              </a:rPr>
              <a:t>     </a:t>
            </a:r>
            <a:r>
              <a:rPr lang="zh-CN" altLang="en-US" b="1" dirty="0">
                <a:latin typeface="宋体" panose="02010600030101010101" pitchFamily="2" charset="-122"/>
              </a:rPr>
              <a:t>后一级网络作为前一级网络的负载，对前级网络的输出电压</a:t>
            </a:r>
            <a:r>
              <a:rPr lang="en-US" altLang="zh-CN" i="1" dirty="0">
                <a:latin typeface="Times New Roman" panose="02020603050405020304" pitchFamily="18" charset="0"/>
              </a:rPr>
              <a:t>u</a:t>
            </a:r>
            <a:r>
              <a:rPr lang="en-US" altLang="zh-CN" baseline="-30000" dirty="0">
                <a:latin typeface="Times New Roman" panose="02020603050405020304" pitchFamily="18" charset="0"/>
              </a:rPr>
              <a:t>1</a:t>
            </a:r>
            <a:r>
              <a:rPr lang="zh-CN" altLang="en-US" b="1" dirty="0">
                <a:latin typeface="宋体" panose="02010600030101010101" pitchFamily="2" charset="-122"/>
              </a:rPr>
              <a:t>产生影响。</a:t>
            </a:r>
            <a:endParaRPr lang="zh-CN" altLang="en-US" b="1" dirty="0"/>
          </a:p>
        </p:txBody>
      </p:sp>
      <p:sp>
        <p:nvSpPr>
          <p:cNvPr id="186373" name="Text Box 4"/>
          <p:cNvSpPr txBox="1"/>
          <p:nvPr/>
        </p:nvSpPr>
        <p:spPr>
          <a:xfrm>
            <a:off x="304800" y="4664075"/>
            <a:ext cx="8534400" cy="20415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宋体" panose="02010600030101010101" pitchFamily="2" charset="-122"/>
              </a:rPr>
              <a:t>如果在两级网络之间，接入一个输入阻抗很大而输出阻抗很小的隔离放大器，则该电路的结构图就可由两个简单的</a:t>
            </a:r>
            <a:r>
              <a:rPr lang="en-US" altLang="zh-CN" b="1" i="1" dirty="0">
                <a:latin typeface="Times New Roman" panose="02020603050405020304" pitchFamily="18" charset="0"/>
              </a:rPr>
              <a:t>RC</a:t>
            </a:r>
            <a:r>
              <a:rPr lang="zh-CN" altLang="en-US" b="1" dirty="0">
                <a:latin typeface="宋体" panose="02010600030101010101" pitchFamily="2" charset="-122"/>
              </a:rPr>
              <a:t>网络结构图组成，这时，网络之间的负载效应已被消除。</a:t>
            </a:r>
            <a:r>
              <a:rPr lang="zh-CN" altLang="en-US" b="1" dirty="0">
                <a:solidFill>
                  <a:schemeClr val="tx1"/>
                </a:solidFill>
                <a:latin typeface="Times New Roman" panose="02020603050405020304" pitchFamily="18" charset="0"/>
              </a:rPr>
              <a:t> </a:t>
            </a:r>
            <a:endParaRPr lang="zh-CN" altLang="en-US" b="1" dirty="0">
              <a:solidFill>
                <a:schemeClr val="tx1"/>
              </a:solidFill>
              <a:latin typeface="Times New Roman" panose="02020603050405020304" pitchFamily="18" charset="0"/>
            </a:endParaRPr>
          </a:p>
        </p:txBody>
      </p:sp>
      <p:pic>
        <p:nvPicPr>
          <p:cNvPr id="186374" name="Picture 5" descr="2-35"/>
          <p:cNvPicPr>
            <a:picLocks noChangeAspect="1"/>
          </p:cNvPicPr>
          <p:nvPr/>
        </p:nvPicPr>
        <p:blipFill>
          <a:blip r:embed="rId1"/>
          <a:stretch>
            <a:fillRect/>
          </a:stretch>
        </p:blipFill>
        <p:spPr>
          <a:xfrm>
            <a:off x="0" y="2814638"/>
            <a:ext cx="9144000" cy="1909762"/>
          </a:xfrm>
          <a:prstGeom prst="rect">
            <a:avLst/>
          </a:prstGeom>
          <a:noFill/>
          <a:ln w="9525">
            <a:noFill/>
          </a:ln>
        </p:spPr>
      </p:pic>
      <p:sp>
        <p:nvSpPr>
          <p:cNvPr id="186375" name="Rectangle 7"/>
          <p:cNvSpPr/>
          <p:nvPr/>
        </p:nvSpPr>
        <p:spPr>
          <a:xfrm>
            <a:off x="179388" y="1676400"/>
            <a:ext cx="8583612" cy="106680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342900" lvl="0" indent="-342900" eaLnBrk="1" hangingPunct="1">
              <a:buClrTx/>
              <a:buSzTx/>
              <a:buFont typeface="Arial" panose="020B0604020202020204" pitchFamily="34" charset="0"/>
              <a:buNone/>
            </a:pPr>
            <a:r>
              <a:rPr lang="zh-CN" altLang="en-US" b="1" dirty="0">
                <a:solidFill>
                  <a:srgbClr val="CC0000"/>
                </a:solidFill>
                <a:latin typeface="宋体" panose="02010600030101010101" pitchFamily="2" charset="-122"/>
              </a:rPr>
              <a:t>注意：此时，不能用两个单独网络结构图的串 </a:t>
            </a:r>
            <a:endParaRPr lang="zh-CN" altLang="en-US" b="1" dirty="0">
              <a:solidFill>
                <a:srgbClr val="CC0000"/>
              </a:solidFill>
              <a:latin typeface="宋体" panose="02010600030101010101" pitchFamily="2" charset="-122"/>
            </a:endParaRPr>
          </a:p>
          <a:p>
            <a:pPr marL="342900" lvl="0" indent="-342900" eaLnBrk="1" hangingPunct="1">
              <a:buClrTx/>
              <a:buSzTx/>
              <a:buFont typeface="Arial" panose="020B0604020202020204" pitchFamily="34" charset="0"/>
              <a:buNone/>
            </a:pPr>
            <a:r>
              <a:rPr lang="zh-CN" altLang="en-US" b="1" dirty="0">
                <a:solidFill>
                  <a:srgbClr val="CC0000"/>
                </a:solidFill>
                <a:latin typeface="宋体" panose="02010600030101010101" pitchFamily="2" charset="-122"/>
              </a:rPr>
              <a:t>      联表示组合网络的结构图。</a:t>
            </a:r>
            <a:endParaRPr lang="zh-CN" altLang="en-US" b="1" dirty="0">
              <a:solidFill>
                <a:srgbClr val="CC0000"/>
              </a:solidFill>
              <a:latin typeface="Times New Roman" panose="02020603050405020304" pitchFamily="18" charset="0"/>
            </a:endParaRPr>
          </a:p>
        </p:txBody>
      </p:sp>
      <p:sp>
        <p:nvSpPr>
          <p:cNvPr id="213000" name="灯片编号占位符 1"/>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dirty="0">
                <a:solidFill>
                  <a:srgbClr val="002699"/>
                </a:solidFill>
              </a:rPr>
            </a:fld>
            <a:endParaRPr lang="en-US" altLang="zh-CN" sz="1400" dirty="0">
              <a:solidFill>
                <a:srgbClr val="002699"/>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6375"/>
                                        </p:tgtEl>
                                        <p:attrNameLst>
                                          <p:attrName>style.visibility</p:attrName>
                                        </p:attrNameLst>
                                      </p:cBhvr>
                                      <p:to>
                                        <p:strVal val="visible"/>
                                      </p:to>
                                    </p:set>
                                    <p:anim calcmode="lin" valueType="num">
                                      <p:cBhvr additive="base">
                                        <p:cTn id="7" dur="500" fill="hold"/>
                                        <p:tgtEl>
                                          <p:spTgt spid="186375"/>
                                        </p:tgtEl>
                                        <p:attrNameLst>
                                          <p:attrName>ppt_x</p:attrName>
                                        </p:attrNameLst>
                                      </p:cBhvr>
                                      <p:tavLst>
                                        <p:tav tm="0">
                                          <p:val>
                                            <p:strVal val="0-#ppt_w/2"/>
                                          </p:val>
                                        </p:tav>
                                        <p:tav tm="100000">
                                          <p:val>
                                            <p:strVal val="#ppt_x"/>
                                          </p:val>
                                        </p:tav>
                                      </p:tavLst>
                                    </p:anim>
                                    <p:anim calcmode="lin" valueType="num">
                                      <p:cBhvr additive="base">
                                        <p:cTn id="8" dur="500" fill="hold"/>
                                        <p:tgtEl>
                                          <p:spTgt spid="18637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6" fill="hold" nodeType="clickEffect">
                                  <p:stCondLst>
                                    <p:cond delay="0"/>
                                  </p:stCondLst>
                                  <p:childTnLst>
                                    <p:set>
                                      <p:cBhvr>
                                        <p:cTn id="12" dur="1" fill="hold">
                                          <p:stCondLst>
                                            <p:cond delay="0"/>
                                          </p:stCondLst>
                                        </p:cTn>
                                        <p:tgtEl>
                                          <p:spTgt spid="186374"/>
                                        </p:tgtEl>
                                        <p:attrNameLst>
                                          <p:attrName>style.visibility</p:attrName>
                                        </p:attrNameLst>
                                      </p:cBhvr>
                                      <p:to>
                                        <p:strVal val="visible"/>
                                      </p:to>
                                    </p:set>
                                    <p:animEffect transition="in" filter="strips(downRight)">
                                      <p:cBhvr>
                                        <p:cTn id="13" dur="500"/>
                                        <p:tgtEl>
                                          <p:spTgt spid="186374"/>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42" fill="hold" grpId="0" nodeType="clickEffect">
                                  <p:stCondLst>
                                    <p:cond delay="0"/>
                                  </p:stCondLst>
                                  <p:childTnLst>
                                    <p:set>
                                      <p:cBhvr>
                                        <p:cTn id="17" dur="1" fill="hold">
                                          <p:stCondLst>
                                            <p:cond delay="0"/>
                                          </p:stCondLst>
                                        </p:cTn>
                                        <p:tgtEl>
                                          <p:spTgt spid="186373"/>
                                        </p:tgtEl>
                                        <p:attrNameLst>
                                          <p:attrName>style.visibility</p:attrName>
                                        </p:attrNameLst>
                                      </p:cBhvr>
                                      <p:to>
                                        <p:strVal val="visible"/>
                                      </p:to>
                                    </p:set>
                                    <p:animEffect transition="in" filter="barn(outHorizontal)">
                                      <p:cBhvr>
                                        <p:cTn id="18" dur="500"/>
                                        <p:tgtEl>
                                          <p:spTgt spid="186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3" grpId="0"/>
      <p:bldP spid="18637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4018" name="灯片编号占位符 3"/>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sp>
        <p:nvSpPr>
          <p:cNvPr id="214019" name="Rectangle 2"/>
          <p:cNvSpPr>
            <a:spLocks noRot="1"/>
          </p:cNvSpPr>
          <p:nvPr/>
        </p:nvSpPr>
        <p:spPr>
          <a:xfrm>
            <a:off x="152400" y="228600"/>
            <a:ext cx="5410200" cy="457200"/>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r>
              <a:rPr lang="en-US" altLang="zh-CN" sz="3600" b="1" dirty="0">
                <a:latin typeface="Times New Roman" panose="02020603050405020304" pitchFamily="18" charset="0"/>
              </a:rPr>
              <a:t>(</a:t>
            </a:r>
            <a:r>
              <a:rPr lang="zh-CN" altLang="en-US" sz="3600" b="1" dirty="0">
                <a:latin typeface="Times New Roman" panose="02020603050405020304" pitchFamily="18" charset="0"/>
              </a:rPr>
              <a:t>三</a:t>
            </a:r>
            <a:r>
              <a:rPr lang="en-US" altLang="zh-CN" sz="3600" b="1" dirty="0">
                <a:latin typeface="Times New Roman" panose="02020603050405020304" pitchFamily="18" charset="0"/>
              </a:rPr>
              <a:t>) </a:t>
            </a:r>
            <a:r>
              <a:rPr lang="zh-CN" altLang="en-US" sz="3600" b="1" dirty="0"/>
              <a:t> 结构图的等效变换 </a:t>
            </a:r>
            <a:endParaRPr lang="zh-CN" altLang="en-US" sz="3600" b="1" dirty="0"/>
          </a:p>
        </p:txBody>
      </p:sp>
      <p:sp>
        <p:nvSpPr>
          <p:cNvPr id="301060" name="Rectangle 3"/>
          <p:cNvSpPr>
            <a:spLocks noRot="1"/>
          </p:cNvSpPr>
          <p:nvPr/>
        </p:nvSpPr>
        <p:spPr>
          <a:xfrm>
            <a:off x="228600" y="838200"/>
            <a:ext cx="5867400" cy="53340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342900" lvl="0" indent="-342900" eaLnBrk="1" hangingPunct="1">
              <a:buClr>
                <a:schemeClr val="folHlink"/>
              </a:buClr>
              <a:buSzTx/>
              <a:buNone/>
            </a:pPr>
            <a:r>
              <a:rPr lang="en-US" altLang="zh-CN" sz="3600" b="1" dirty="0">
                <a:solidFill>
                  <a:schemeClr val="tx1"/>
                </a:solidFill>
              </a:rPr>
              <a:t> </a:t>
            </a:r>
            <a:r>
              <a:rPr lang="en-US" altLang="zh-CN" sz="3600" b="1" dirty="0">
                <a:latin typeface="Times New Roman" panose="02020603050405020304" pitchFamily="18" charset="0"/>
              </a:rPr>
              <a:t>1</a:t>
            </a:r>
            <a:r>
              <a:rPr lang="zh-CN" altLang="en-US" sz="3600" b="1" dirty="0"/>
              <a:t>．结构图的基本组成形式</a:t>
            </a:r>
            <a:r>
              <a:rPr lang="zh-CN" altLang="en-US" sz="3600" b="1" dirty="0">
                <a:solidFill>
                  <a:schemeClr val="tx1"/>
                </a:solidFill>
              </a:rPr>
              <a:t> </a:t>
            </a:r>
            <a:endParaRPr lang="zh-CN" altLang="en-US" sz="3600" b="1" dirty="0">
              <a:solidFill>
                <a:schemeClr val="tx1"/>
              </a:solidFill>
            </a:endParaRPr>
          </a:p>
        </p:txBody>
      </p:sp>
      <p:sp>
        <p:nvSpPr>
          <p:cNvPr id="301061" name="Text Box 4"/>
          <p:cNvSpPr txBox="1"/>
          <p:nvPr/>
        </p:nvSpPr>
        <p:spPr>
          <a:xfrm>
            <a:off x="76200" y="1524000"/>
            <a:ext cx="28956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t>（</a:t>
            </a:r>
            <a:r>
              <a:rPr lang="en-US" altLang="zh-CN" b="1" dirty="0"/>
              <a:t>1</a:t>
            </a:r>
            <a:r>
              <a:rPr lang="zh-CN" altLang="en-US" b="1" dirty="0"/>
              <a:t>）串联连接</a:t>
            </a:r>
            <a:endParaRPr lang="zh-CN" altLang="en-US" b="1" dirty="0"/>
          </a:p>
        </p:txBody>
      </p:sp>
      <p:grpSp>
        <p:nvGrpSpPr>
          <p:cNvPr id="2" name="Group 6"/>
          <p:cNvGrpSpPr/>
          <p:nvPr/>
        </p:nvGrpSpPr>
        <p:grpSpPr>
          <a:xfrm>
            <a:off x="457200" y="2243138"/>
            <a:ext cx="8218488" cy="3490912"/>
            <a:chOff x="0" y="0"/>
            <a:chExt cx="4944" cy="2199"/>
          </a:xfrm>
        </p:grpSpPr>
        <p:sp>
          <p:nvSpPr>
            <p:cNvPr id="214032" name="Text Box 5"/>
            <p:cNvSpPr txBox="1"/>
            <p:nvPr/>
          </p:nvSpPr>
          <p:spPr>
            <a:xfrm>
              <a:off x="0" y="912"/>
              <a:ext cx="4944" cy="12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宋体" panose="02010600030101010101" pitchFamily="2" charset="-122"/>
                </a:rPr>
                <a:t>方框与方框首尾相连。前一个方框的输出，</a:t>
              </a:r>
              <a:endParaRPr lang="zh-CN" altLang="en-US" b="1" dirty="0">
                <a:latin typeface="宋体" panose="02010600030101010101" pitchFamily="2" charset="-122"/>
              </a:endParaRPr>
            </a:p>
            <a:p>
              <a:pPr marL="0" lvl="0" indent="0" eaLnBrk="1" hangingPunct="1">
                <a:spcBef>
                  <a:spcPct val="50000"/>
                </a:spcBef>
                <a:buClrTx/>
                <a:buSzTx/>
                <a:buFont typeface="Arial" panose="020B0604020202020204" pitchFamily="34" charset="0"/>
                <a:buNone/>
              </a:pPr>
              <a:r>
                <a:rPr lang="zh-CN" altLang="en-US" b="1" dirty="0">
                  <a:latin typeface="宋体" panose="02010600030101010101" pitchFamily="2" charset="-122"/>
                </a:rPr>
                <a:t>作为后一个方框的输入，这种结构形式称</a:t>
              </a:r>
              <a:endParaRPr lang="zh-CN" altLang="en-US" b="1" dirty="0">
                <a:latin typeface="宋体" panose="02010600030101010101" pitchFamily="2" charset="-122"/>
              </a:endParaRPr>
            </a:p>
            <a:p>
              <a:pPr marL="0" lvl="0" indent="0" eaLnBrk="1" hangingPunct="1">
                <a:spcBef>
                  <a:spcPct val="50000"/>
                </a:spcBef>
                <a:buClrTx/>
                <a:buSzTx/>
                <a:buFont typeface="Arial" panose="020B0604020202020204" pitchFamily="34" charset="0"/>
                <a:buNone/>
              </a:pPr>
              <a:r>
                <a:rPr lang="zh-CN" altLang="en-US" b="1" dirty="0">
                  <a:latin typeface="宋体" panose="02010600030101010101" pitchFamily="2" charset="-122"/>
                </a:rPr>
                <a:t>为串联连接。</a:t>
              </a:r>
              <a:r>
                <a:rPr lang="zh-CN" altLang="en-US" b="1" dirty="0">
                  <a:solidFill>
                    <a:schemeClr val="tx1"/>
                  </a:solidFill>
                </a:rPr>
                <a:t> </a:t>
              </a:r>
              <a:endParaRPr lang="zh-CN" altLang="en-US" b="1" dirty="0">
                <a:solidFill>
                  <a:schemeClr val="tx1"/>
                </a:solidFill>
              </a:endParaRPr>
            </a:p>
          </p:txBody>
        </p:sp>
        <p:pic>
          <p:nvPicPr>
            <p:cNvPr id="214033" name="Picture 6" descr="2-38"/>
            <p:cNvPicPr>
              <a:picLocks noChangeAspect="1"/>
            </p:cNvPicPr>
            <p:nvPr/>
          </p:nvPicPr>
          <p:blipFill>
            <a:blip r:embed="rId1"/>
            <a:stretch>
              <a:fillRect/>
            </a:stretch>
          </p:blipFill>
          <p:spPr>
            <a:xfrm>
              <a:off x="0" y="0"/>
              <a:ext cx="4752" cy="856"/>
            </a:xfrm>
            <a:prstGeom prst="rect">
              <a:avLst/>
            </a:prstGeom>
            <a:noFill/>
            <a:ln w="9525">
              <a:noFill/>
            </a:ln>
          </p:spPr>
        </p:pic>
      </p:grpSp>
      <p:sp>
        <p:nvSpPr>
          <p:cNvPr id="301065" name="Text Box 8"/>
          <p:cNvSpPr txBox="1"/>
          <p:nvPr/>
        </p:nvSpPr>
        <p:spPr>
          <a:xfrm>
            <a:off x="76200" y="2316163"/>
            <a:ext cx="3200400"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a:t>
            </a:r>
            <a:r>
              <a:rPr lang="en-US" altLang="zh-CN" b="1" dirty="0">
                <a:latin typeface="Times New Roman" panose="02020603050405020304" pitchFamily="18" charset="0"/>
              </a:rPr>
              <a:t>2</a:t>
            </a:r>
            <a:r>
              <a:rPr lang="zh-CN" altLang="en-US" b="1" dirty="0">
                <a:latin typeface="Times New Roman" panose="02020603050405020304" pitchFamily="18" charset="0"/>
              </a:rPr>
              <a:t>）并联连接</a:t>
            </a:r>
            <a:r>
              <a:rPr lang="zh-CN" altLang="en-US" b="1" dirty="0">
                <a:solidFill>
                  <a:schemeClr val="tx1"/>
                </a:solidFill>
                <a:latin typeface="Times New Roman" panose="02020603050405020304" pitchFamily="18" charset="0"/>
              </a:rPr>
              <a:t> </a:t>
            </a:r>
            <a:endParaRPr lang="zh-CN" altLang="en-US" b="1" dirty="0">
              <a:solidFill>
                <a:schemeClr val="tx1"/>
              </a:solidFill>
              <a:latin typeface="Times New Roman" panose="02020603050405020304" pitchFamily="18" charset="0"/>
            </a:endParaRPr>
          </a:p>
        </p:txBody>
      </p:sp>
      <p:grpSp>
        <p:nvGrpSpPr>
          <p:cNvPr id="3" name="Group 10"/>
          <p:cNvGrpSpPr/>
          <p:nvPr/>
        </p:nvGrpSpPr>
        <p:grpSpPr>
          <a:xfrm>
            <a:off x="468313" y="1700213"/>
            <a:ext cx="8229600" cy="3840162"/>
            <a:chOff x="0" y="0"/>
            <a:chExt cx="5184" cy="2419"/>
          </a:xfrm>
        </p:grpSpPr>
        <p:pic>
          <p:nvPicPr>
            <p:cNvPr id="214030" name="Picture 10" descr="2-40"/>
            <p:cNvPicPr>
              <a:picLocks noChangeAspect="1"/>
            </p:cNvPicPr>
            <p:nvPr/>
          </p:nvPicPr>
          <p:blipFill>
            <a:blip r:embed="rId2"/>
            <a:stretch>
              <a:fillRect/>
            </a:stretch>
          </p:blipFill>
          <p:spPr>
            <a:xfrm>
              <a:off x="0" y="0"/>
              <a:ext cx="5184" cy="1411"/>
            </a:xfrm>
            <a:prstGeom prst="rect">
              <a:avLst/>
            </a:prstGeom>
            <a:noFill/>
            <a:ln w="9525">
              <a:noFill/>
            </a:ln>
          </p:spPr>
        </p:pic>
        <p:sp>
          <p:nvSpPr>
            <p:cNvPr id="214031" name="Text Box 11"/>
            <p:cNvSpPr txBox="1"/>
            <p:nvPr/>
          </p:nvSpPr>
          <p:spPr>
            <a:xfrm>
              <a:off x="48" y="1440"/>
              <a:ext cx="5088" cy="979"/>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宋体" panose="02010600030101010101" pitchFamily="2" charset="-122"/>
                </a:rPr>
                <a:t>两个或多个方框，具有同一个输入，而以各方框输出的代数和作为总输出，这种结构称为并联连接。</a:t>
              </a:r>
              <a:r>
                <a:rPr lang="zh-CN" altLang="en-US" b="1" dirty="0"/>
                <a:t> </a:t>
              </a:r>
              <a:endParaRPr lang="zh-CN" altLang="en-US" b="1" dirty="0"/>
            </a:p>
          </p:txBody>
        </p:sp>
      </p:grpSp>
      <p:sp>
        <p:nvSpPr>
          <p:cNvPr id="301069" name="Text Box 12"/>
          <p:cNvSpPr txBox="1"/>
          <p:nvPr/>
        </p:nvSpPr>
        <p:spPr>
          <a:xfrm>
            <a:off x="152400" y="3276600"/>
            <a:ext cx="3124200" cy="457200"/>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t>（</a:t>
            </a:r>
            <a:r>
              <a:rPr lang="en-US" altLang="zh-CN" b="1" dirty="0"/>
              <a:t>3</a:t>
            </a:r>
            <a:r>
              <a:rPr lang="zh-CN" altLang="en-US" b="1" dirty="0"/>
              <a:t>）反馈连接</a:t>
            </a:r>
            <a:r>
              <a:rPr lang="zh-CN" altLang="en-US" b="1" dirty="0">
                <a:solidFill>
                  <a:schemeClr val="tx1"/>
                </a:solidFill>
              </a:rPr>
              <a:t> </a:t>
            </a:r>
            <a:endParaRPr lang="zh-CN" altLang="en-US" b="1" dirty="0">
              <a:solidFill>
                <a:schemeClr val="tx1"/>
              </a:solidFill>
            </a:endParaRPr>
          </a:p>
        </p:txBody>
      </p:sp>
      <p:sp>
        <p:nvSpPr>
          <p:cNvPr id="301070" name="Text Box 15"/>
          <p:cNvSpPr txBox="1"/>
          <p:nvPr/>
        </p:nvSpPr>
        <p:spPr>
          <a:xfrm>
            <a:off x="468313" y="3603625"/>
            <a:ext cx="8458200" cy="15541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宋体" panose="02010600030101010101" pitchFamily="2" charset="-122"/>
              </a:rPr>
              <a:t>一个方框的输出，输入到另一个方框，得到的输出再返回作用于前一个方框的输入端，这种结构称为反馈连接。如图所示：</a:t>
            </a:r>
            <a:r>
              <a:rPr lang="zh-CN" altLang="en-US" b="1" dirty="0">
                <a:solidFill>
                  <a:srgbClr val="993366"/>
                </a:solidFill>
              </a:rPr>
              <a:t> </a:t>
            </a:r>
            <a:endParaRPr lang="zh-CN" altLang="en-US" b="1" dirty="0">
              <a:solidFill>
                <a:srgbClr val="993366"/>
              </a:solidFill>
            </a:endParaRPr>
          </a:p>
        </p:txBody>
      </p:sp>
      <p:sp>
        <p:nvSpPr>
          <p:cNvPr id="301071" name="Text Box 16"/>
          <p:cNvSpPr txBox="1"/>
          <p:nvPr/>
        </p:nvSpPr>
        <p:spPr>
          <a:xfrm>
            <a:off x="457200" y="5114925"/>
            <a:ext cx="8164513" cy="15700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just"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返回至</a:t>
            </a:r>
            <a:r>
              <a:rPr lang="en-US" altLang="zh-CN" b="1" i="1" dirty="0">
                <a:latin typeface="Times New Roman" panose="02020603050405020304" pitchFamily="18" charset="0"/>
                <a:cs typeface="Times New Roman" panose="02020603050405020304" pitchFamily="18" charset="0"/>
              </a:rPr>
              <a:t>A</a:t>
            </a:r>
            <a:r>
              <a:rPr lang="zh-CN" altLang="en-US" b="1" dirty="0">
                <a:latin typeface="Times New Roman" panose="02020603050405020304" pitchFamily="18" charset="0"/>
              </a:rPr>
              <a:t>处的信号取“</a:t>
            </a:r>
            <a:r>
              <a:rPr lang="en-US" altLang="zh-CN"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rPr>
              <a:t>”</a:t>
            </a:r>
            <a:r>
              <a:rPr lang="zh-CN" altLang="en-US" b="1" dirty="0">
                <a:latin typeface="Times New Roman" panose="02020603050405020304" pitchFamily="18" charset="0"/>
              </a:rPr>
              <a:t>，称为正反馈；取</a:t>
            </a:r>
            <a:r>
              <a:rPr lang="zh-CN" altLang="en-US" b="1" dirty="0">
                <a:latin typeface="宋体" panose="02010600030101010101" pitchFamily="2" charset="-122"/>
              </a:rPr>
              <a:t>“</a:t>
            </a:r>
            <a:r>
              <a:rPr lang="en-US" altLang="zh-CN" b="1" dirty="0">
                <a:latin typeface="宋体" panose="02010600030101010101" pitchFamily="2" charset="-122"/>
              </a:rPr>
              <a:t>-”</a:t>
            </a:r>
            <a:r>
              <a:rPr lang="zh-CN" altLang="en-US" b="1" dirty="0">
                <a:latin typeface="Times New Roman" panose="02020603050405020304" pitchFamily="18" charset="0"/>
              </a:rPr>
              <a:t>，称为负反馈。负反馈连接是控制系统的基本结构形式。</a:t>
            </a:r>
            <a:endParaRPr lang="zh-CN" altLang="en-US" b="1" dirty="0"/>
          </a:p>
        </p:txBody>
      </p:sp>
      <p:graphicFrame>
        <p:nvGraphicFramePr>
          <p:cNvPr id="301072" name="Object 17"/>
          <p:cNvGraphicFramePr>
            <a:graphicFrameLocks noChangeAspect="1"/>
          </p:cNvGraphicFramePr>
          <p:nvPr/>
        </p:nvGraphicFramePr>
        <p:xfrm>
          <a:off x="4648200" y="1676400"/>
          <a:ext cx="3810000" cy="1868488"/>
        </p:xfrm>
        <a:graphic>
          <a:graphicData uri="http://schemas.openxmlformats.org/presentationml/2006/ole">
            <mc:AlternateContent xmlns:mc="http://schemas.openxmlformats.org/markup-compatibility/2006">
              <mc:Choice xmlns:v="urn:schemas-microsoft-com:vml" Requires="v">
                <p:oleObj spid="_x0000_s3361" name="" r:id="rId3" imgW="3533775" imgH="1733550" progId="Paint.Picture">
                  <p:embed/>
                </p:oleObj>
              </mc:Choice>
              <mc:Fallback>
                <p:oleObj name="" r:id="rId3" imgW="3533775" imgH="1733550" progId="Paint.Picture">
                  <p:embed/>
                  <p:pic>
                    <p:nvPicPr>
                      <p:cNvPr id="0" name="图片 3360"/>
                      <p:cNvPicPr/>
                      <p:nvPr/>
                    </p:nvPicPr>
                    <p:blipFill>
                      <a:blip r:embed="rId4"/>
                      <a:stretch>
                        <a:fillRect/>
                      </a:stretch>
                    </p:blipFill>
                    <p:spPr>
                      <a:xfrm>
                        <a:off x="4648200" y="1676400"/>
                        <a:ext cx="3810000" cy="1868488"/>
                      </a:xfrm>
                      <a:prstGeom prst="rect">
                        <a:avLst/>
                      </a:prstGeom>
                      <a:noFill/>
                      <a:ln w="38100">
                        <a:noFill/>
                        <a:miter/>
                      </a:ln>
                    </p:spPr>
                  </p:pic>
                </p:oleObj>
              </mc:Fallback>
            </mc:AlternateContent>
          </a:graphicData>
        </a:graphic>
      </p:graphicFrame>
      <p:sp>
        <p:nvSpPr>
          <p:cNvPr id="214029" name="灯片编号占位符 3"/>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dirty="0">
                <a:solidFill>
                  <a:srgbClr val="002699"/>
                </a:solidFill>
              </a:rPr>
            </a:fld>
            <a:endParaRPr lang="en-US" altLang="zh-CN" sz="1400" dirty="0">
              <a:solidFill>
                <a:srgbClr val="0026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1060">
                                            <p:txEl>
                                              <p:charRg st="0" end="1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301061"/>
                                        </p:tgtEl>
                                        <p:attrNameLst>
                                          <p:attrName>style.visibility</p:attrName>
                                        </p:attrNameLst>
                                      </p:cBhvr>
                                      <p:to>
                                        <p:strVal val="visible"/>
                                      </p:to>
                                    </p:set>
                                    <p:anim calcmode="lin" valueType="num">
                                      <p:cBhvr additive="base">
                                        <p:cTn id="11" dur="500" fill="hold"/>
                                        <p:tgtEl>
                                          <p:spTgt spid="301061"/>
                                        </p:tgtEl>
                                        <p:attrNameLst>
                                          <p:attrName>ppt_x</p:attrName>
                                        </p:attrNameLst>
                                      </p:cBhvr>
                                      <p:tavLst>
                                        <p:tav tm="0">
                                          <p:val>
                                            <p:strVal val="0-#ppt_w/2"/>
                                          </p:val>
                                        </p:tav>
                                        <p:tav tm="100000">
                                          <p:val>
                                            <p:strVal val="#ppt_x"/>
                                          </p:val>
                                        </p:tav>
                                      </p:tavLst>
                                    </p:anim>
                                    <p:anim calcmode="lin" valueType="num">
                                      <p:cBhvr additive="base">
                                        <p:cTn id="12" dur="500" fill="hold"/>
                                        <p:tgtEl>
                                          <p:spTgt spid="30106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ox(in)">
                                      <p:cBhvr>
                                        <p:cTn id="17"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301065"/>
                                        </p:tgtEl>
                                        <p:attrNameLst>
                                          <p:attrName>style.visibility</p:attrName>
                                        </p:attrNameLst>
                                      </p:cBhvr>
                                      <p:to>
                                        <p:strVal val="visible"/>
                                      </p:to>
                                    </p:set>
                                    <p:anim calcmode="lin" valueType="num">
                                      <p:cBhvr additive="base">
                                        <p:cTn id="22" dur="500" fill="hold"/>
                                        <p:tgtEl>
                                          <p:spTgt spid="301065"/>
                                        </p:tgtEl>
                                        <p:attrNameLst>
                                          <p:attrName>ppt_x</p:attrName>
                                        </p:attrNameLst>
                                      </p:cBhvr>
                                      <p:tavLst>
                                        <p:tav tm="0">
                                          <p:val>
                                            <p:strVal val="0-#ppt_w/2"/>
                                          </p:val>
                                        </p:tav>
                                        <p:tav tm="100000">
                                          <p:val>
                                            <p:strVal val="#ppt_x"/>
                                          </p:val>
                                        </p:tav>
                                      </p:tavLst>
                                    </p:anim>
                                    <p:anim calcmode="lin" valueType="num">
                                      <p:cBhvr additive="base">
                                        <p:cTn id="23" dur="500" fill="hold"/>
                                        <p:tgtEl>
                                          <p:spTgt spid="301065"/>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box(in)">
                                      <p:cBhvr>
                                        <p:cTn id="28"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301069"/>
                                        </p:tgtEl>
                                        <p:attrNameLst>
                                          <p:attrName>style.visibility</p:attrName>
                                        </p:attrNameLst>
                                      </p:cBhvr>
                                      <p:to>
                                        <p:strVal val="visible"/>
                                      </p:to>
                                    </p:set>
                                    <p:anim calcmode="lin" valueType="num">
                                      <p:cBhvr additive="base">
                                        <p:cTn id="33" dur="500" fill="hold"/>
                                        <p:tgtEl>
                                          <p:spTgt spid="301069"/>
                                        </p:tgtEl>
                                        <p:attrNameLst>
                                          <p:attrName>ppt_x</p:attrName>
                                        </p:attrNameLst>
                                      </p:cBhvr>
                                      <p:tavLst>
                                        <p:tav tm="0">
                                          <p:val>
                                            <p:strVal val="0-#ppt_w/2"/>
                                          </p:val>
                                        </p:tav>
                                        <p:tav tm="100000">
                                          <p:val>
                                            <p:strVal val="#ppt_x"/>
                                          </p:val>
                                        </p:tav>
                                      </p:tavLst>
                                    </p:anim>
                                    <p:anim calcmode="lin" valueType="num">
                                      <p:cBhvr additive="base">
                                        <p:cTn id="34" dur="500" fill="hold"/>
                                        <p:tgtEl>
                                          <p:spTgt spid="301069"/>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nodeType="clickEffect">
                                  <p:stCondLst>
                                    <p:cond delay="0"/>
                                  </p:stCondLst>
                                  <p:childTnLst>
                                    <p:set>
                                      <p:cBhvr>
                                        <p:cTn id="38" dur="1" fill="hold">
                                          <p:stCondLst>
                                            <p:cond delay="0"/>
                                          </p:stCondLst>
                                        </p:cTn>
                                        <p:tgtEl>
                                          <p:spTgt spid="301072"/>
                                        </p:tgtEl>
                                        <p:attrNameLst>
                                          <p:attrName>style.visibility</p:attrName>
                                        </p:attrNameLst>
                                      </p:cBhvr>
                                      <p:to>
                                        <p:strVal val="visible"/>
                                      </p:to>
                                    </p:set>
                                    <p:anim calcmode="lin" valueType="num">
                                      <p:cBhvr additive="base">
                                        <p:cTn id="39" dur="500" fill="hold"/>
                                        <p:tgtEl>
                                          <p:spTgt spid="301072"/>
                                        </p:tgtEl>
                                        <p:attrNameLst>
                                          <p:attrName>ppt_x</p:attrName>
                                        </p:attrNameLst>
                                      </p:cBhvr>
                                      <p:tavLst>
                                        <p:tav tm="0">
                                          <p:val>
                                            <p:strVal val="0-#ppt_w/2"/>
                                          </p:val>
                                        </p:tav>
                                        <p:tav tm="100000">
                                          <p:val>
                                            <p:strVal val="#ppt_x"/>
                                          </p:val>
                                        </p:tav>
                                      </p:tavLst>
                                    </p:anim>
                                    <p:anim calcmode="lin" valueType="num">
                                      <p:cBhvr additive="base">
                                        <p:cTn id="40" dur="500" fill="hold"/>
                                        <p:tgtEl>
                                          <p:spTgt spid="301072"/>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301070"/>
                                        </p:tgtEl>
                                        <p:attrNameLst>
                                          <p:attrName>style.visibility</p:attrName>
                                        </p:attrNameLst>
                                      </p:cBhvr>
                                      <p:to>
                                        <p:strVal val="visible"/>
                                      </p:to>
                                    </p:set>
                                    <p:animEffect transition="in" filter="dissolve">
                                      <p:cBhvr>
                                        <p:cTn id="45" dur="500"/>
                                        <p:tgtEl>
                                          <p:spTgt spid="301070"/>
                                        </p:tgtEl>
                                      </p:cBhvr>
                                    </p:animEffect>
                                  </p:childTnLst>
                                </p:cTn>
                              </p:par>
                            </p:childTnLst>
                          </p:cTn>
                        </p:par>
                      </p:childTnLst>
                    </p:cTn>
                  </p:par>
                  <p:par>
                    <p:cTn id="46" fill="hold">
                      <p:stCondLst>
                        <p:cond delay="indefinite"/>
                      </p:stCondLst>
                      <p:childTnLst>
                        <p:par>
                          <p:cTn id="47" fill="hold">
                            <p:stCondLst>
                              <p:cond delay="0"/>
                            </p:stCondLst>
                            <p:childTnLst>
                              <p:par>
                                <p:cTn id="48" presetID="12" presetClass="entr" presetSubtype="4" fill="hold" grpId="0" nodeType="clickEffect">
                                  <p:stCondLst>
                                    <p:cond delay="0"/>
                                  </p:stCondLst>
                                  <p:childTnLst>
                                    <p:set>
                                      <p:cBhvr>
                                        <p:cTn id="49" dur="1" fill="hold">
                                          <p:stCondLst>
                                            <p:cond delay="0"/>
                                          </p:stCondLst>
                                        </p:cTn>
                                        <p:tgtEl>
                                          <p:spTgt spid="301071"/>
                                        </p:tgtEl>
                                        <p:attrNameLst>
                                          <p:attrName>style.visibility</p:attrName>
                                        </p:attrNameLst>
                                      </p:cBhvr>
                                      <p:to>
                                        <p:strVal val="visible"/>
                                      </p:to>
                                    </p:set>
                                    <p:animEffect transition="in" filter="slide(fromBottom)">
                                      <p:cBhvr>
                                        <p:cTn id="50" dur="500"/>
                                        <p:tgtEl>
                                          <p:spTgt spid="3010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060" grpId="0" build="p"/>
      <p:bldP spid="301061" grpId="0"/>
      <p:bldP spid="301065" grpId="0"/>
      <p:bldP spid="301069" grpId="0"/>
      <p:bldP spid="301070" grpId="0"/>
      <p:bldP spid="301071"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42" name="灯片编号占位符 3"/>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sp>
        <p:nvSpPr>
          <p:cNvPr id="215043" name="Rectangle 2"/>
          <p:cNvSpPr>
            <a:spLocks noRot="1"/>
          </p:cNvSpPr>
          <p:nvPr/>
        </p:nvSpPr>
        <p:spPr>
          <a:xfrm>
            <a:off x="0" y="304800"/>
            <a:ext cx="5791200" cy="533400"/>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 typeface="Arial" panose="020B0604020202020204" pitchFamily="34" charset="0"/>
              <a:buNone/>
            </a:pPr>
            <a:r>
              <a:rPr lang="en-US" altLang="zh-CN" sz="3600" b="1" dirty="0">
                <a:latin typeface="Times New Roman" panose="02020603050405020304" pitchFamily="18" charset="0"/>
              </a:rPr>
              <a:t>2</a:t>
            </a:r>
            <a:r>
              <a:rPr lang="zh-CN" altLang="en-US" sz="3600" b="1" dirty="0">
                <a:latin typeface="Times New Roman" panose="02020603050405020304" pitchFamily="18" charset="0"/>
              </a:rPr>
              <a:t>．结构图的等效变换法则</a:t>
            </a:r>
            <a:r>
              <a:rPr lang="zh-CN" altLang="en-US" sz="3600" b="1" dirty="0">
                <a:solidFill>
                  <a:srgbClr val="000099"/>
                </a:solidFill>
              </a:rPr>
              <a:t> </a:t>
            </a:r>
            <a:endParaRPr lang="zh-CN" altLang="en-US" sz="3600" b="1" dirty="0">
              <a:solidFill>
                <a:srgbClr val="000099"/>
              </a:solidFill>
            </a:endParaRPr>
          </a:p>
        </p:txBody>
      </p:sp>
      <p:sp>
        <p:nvSpPr>
          <p:cNvPr id="302084" name="Text Box 3"/>
          <p:cNvSpPr txBox="1"/>
          <p:nvPr/>
        </p:nvSpPr>
        <p:spPr>
          <a:xfrm>
            <a:off x="609600" y="1096963"/>
            <a:ext cx="5334000"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a:t>
            </a:r>
            <a:r>
              <a:rPr lang="en-US" altLang="zh-CN" b="1" dirty="0">
                <a:latin typeface="Times New Roman" panose="02020603050405020304" pitchFamily="18" charset="0"/>
              </a:rPr>
              <a:t>1</a:t>
            </a:r>
            <a:r>
              <a:rPr lang="zh-CN" altLang="en-US" b="1" dirty="0">
                <a:latin typeface="Times New Roman" panose="02020603050405020304" pitchFamily="18" charset="0"/>
              </a:rPr>
              <a:t>）</a:t>
            </a:r>
            <a:r>
              <a:rPr lang="zh-CN" altLang="en-US" b="1" dirty="0">
                <a:latin typeface="宋体" panose="02010600030101010101" pitchFamily="2" charset="-122"/>
              </a:rPr>
              <a:t>串联方框的等效变换</a:t>
            </a:r>
            <a:r>
              <a:rPr lang="zh-CN" altLang="en-US" b="1" dirty="0">
                <a:solidFill>
                  <a:schemeClr val="tx1"/>
                </a:solidFill>
              </a:rPr>
              <a:t> </a:t>
            </a:r>
            <a:endParaRPr lang="zh-CN" altLang="en-US" b="1" dirty="0">
              <a:solidFill>
                <a:schemeClr val="tx1"/>
              </a:solidFill>
            </a:endParaRPr>
          </a:p>
        </p:txBody>
      </p:sp>
      <p:pic>
        <p:nvPicPr>
          <p:cNvPr id="302085" name="Picture 4" descr="2-38"/>
          <p:cNvPicPr>
            <a:picLocks noChangeAspect="1"/>
          </p:cNvPicPr>
          <p:nvPr/>
        </p:nvPicPr>
        <p:blipFill>
          <a:blip r:embed="rId1"/>
          <a:stretch>
            <a:fillRect/>
          </a:stretch>
        </p:blipFill>
        <p:spPr>
          <a:xfrm>
            <a:off x="304800" y="1860550"/>
            <a:ext cx="8229600" cy="1416050"/>
          </a:xfrm>
          <a:prstGeom prst="rect">
            <a:avLst/>
          </a:prstGeom>
          <a:noFill/>
          <a:ln w="9525">
            <a:noFill/>
          </a:ln>
        </p:spPr>
      </p:pic>
      <p:graphicFrame>
        <p:nvGraphicFramePr>
          <p:cNvPr id="302086" name="Object 6"/>
          <p:cNvGraphicFramePr>
            <a:graphicFrameLocks noChangeAspect="1"/>
          </p:cNvGraphicFramePr>
          <p:nvPr/>
        </p:nvGraphicFramePr>
        <p:xfrm>
          <a:off x="76200" y="3979863"/>
          <a:ext cx="2971800" cy="1201737"/>
        </p:xfrm>
        <a:graphic>
          <a:graphicData uri="http://schemas.openxmlformats.org/presentationml/2006/ole">
            <mc:AlternateContent xmlns:mc="http://schemas.openxmlformats.org/markup-compatibility/2006">
              <mc:Choice xmlns:v="urn:schemas-microsoft-com:vml" Requires="v">
                <p:oleObj spid="_x0000_s3364" name="" r:id="rId2" imgW="1040765" imgH="419100" progId="Equation.3">
                  <p:embed/>
                </p:oleObj>
              </mc:Choice>
              <mc:Fallback>
                <p:oleObj name="" r:id="rId2" imgW="1040765" imgH="419100" progId="Equation.3">
                  <p:embed/>
                  <p:pic>
                    <p:nvPicPr>
                      <p:cNvPr id="0" name="图片 3363"/>
                      <p:cNvPicPr/>
                      <p:nvPr/>
                    </p:nvPicPr>
                    <p:blipFill>
                      <a:blip r:embed="rId3"/>
                      <a:stretch>
                        <a:fillRect/>
                      </a:stretch>
                    </p:blipFill>
                    <p:spPr>
                      <a:xfrm>
                        <a:off x="76200" y="3979863"/>
                        <a:ext cx="2971800" cy="1201737"/>
                      </a:xfrm>
                      <a:prstGeom prst="rect">
                        <a:avLst/>
                      </a:prstGeom>
                      <a:noFill/>
                      <a:ln w="38100">
                        <a:noFill/>
                        <a:miter/>
                      </a:ln>
                    </p:spPr>
                  </p:pic>
                </p:oleObj>
              </mc:Fallback>
            </mc:AlternateContent>
          </a:graphicData>
        </a:graphic>
      </p:graphicFrame>
      <p:graphicFrame>
        <p:nvGraphicFramePr>
          <p:cNvPr id="302087" name="Object 7"/>
          <p:cNvGraphicFramePr>
            <a:graphicFrameLocks noChangeAspect="1"/>
          </p:cNvGraphicFramePr>
          <p:nvPr/>
        </p:nvGraphicFramePr>
        <p:xfrm>
          <a:off x="3276600" y="3962400"/>
          <a:ext cx="5943600" cy="577850"/>
        </p:xfrm>
        <a:graphic>
          <a:graphicData uri="http://schemas.openxmlformats.org/presentationml/2006/ole">
            <mc:AlternateContent xmlns:mc="http://schemas.openxmlformats.org/markup-compatibility/2006">
              <mc:Choice xmlns:v="urn:schemas-microsoft-com:vml" Requires="v">
                <p:oleObj spid="_x0000_s3363" name="" r:id="rId4" imgW="1993900" imgH="203200" progId="Equation.3">
                  <p:embed/>
                </p:oleObj>
              </mc:Choice>
              <mc:Fallback>
                <p:oleObj name="" r:id="rId4" imgW="1993900" imgH="203200" progId="Equation.3">
                  <p:embed/>
                  <p:pic>
                    <p:nvPicPr>
                      <p:cNvPr id="0" name="图片 3362"/>
                      <p:cNvPicPr/>
                      <p:nvPr/>
                    </p:nvPicPr>
                    <p:blipFill>
                      <a:blip r:embed="rId5"/>
                      <a:stretch>
                        <a:fillRect/>
                      </a:stretch>
                    </p:blipFill>
                    <p:spPr>
                      <a:xfrm>
                        <a:off x="3276600" y="3962400"/>
                        <a:ext cx="5943600" cy="577850"/>
                      </a:xfrm>
                      <a:prstGeom prst="rect">
                        <a:avLst/>
                      </a:prstGeom>
                      <a:noFill/>
                      <a:ln w="38100">
                        <a:noFill/>
                        <a:miter/>
                      </a:ln>
                    </p:spPr>
                  </p:pic>
                </p:oleObj>
              </mc:Fallback>
            </mc:AlternateContent>
          </a:graphicData>
        </a:graphic>
      </p:graphicFrame>
      <p:graphicFrame>
        <p:nvGraphicFramePr>
          <p:cNvPr id="302088" name="Object 8"/>
          <p:cNvGraphicFramePr>
            <a:graphicFrameLocks noChangeAspect="1"/>
          </p:cNvGraphicFramePr>
          <p:nvPr/>
        </p:nvGraphicFramePr>
        <p:xfrm>
          <a:off x="3276600" y="4570413"/>
          <a:ext cx="3667125" cy="600075"/>
        </p:xfrm>
        <a:graphic>
          <a:graphicData uri="http://schemas.openxmlformats.org/presentationml/2006/ole">
            <mc:AlternateContent xmlns:mc="http://schemas.openxmlformats.org/markup-compatibility/2006">
              <mc:Choice xmlns:v="urn:schemas-microsoft-com:vml" Requires="v">
                <p:oleObj spid="_x0000_s3366" name="" r:id="rId6" imgW="1155065" imgH="215900" progId="Equation.3">
                  <p:embed/>
                </p:oleObj>
              </mc:Choice>
              <mc:Fallback>
                <p:oleObj name="" r:id="rId6" imgW="1155065" imgH="215900" progId="Equation.3">
                  <p:embed/>
                  <p:pic>
                    <p:nvPicPr>
                      <p:cNvPr id="0" name="图片 3365"/>
                      <p:cNvPicPr/>
                      <p:nvPr/>
                    </p:nvPicPr>
                    <p:blipFill>
                      <a:blip r:embed="rId7"/>
                      <a:stretch>
                        <a:fillRect/>
                      </a:stretch>
                    </p:blipFill>
                    <p:spPr>
                      <a:xfrm>
                        <a:off x="3276600" y="4570413"/>
                        <a:ext cx="3667125" cy="600075"/>
                      </a:xfrm>
                      <a:prstGeom prst="rect">
                        <a:avLst/>
                      </a:prstGeom>
                      <a:noFill/>
                      <a:ln w="38100">
                        <a:noFill/>
                        <a:miter/>
                      </a:ln>
                    </p:spPr>
                  </p:pic>
                </p:oleObj>
              </mc:Fallback>
            </mc:AlternateContent>
          </a:graphicData>
        </a:graphic>
      </p:graphicFrame>
      <p:sp>
        <p:nvSpPr>
          <p:cNvPr id="302089" name="AutoShape 16"/>
          <p:cNvSpPr/>
          <p:nvPr/>
        </p:nvSpPr>
        <p:spPr>
          <a:xfrm>
            <a:off x="2819400" y="4419600"/>
            <a:ext cx="609600" cy="304800"/>
          </a:xfrm>
          <a:prstGeom prst="rightArrow">
            <a:avLst>
              <a:gd name="adj1" fmla="val 50000"/>
              <a:gd name="adj2" fmla="val 50000"/>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sp>
        <p:nvSpPr>
          <p:cNvPr id="302090" name="Text Box 17"/>
          <p:cNvSpPr txBox="1"/>
          <p:nvPr/>
        </p:nvSpPr>
        <p:spPr>
          <a:xfrm>
            <a:off x="76200" y="3352800"/>
            <a:ext cx="32004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t>如图所示：得出</a:t>
            </a:r>
            <a:endParaRPr lang="zh-CN" altLang="en-US" b="1" dirty="0"/>
          </a:p>
        </p:txBody>
      </p:sp>
      <p:sp>
        <p:nvSpPr>
          <p:cNvPr id="302091" name="Text Box 20"/>
          <p:cNvSpPr txBox="1"/>
          <p:nvPr/>
        </p:nvSpPr>
        <p:spPr>
          <a:xfrm>
            <a:off x="76200" y="5283200"/>
            <a:ext cx="8534400" cy="11176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lnSpc>
                <a:spcPct val="80000"/>
              </a:lnSpc>
              <a:spcBef>
                <a:spcPct val="50000"/>
              </a:spcBef>
              <a:buClrTx/>
              <a:buSzTx/>
              <a:buFont typeface="Arial" panose="020B0604020202020204" pitchFamily="34" charset="0"/>
              <a:buNone/>
            </a:pPr>
            <a:r>
              <a:rPr lang="zh-CN" altLang="en-US" b="1" dirty="0">
                <a:latin typeface="Times New Roman" panose="02020603050405020304" pitchFamily="18" charset="0"/>
              </a:rPr>
              <a:t>结论：串联结构总传递函数等于各个环节传递</a:t>
            </a:r>
            <a:endParaRPr lang="zh-CN" altLang="en-US" b="1" dirty="0">
              <a:latin typeface="Times New Roman" panose="02020603050405020304" pitchFamily="18" charset="0"/>
            </a:endParaRPr>
          </a:p>
          <a:p>
            <a:pPr marL="0" lvl="0" indent="0" eaLnBrk="1" hangingPunct="1">
              <a:lnSpc>
                <a:spcPct val="80000"/>
              </a:lnSpc>
              <a:spcBef>
                <a:spcPct val="50000"/>
              </a:spcBef>
              <a:buClrTx/>
              <a:buSzTx/>
              <a:buFont typeface="Arial" panose="020B0604020202020204" pitchFamily="34" charset="0"/>
              <a:buNone/>
            </a:pPr>
            <a:r>
              <a:rPr lang="zh-CN" altLang="en-US" b="1" dirty="0">
                <a:latin typeface="Times New Roman" panose="02020603050405020304" pitchFamily="18" charset="0"/>
              </a:rPr>
              <a:t>            函数的乘积。</a:t>
            </a:r>
            <a:endParaRPr lang="zh-CN" altLang="en-US" b="1" dirty="0">
              <a:latin typeface="Times New Roman" panose="02020603050405020304" pitchFamily="18" charset="0"/>
            </a:endParaRPr>
          </a:p>
        </p:txBody>
      </p:sp>
      <p:sp>
        <p:nvSpPr>
          <p:cNvPr id="215052" name="灯片编号占位符 1"/>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dirty="0">
                <a:solidFill>
                  <a:srgbClr val="002699"/>
                </a:solidFill>
              </a:rPr>
            </a:fld>
            <a:endParaRPr lang="en-US" altLang="zh-CN" sz="1400" dirty="0">
              <a:solidFill>
                <a:srgbClr val="0026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02084"/>
                                        </p:tgtEl>
                                        <p:attrNameLst>
                                          <p:attrName>style.visibility</p:attrName>
                                        </p:attrNameLst>
                                      </p:cBhvr>
                                      <p:to>
                                        <p:strVal val="visible"/>
                                      </p:to>
                                    </p:set>
                                    <p:anim calcmode="lin" valueType="num">
                                      <p:cBhvr additive="base">
                                        <p:cTn id="7" dur="500" fill="hold"/>
                                        <p:tgtEl>
                                          <p:spTgt spid="302084"/>
                                        </p:tgtEl>
                                        <p:attrNameLst>
                                          <p:attrName>ppt_x</p:attrName>
                                        </p:attrNameLst>
                                      </p:cBhvr>
                                      <p:tavLst>
                                        <p:tav tm="0">
                                          <p:val>
                                            <p:strVal val="0-#ppt_w/2"/>
                                          </p:val>
                                        </p:tav>
                                        <p:tav tm="100000">
                                          <p:val>
                                            <p:strVal val="#ppt_x"/>
                                          </p:val>
                                        </p:tav>
                                      </p:tavLst>
                                    </p:anim>
                                    <p:anim calcmode="lin" valueType="num">
                                      <p:cBhvr additive="base">
                                        <p:cTn id="8" dur="500" fill="hold"/>
                                        <p:tgtEl>
                                          <p:spTgt spid="30208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302085"/>
                                        </p:tgtEl>
                                        <p:attrNameLst>
                                          <p:attrName>style.visibility</p:attrName>
                                        </p:attrNameLst>
                                      </p:cBhvr>
                                      <p:to>
                                        <p:strVal val="visible"/>
                                      </p:to>
                                    </p:set>
                                    <p:animEffect transition="in" filter="dissolve">
                                      <p:cBhvr>
                                        <p:cTn id="13" dur="500"/>
                                        <p:tgtEl>
                                          <p:spTgt spid="302085"/>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302090"/>
                                        </p:tgtEl>
                                        <p:attrNameLst>
                                          <p:attrName>style.visibility</p:attrName>
                                        </p:attrNameLst>
                                      </p:cBhvr>
                                      <p:to>
                                        <p:strVal val="visible"/>
                                      </p:to>
                                    </p:set>
                                    <p:animEffect transition="in" filter="slide(fromBottom)">
                                      <p:cBhvr>
                                        <p:cTn id="18" dur="500"/>
                                        <p:tgtEl>
                                          <p:spTgt spid="302090"/>
                                        </p:tgtEl>
                                      </p:cBhvr>
                                    </p:animEffect>
                                  </p:childTnLst>
                                </p:cTn>
                              </p:par>
                            </p:childTnLst>
                          </p:cTn>
                        </p:par>
                      </p:childTnLst>
                    </p:cTn>
                  </p:par>
                  <p:par>
                    <p:cTn id="19" fill="hold">
                      <p:stCondLst>
                        <p:cond delay="indefinite"/>
                      </p:stCondLst>
                      <p:childTnLst>
                        <p:par>
                          <p:cTn id="20" fill="hold">
                            <p:stCondLst>
                              <p:cond delay="0"/>
                            </p:stCondLst>
                            <p:childTnLst>
                              <p:par>
                                <p:cTn id="21" presetID="17" presetClass="entr" presetSubtype="8" fill="hold" nodeType="clickEffect">
                                  <p:stCondLst>
                                    <p:cond delay="0"/>
                                  </p:stCondLst>
                                  <p:childTnLst>
                                    <p:set>
                                      <p:cBhvr>
                                        <p:cTn id="22" dur="1" fill="hold">
                                          <p:stCondLst>
                                            <p:cond delay="0"/>
                                          </p:stCondLst>
                                        </p:cTn>
                                        <p:tgtEl>
                                          <p:spTgt spid="302086"/>
                                        </p:tgtEl>
                                        <p:attrNameLst>
                                          <p:attrName>style.visibility</p:attrName>
                                        </p:attrNameLst>
                                      </p:cBhvr>
                                      <p:to>
                                        <p:strVal val="visible"/>
                                      </p:to>
                                    </p:set>
                                    <p:anim calcmode="lin" valueType="num">
                                      <p:cBhvr>
                                        <p:cTn id="23" dur="500" fill="hold"/>
                                        <p:tgtEl>
                                          <p:spTgt spid="302086"/>
                                        </p:tgtEl>
                                        <p:attrNameLst>
                                          <p:attrName>ppt_x</p:attrName>
                                        </p:attrNameLst>
                                      </p:cBhvr>
                                      <p:tavLst>
                                        <p:tav tm="0">
                                          <p:val>
                                            <p:strVal val="#ppt_x-#ppt_w/2"/>
                                          </p:val>
                                        </p:tav>
                                        <p:tav tm="100000">
                                          <p:val>
                                            <p:strVal val="#ppt_x"/>
                                          </p:val>
                                        </p:tav>
                                      </p:tavLst>
                                    </p:anim>
                                    <p:anim calcmode="lin" valueType="num">
                                      <p:cBhvr>
                                        <p:cTn id="24" dur="500" fill="hold"/>
                                        <p:tgtEl>
                                          <p:spTgt spid="302086"/>
                                        </p:tgtEl>
                                        <p:attrNameLst>
                                          <p:attrName>ppt_y</p:attrName>
                                        </p:attrNameLst>
                                      </p:cBhvr>
                                      <p:tavLst>
                                        <p:tav tm="0">
                                          <p:val>
                                            <p:strVal val="#ppt_y"/>
                                          </p:val>
                                        </p:tav>
                                        <p:tav tm="100000">
                                          <p:val>
                                            <p:strVal val="#ppt_y"/>
                                          </p:val>
                                        </p:tav>
                                      </p:tavLst>
                                    </p:anim>
                                    <p:anim calcmode="lin" valueType="num">
                                      <p:cBhvr>
                                        <p:cTn id="25" dur="500" fill="hold"/>
                                        <p:tgtEl>
                                          <p:spTgt spid="302086"/>
                                        </p:tgtEl>
                                        <p:attrNameLst>
                                          <p:attrName>ppt_w</p:attrName>
                                        </p:attrNameLst>
                                      </p:cBhvr>
                                      <p:tavLst>
                                        <p:tav tm="0">
                                          <p:val>
                                            <p:fltVal val="0.000000"/>
                                          </p:val>
                                        </p:tav>
                                        <p:tav tm="100000">
                                          <p:val>
                                            <p:strVal val="#ppt_w"/>
                                          </p:val>
                                        </p:tav>
                                      </p:tavLst>
                                    </p:anim>
                                    <p:anim calcmode="lin" valueType="num">
                                      <p:cBhvr>
                                        <p:cTn id="26" dur="500" fill="hold"/>
                                        <p:tgtEl>
                                          <p:spTgt spid="302086"/>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8" fill="hold" grpId="0" nodeType="clickEffect">
                                  <p:stCondLst>
                                    <p:cond delay="0"/>
                                  </p:stCondLst>
                                  <p:childTnLst>
                                    <p:set>
                                      <p:cBhvr>
                                        <p:cTn id="30" dur="1" fill="hold">
                                          <p:stCondLst>
                                            <p:cond delay="0"/>
                                          </p:stCondLst>
                                        </p:cTn>
                                        <p:tgtEl>
                                          <p:spTgt spid="302089"/>
                                        </p:tgtEl>
                                        <p:attrNameLst>
                                          <p:attrName>style.visibility</p:attrName>
                                        </p:attrNameLst>
                                      </p:cBhvr>
                                      <p:to>
                                        <p:strVal val="visible"/>
                                      </p:to>
                                    </p:set>
                                    <p:anim calcmode="lin" valueType="num">
                                      <p:cBhvr>
                                        <p:cTn id="31" dur="500" fill="hold"/>
                                        <p:tgtEl>
                                          <p:spTgt spid="302089"/>
                                        </p:tgtEl>
                                        <p:attrNameLst>
                                          <p:attrName>ppt_x</p:attrName>
                                        </p:attrNameLst>
                                      </p:cBhvr>
                                      <p:tavLst>
                                        <p:tav tm="0">
                                          <p:val>
                                            <p:strVal val="#ppt_x-#ppt_w/2"/>
                                          </p:val>
                                        </p:tav>
                                        <p:tav tm="100000">
                                          <p:val>
                                            <p:strVal val="#ppt_x"/>
                                          </p:val>
                                        </p:tav>
                                      </p:tavLst>
                                    </p:anim>
                                    <p:anim calcmode="lin" valueType="num">
                                      <p:cBhvr>
                                        <p:cTn id="32" dur="500" fill="hold"/>
                                        <p:tgtEl>
                                          <p:spTgt spid="302089"/>
                                        </p:tgtEl>
                                        <p:attrNameLst>
                                          <p:attrName>ppt_y</p:attrName>
                                        </p:attrNameLst>
                                      </p:cBhvr>
                                      <p:tavLst>
                                        <p:tav tm="0">
                                          <p:val>
                                            <p:strVal val="#ppt_y"/>
                                          </p:val>
                                        </p:tav>
                                        <p:tav tm="100000">
                                          <p:val>
                                            <p:strVal val="#ppt_y"/>
                                          </p:val>
                                        </p:tav>
                                      </p:tavLst>
                                    </p:anim>
                                    <p:anim calcmode="lin" valueType="num">
                                      <p:cBhvr>
                                        <p:cTn id="33" dur="500" fill="hold"/>
                                        <p:tgtEl>
                                          <p:spTgt spid="302089"/>
                                        </p:tgtEl>
                                        <p:attrNameLst>
                                          <p:attrName>ppt_w</p:attrName>
                                        </p:attrNameLst>
                                      </p:cBhvr>
                                      <p:tavLst>
                                        <p:tav tm="0">
                                          <p:val>
                                            <p:fltVal val="0.000000"/>
                                          </p:val>
                                        </p:tav>
                                        <p:tav tm="100000">
                                          <p:val>
                                            <p:strVal val="#ppt_w"/>
                                          </p:val>
                                        </p:tav>
                                      </p:tavLst>
                                    </p:anim>
                                    <p:anim calcmode="lin" valueType="num">
                                      <p:cBhvr>
                                        <p:cTn id="34" dur="500" fill="hold"/>
                                        <p:tgtEl>
                                          <p:spTgt spid="302089"/>
                                        </p:tgtEl>
                                        <p:attrNameLst>
                                          <p:attrName>ppt_h</p:attrName>
                                        </p:attrNameLst>
                                      </p:cBhvr>
                                      <p:tavLst>
                                        <p:tav tm="0">
                                          <p:val>
                                            <p:strVal val="#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17" presetClass="entr" presetSubtype="8" fill="hold" nodeType="clickEffect">
                                  <p:stCondLst>
                                    <p:cond delay="0"/>
                                  </p:stCondLst>
                                  <p:childTnLst>
                                    <p:set>
                                      <p:cBhvr>
                                        <p:cTn id="38" dur="1" fill="hold">
                                          <p:stCondLst>
                                            <p:cond delay="0"/>
                                          </p:stCondLst>
                                        </p:cTn>
                                        <p:tgtEl>
                                          <p:spTgt spid="302087"/>
                                        </p:tgtEl>
                                        <p:attrNameLst>
                                          <p:attrName>style.visibility</p:attrName>
                                        </p:attrNameLst>
                                      </p:cBhvr>
                                      <p:to>
                                        <p:strVal val="visible"/>
                                      </p:to>
                                    </p:set>
                                    <p:anim calcmode="lin" valueType="num">
                                      <p:cBhvr>
                                        <p:cTn id="39" dur="500" fill="hold"/>
                                        <p:tgtEl>
                                          <p:spTgt spid="302087"/>
                                        </p:tgtEl>
                                        <p:attrNameLst>
                                          <p:attrName>ppt_x</p:attrName>
                                        </p:attrNameLst>
                                      </p:cBhvr>
                                      <p:tavLst>
                                        <p:tav tm="0">
                                          <p:val>
                                            <p:strVal val="#ppt_x-#ppt_w/2"/>
                                          </p:val>
                                        </p:tav>
                                        <p:tav tm="100000">
                                          <p:val>
                                            <p:strVal val="#ppt_x"/>
                                          </p:val>
                                        </p:tav>
                                      </p:tavLst>
                                    </p:anim>
                                    <p:anim calcmode="lin" valueType="num">
                                      <p:cBhvr>
                                        <p:cTn id="40" dur="500" fill="hold"/>
                                        <p:tgtEl>
                                          <p:spTgt spid="302087"/>
                                        </p:tgtEl>
                                        <p:attrNameLst>
                                          <p:attrName>ppt_y</p:attrName>
                                        </p:attrNameLst>
                                      </p:cBhvr>
                                      <p:tavLst>
                                        <p:tav tm="0">
                                          <p:val>
                                            <p:strVal val="#ppt_y"/>
                                          </p:val>
                                        </p:tav>
                                        <p:tav tm="100000">
                                          <p:val>
                                            <p:strVal val="#ppt_y"/>
                                          </p:val>
                                        </p:tav>
                                      </p:tavLst>
                                    </p:anim>
                                    <p:anim calcmode="lin" valueType="num">
                                      <p:cBhvr>
                                        <p:cTn id="41" dur="500" fill="hold"/>
                                        <p:tgtEl>
                                          <p:spTgt spid="302087"/>
                                        </p:tgtEl>
                                        <p:attrNameLst>
                                          <p:attrName>ppt_w</p:attrName>
                                        </p:attrNameLst>
                                      </p:cBhvr>
                                      <p:tavLst>
                                        <p:tav tm="0">
                                          <p:val>
                                            <p:fltVal val="0.000000"/>
                                          </p:val>
                                        </p:tav>
                                        <p:tav tm="100000">
                                          <p:val>
                                            <p:strVal val="#ppt_w"/>
                                          </p:val>
                                        </p:tav>
                                      </p:tavLst>
                                    </p:anim>
                                    <p:anim calcmode="lin" valueType="num">
                                      <p:cBhvr>
                                        <p:cTn id="42" dur="500" fill="hold"/>
                                        <p:tgtEl>
                                          <p:spTgt spid="302087"/>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17" presetClass="entr" presetSubtype="8" fill="hold" nodeType="clickEffect">
                                  <p:stCondLst>
                                    <p:cond delay="0"/>
                                  </p:stCondLst>
                                  <p:childTnLst>
                                    <p:set>
                                      <p:cBhvr>
                                        <p:cTn id="46" dur="1" fill="hold">
                                          <p:stCondLst>
                                            <p:cond delay="0"/>
                                          </p:stCondLst>
                                        </p:cTn>
                                        <p:tgtEl>
                                          <p:spTgt spid="302088"/>
                                        </p:tgtEl>
                                        <p:attrNameLst>
                                          <p:attrName>style.visibility</p:attrName>
                                        </p:attrNameLst>
                                      </p:cBhvr>
                                      <p:to>
                                        <p:strVal val="visible"/>
                                      </p:to>
                                    </p:set>
                                    <p:anim calcmode="lin" valueType="num">
                                      <p:cBhvr>
                                        <p:cTn id="47" dur="500" fill="hold"/>
                                        <p:tgtEl>
                                          <p:spTgt spid="302088"/>
                                        </p:tgtEl>
                                        <p:attrNameLst>
                                          <p:attrName>ppt_x</p:attrName>
                                        </p:attrNameLst>
                                      </p:cBhvr>
                                      <p:tavLst>
                                        <p:tav tm="0">
                                          <p:val>
                                            <p:strVal val="#ppt_x-#ppt_w/2"/>
                                          </p:val>
                                        </p:tav>
                                        <p:tav tm="100000">
                                          <p:val>
                                            <p:strVal val="#ppt_x"/>
                                          </p:val>
                                        </p:tav>
                                      </p:tavLst>
                                    </p:anim>
                                    <p:anim calcmode="lin" valueType="num">
                                      <p:cBhvr>
                                        <p:cTn id="48" dur="500" fill="hold"/>
                                        <p:tgtEl>
                                          <p:spTgt spid="302088"/>
                                        </p:tgtEl>
                                        <p:attrNameLst>
                                          <p:attrName>ppt_y</p:attrName>
                                        </p:attrNameLst>
                                      </p:cBhvr>
                                      <p:tavLst>
                                        <p:tav tm="0">
                                          <p:val>
                                            <p:strVal val="#ppt_y"/>
                                          </p:val>
                                        </p:tav>
                                        <p:tav tm="100000">
                                          <p:val>
                                            <p:strVal val="#ppt_y"/>
                                          </p:val>
                                        </p:tav>
                                      </p:tavLst>
                                    </p:anim>
                                    <p:anim calcmode="lin" valueType="num">
                                      <p:cBhvr>
                                        <p:cTn id="49" dur="500" fill="hold"/>
                                        <p:tgtEl>
                                          <p:spTgt spid="302088"/>
                                        </p:tgtEl>
                                        <p:attrNameLst>
                                          <p:attrName>ppt_w</p:attrName>
                                        </p:attrNameLst>
                                      </p:cBhvr>
                                      <p:tavLst>
                                        <p:tav tm="0">
                                          <p:val>
                                            <p:fltVal val="0.000000"/>
                                          </p:val>
                                        </p:tav>
                                        <p:tav tm="100000">
                                          <p:val>
                                            <p:strVal val="#ppt_w"/>
                                          </p:val>
                                        </p:tav>
                                      </p:tavLst>
                                    </p:anim>
                                    <p:anim calcmode="lin" valueType="num">
                                      <p:cBhvr>
                                        <p:cTn id="50" dur="500" fill="hold"/>
                                        <p:tgtEl>
                                          <p:spTgt spid="302088"/>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grpId="0" nodeType="clickEffect">
                                  <p:stCondLst>
                                    <p:cond delay="0"/>
                                  </p:stCondLst>
                                  <p:childTnLst>
                                    <p:set>
                                      <p:cBhvr>
                                        <p:cTn id="54" dur="1" fill="hold">
                                          <p:stCondLst>
                                            <p:cond delay="0"/>
                                          </p:stCondLst>
                                        </p:cTn>
                                        <p:tgtEl>
                                          <p:spTgt spid="302091"/>
                                        </p:tgtEl>
                                        <p:attrNameLst>
                                          <p:attrName>style.visibility</p:attrName>
                                        </p:attrNameLst>
                                      </p:cBhvr>
                                      <p:to>
                                        <p:strVal val="visible"/>
                                      </p:to>
                                    </p:set>
                                    <p:animEffect transition="in" filter="slide(fromBottom)">
                                      <p:cBhvr>
                                        <p:cTn id="55" dur="500"/>
                                        <p:tgtEl>
                                          <p:spTgt spid="3020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084" grpId="0"/>
      <p:bldP spid="302089" grpId="0" animBg="1"/>
      <p:bldP spid="302090" grpId="0"/>
      <p:bldP spid="30209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40"/>
          <p:cNvGrpSpPr/>
          <p:nvPr/>
        </p:nvGrpSpPr>
        <p:grpSpPr>
          <a:xfrm>
            <a:off x="1874838" y="5181600"/>
            <a:ext cx="6272212" cy="1095375"/>
            <a:chOff x="1432" y="3294"/>
            <a:chExt cx="3704" cy="690"/>
          </a:xfrm>
        </p:grpSpPr>
        <p:graphicFrame>
          <p:nvGraphicFramePr>
            <p:cNvPr id="136211" name="Object 37"/>
            <p:cNvGraphicFramePr>
              <a:graphicFrameLocks noChangeAspect="1"/>
            </p:cNvGraphicFramePr>
            <p:nvPr/>
          </p:nvGraphicFramePr>
          <p:xfrm>
            <a:off x="2304" y="3294"/>
            <a:ext cx="2832" cy="690"/>
          </p:xfrm>
          <a:graphic>
            <a:graphicData uri="http://schemas.openxmlformats.org/presentationml/2006/ole">
              <mc:AlternateContent xmlns:mc="http://schemas.openxmlformats.org/markup-compatibility/2006">
                <mc:Choice xmlns:v="urn:schemas-microsoft-com:vml" Requires="v">
                  <p:oleObj spid="_x0000_s3079" name="" r:id="rId1" imgW="1879600" imgH="393700" progId="Equation.3">
                    <p:embed/>
                  </p:oleObj>
                </mc:Choice>
                <mc:Fallback>
                  <p:oleObj name="" r:id="rId1" imgW="1879600" imgH="393700" progId="Equation.3">
                    <p:embed/>
                    <p:pic>
                      <p:nvPicPr>
                        <p:cNvPr id="0" name="图片 3078"/>
                        <p:cNvPicPr/>
                        <p:nvPr/>
                      </p:nvPicPr>
                      <p:blipFill>
                        <a:blip r:embed="rId2"/>
                        <a:stretch>
                          <a:fillRect/>
                        </a:stretch>
                      </p:blipFill>
                      <p:spPr>
                        <a:xfrm>
                          <a:off x="2304" y="3294"/>
                          <a:ext cx="2832" cy="690"/>
                        </a:xfrm>
                        <a:prstGeom prst="rect">
                          <a:avLst/>
                        </a:prstGeom>
                        <a:noFill/>
                        <a:ln w="38100">
                          <a:noFill/>
                          <a:miter/>
                        </a:ln>
                      </p:spPr>
                    </p:pic>
                  </p:oleObj>
                </mc:Fallback>
              </mc:AlternateContent>
            </a:graphicData>
          </a:graphic>
        </p:graphicFrame>
        <p:sp>
          <p:nvSpPr>
            <p:cNvPr id="136212" name="Text Box 38"/>
            <p:cNvSpPr txBox="1"/>
            <p:nvPr/>
          </p:nvSpPr>
          <p:spPr>
            <a:xfrm>
              <a:off x="1432" y="3455"/>
              <a:ext cx="872" cy="36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Tx/>
                <a:buNone/>
              </a:pPr>
              <a:r>
                <a:rPr lang="zh-CN" altLang="en-US" b="1" dirty="0">
                  <a:latin typeface="Times New Roman" panose="02020603050405020304" pitchFamily="18" charset="0"/>
                </a:rPr>
                <a:t>整理得</a:t>
              </a:r>
              <a:endParaRPr lang="zh-CN" altLang="en-US" b="1" dirty="0">
                <a:latin typeface="Times New Roman" panose="02020603050405020304" pitchFamily="18" charset="0"/>
              </a:endParaRPr>
            </a:p>
          </p:txBody>
        </p:sp>
      </p:grpSp>
      <p:sp>
        <p:nvSpPr>
          <p:cNvPr id="136195"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Tx/>
              <a:buNone/>
            </a:pPr>
            <a:fld id="{9A0DB2DC-4C9A-4742-B13C-FB6460FD3503}" type="slidenum">
              <a:rPr lang="en-US" altLang="zh-CN" sz="1400" b="1" dirty="0">
                <a:solidFill>
                  <a:schemeClr val="tx1"/>
                </a:solidFill>
              </a:rPr>
            </a:fld>
            <a:endParaRPr lang="en-US" altLang="zh-CN" sz="1400" b="1" dirty="0">
              <a:solidFill>
                <a:schemeClr val="tx1"/>
              </a:solidFill>
            </a:endParaRPr>
          </a:p>
        </p:txBody>
      </p:sp>
      <p:sp>
        <p:nvSpPr>
          <p:cNvPr id="136196" name="Rectangle 2"/>
          <p:cNvSpPr>
            <a:spLocks noGrp="1" noRot="1"/>
          </p:cNvSpPr>
          <p:nvPr>
            <p:ph type="title" idx="4294967295"/>
          </p:nvPr>
        </p:nvSpPr>
        <p:spPr>
          <a:xfrm>
            <a:off x="76200" y="0"/>
            <a:ext cx="8915400" cy="1143000"/>
          </a:xfrm>
          <a:ln/>
        </p:spPr>
        <p:txBody>
          <a:bodyPr vert="horz" wrap="square" lIns="91440" tIns="45720" rIns="91440" bIns="45720" anchor="ctr" anchorCtr="0"/>
          <a:p>
            <a:pPr algn="l" eaLnBrk="1" hangingPunct="1"/>
            <a:r>
              <a:rPr lang="zh-CN" altLang="en-US" sz="3600" b="1" dirty="0">
                <a:latin typeface="Times New Roman" panose="02020603050405020304" pitchFamily="18" charset="0"/>
              </a:rPr>
              <a:t>例</a:t>
            </a:r>
            <a:r>
              <a:rPr lang="en-US" altLang="zh-CN" sz="3600" b="1" dirty="0">
                <a:latin typeface="Times New Roman" panose="02020603050405020304" pitchFamily="18" charset="0"/>
              </a:rPr>
              <a:t>2   </a:t>
            </a:r>
            <a:r>
              <a:rPr lang="zh-CN" altLang="en-US" sz="3600" b="1" dirty="0">
                <a:latin typeface="Times New Roman" panose="02020603050405020304" pitchFamily="18" charset="0"/>
              </a:rPr>
              <a:t>弹簧</a:t>
            </a:r>
            <a:r>
              <a:rPr lang="en-US" altLang="zh-CN" sz="3600" b="1" dirty="0">
                <a:latin typeface="Times New Roman" panose="02020603050405020304" pitchFamily="18" charset="0"/>
              </a:rPr>
              <a:t>—</a:t>
            </a:r>
            <a:r>
              <a:rPr lang="zh-CN" altLang="en-US" sz="3600" b="1" dirty="0">
                <a:latin typeface="Times New Roman" panose="02020603050405020304" pitchFamily="18" charset="0"/>
              </a:rPr>
              <a:t>质量</a:t>
            </a:r>
            <a:r>
              <a:rPr lang="en-US" altLang="zh-CN" sz="3600" b="1" dirty="0">
                <a:latin typeface="Times New Roman" panose="02020603050405020304" pitchFamily="18" charset="0"/>
              </a:rPr>
              <a:t>—</a:t>
            </a:r>
            <a:r>
              <a:rPr lang="zh-CN" altLang="en-US" sz="3600" b="1" dirty="0">
                <a:latin typeface="Times New Roman" panose="02020603050405020304" pitchFamily="18" charset="0"/>
              </a:rPr>
              <a:t>阻尼器系统</a:t>
            </a:r>
            <a:r>
              <a:rPr lang="zh-CN" altLang="en-US" sz="3200" b="1" dirty="0"/>
              <a:t>  </a:t>
            </a:r>
            <a:endParaRPr lang="zh-CN" altLang="en-US" sz="3200" b="1" dirty="0"/>
          </a:p>
        </p:txBody>
      </p:sp>
      <p:sp>
        <p:nvSpPr>
          <p:cNvPr id="136197" name="Rectangle 3"/>
          <p:cNvSpPr>
            <a:spLocks noGrp="1" noRot="1"/>
          </p:cNvSpPr>
          <p:nvPr>
            <p:ph type="body" idx="4294967295"/>
          </p:nvPr>
        </p:nvSpPr>
        <p:spPr>
          <a:xfrm>
            <a:off x="3200400" y="1143000"/>
            <a:ext cx="5638800" cy="762000"/>
          </a:xfrm>
          <a:ln/>
        </p:spPr>
        <p:txBody>
          <a:bodyPr vert="horz" wrap="square" lIns="91440" tIns="45720" rIns="91440" bIns="45720" anchor="t" anchorCtr="0"/>
          <a:p>
            <a:pPr eaLnBrk="1" hangingPunct="1">
              <a:buNone/>
            </a:pPr>
            <a:r>
              <a:rPr lang="zh-CN" altLang="en-US" b="1" dirty="0">
                <a:latin typeface="Times New Roman" panose="02020603050405020304" pitchFamily="18" charset="0"/>
              </a:rPr>
              <a:t>输入</a:t>
            </a:r>
            <a:r>
              <a:rPr lang="en-US" altLang="zh-CN" b="1" dirty="0">
                <a:latin typeface="Times New Roman" panose="02020603050405020304" pitchFamily="18" charset="0"/>
              </a:rPr>
              <a:t>——</a:t>
            </a:r>
            <a:r>
              <a:rPr lang="en-US" altLang="zh-CN" i="1" dirty="0">
                <a:latin typeface="Times New Roman" panose="02020603050405020304" pitchFamily="18" charset="0"/>
              </a:rPr>
              <a:t>f</a:t>
            </a:r>
            <a:r>
              <a:rPr lang="en-US" altLang="zh-CN" dirty="0">
                <a:latin typeface="Times New Roman" panose="02020603050405020304" pitchFamily="18" charset="0"/>
              </a:rPr>
              <a:t> (</a:t>
            </a:r>
            <a:r>
              <a:rPr lang="en-US" altLang="zh-CN" i="1" dirty="0">
                <a:latin typeface="Times New Roman" panose="02020603050405020304" pitchFamily="18" charset="0"/>
              </a:rPr>
              <a:t>t</a:t>
            </a:r>
            <a:r>
              <a:rPr lang="en-US" altLang="zh-CN" dirty="0">
                <a:latin typeface="Times New Roman" panose="02020603050405020304" pitchFamily="18" charset="0"/>
              </a:rPr>
              <a:t>)</a:t>
            </a:r>
            <a:r>
              <a:rPr lang="en-US" altLang="zh-CN" b="1" dirty="0">
                <a:latin typeface="Times New Roman" panose="02020603050405020304" pitchFamily="18" charset="0"/>
              </a:rPr>
              <a:t>      </a:t>
            </a:r>
            <a:r>
              <a:rPr lang="zh-CN" altLang="en-US" b="1" dirty="0">
                <a:latin typeface="Times New Roman" panose="02020603050405020304" pitchFamily="18" charset="0"/>
              </a:rPr>
              <a:t>输出</a:t>
            </a:r>
            <a:r>
              <a:rPr lang="en-US" altLang="zh-CN" b="1" dirty="0">
                <a:latin typeface="Times New Roman" panose="02020603050405020304" pitchFamily="18" charset="0"/>
              </a:rPr>
              <a:t>——</a:t>
            </a:r>
            <a:r>
              <a:rPr lang="en-US" altLang="zh-CN" i="1" dirty="0">
                <a:latin typeface="Times New Roman" panose="02020603050405020304" pitchFamily="18" charset="0"/>
              </a:rPr>
              <a:t>y</a:t>
            </a:r>
            <a:r>
              <a:rPr lang="en-US" altLang="zh-CN" dirty="0">
                <a:latin typeface="Times New Roman" panose="02020603050405020304" pitchFamily="18" charset="0"/>
              </a:rPr>
              <a:t>(</a:t>
            </a:r>
            <a:r>
              <a:rPr lang="en-US" altLang="zh-CN" i="1" dirty="0">
                <a:latin typeface="Times New Roman" panose="02020603050405020304" pitchFamily="18" charset="0"/>
              </a:rPr>
              <a:t>t</a:t>
            </a:r>
            <a:r>
              <a:rPr lang="en-US" altLang="zh-CN" dirty="0">
                <a:latin typeface="Times New Roman" panose="02020603050405020304" pitchFamily="18" charset="0"/>
              </a:rPr>
              <a:t>)</a:t>
            </a:r>
            <a:r>
              <a:rPr lang="en-US" altLang="zh-CN" b="1" dirty="0"/>
              <a:t> </a:t>
            </a:r>
            <a:endParaRPr lang="en-US" altLang="zh-CN" b="1" dirty="0"/>
          </a:p>
        </p:txBody>
      </p:sp>
      <p:pic>
        <p:nvPicPr>
          <p:cNvPr id="136198" name="Picture 4" descr="2-1"/>
          <p:cNvPicPr>
            <a:picLocks noChangeAspect="1"/>
          </p:cNvPicPr>
          <p:nvPr/>
        </p:nvPicPr>
        <p:blipFill>
          <a:blip r:embed="rId3"/>
          <a:stretch>
            <a:fillRect/>
          </a:stretch>
        </p:blipFill>
        <p:spPr>
          <a:xfrm>
            <a:off x="11113" y="1295400"/>
            <a:ext cx="2884487" cy="4038600"/>
          </a:xfrm>
          <a:prstGeom prst="rect">
            <a:avLst/>
          </a:prstGeom>
          <a:noFill/>
          <a:ln w="9525">
            <a:noFill/>
          </a:ln>
        </p:spPr>
      </p:pic>
      <p:sp>
        <p:nvSpPr>
          <p:cNvPr id="71688" name="Text Box 8"/>
          <p:cNvSpPr txBox="1"/>
          <p:nvPr/>
        </p:nvSpPr>
        <p:spPr>
          <a:xfrm>
            <a:off x="2667000" y="2819400"/>
            <a:ext cx="61722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Tx/>
              <a:buNone/>
            </a:pPr>
            <a:r>
              <a:rPr lang="zh-CN" altLang="en-US" b="1" dirty="0">
                <a:latin typeface="宋体" panose="02010600030101010101" pitchFamily="2" charset="-122"/>
              </a:rPr>
              <a:t>（</a:t>
            </a:r>
            <a:r>
              <a:rPr lang="en-US" altLang="zh-CN" b="1" dirty="0">
                <a:latin typeface="宋体" panose="02010600030101010101" pitchFamily="2" charset="-122"/>
              </a:rPr>
              <a:t>1</a:t>
            </a:r>
            <a:r>
              <a:rPr lang="zh-CN" altLang="en-US" b="1" dirty="0">
                <a:latin typeface="宋体" panose="02010600030101010101" pitchFamily="2" charset="-122"/>
              </a:rPr>
              <a:t>）列出原始方程式</a:t>
            </a:r>
            <a:endParaRPr lang="zh-CN" altLang="en-US" b="1" dirty="0">
              <a:latin typeface="宋体" panose="02010600030101010101" pitchFamily="2" charset="-122"/>
            </a:endParaRPr>
          </a:p>
        </p:txBody>
      </p:sp>
      <p:sp>
        <p:nvSpPr>
          <p:cNvPr id="71689" name="Text Box 9"/>
          <p:cNvSpPr txBox="1"/>
          <p:nvPr/>
        </p:nvSpPr>
        <p:spPr>
          <a:xfrm>
            <a:off x="2895600" y="1828800"/>
            <a:ext cx="6172200" cy="10668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Tx/>
              <a:buNone/>
            </a:pPr>
            <a:r>
              <a:rPr lang="zh-CN" altLang="en-US" b="1" dirty="0">
                <a:latin typeface="Times New Roman" panose="02020603050405020304" pitchFamily="18" charset="0"/>
              </a:rPr>
              <a:t>要求写出系统在外力</a:t>
            </a:r>
            <a:r>
              <a:rPr lang="en-US" altLang="zh-CN" i="1" dirty="0">
                <a:latin typeface="Times New Roman" panose="02020603050405020304" pitchFamily="18" charset="0"/>
              </a:rPr>
              <a:t>f</a:t>
            </a:r>
            <a:r>
              <a:rPr lang="en-US" altLang="zh-CN" dirty="0">
                <a:latin typeface="Times New Roman" panose="02020603050405020304" pitchFamily="18" charset="0"/>
              </a:rPr>
              <a:t> (</a:t>
            </a:r>
            <a:r>
              <a:rPr lang="en-US" altLang="zh-CN" i="1" dirty="0">
                <a:latin typeface="Times New Roman" panose="02020603050405020304" pitchFamily="18" charset="0"/>
              </a:rPr>
              <a:t>t</a:t>
            </a:r>
            <a:r>
              <a:rPr lang="en-US" altLang="zh-CN" dirty="0">
                <a:latin typeface="Times New Roman" panose="02020603050405020304" pitchFamily="18" charset="0"/>
              </a:rPr>
              <a:t>)</a:t>
            </a:r>
            <a:r>
              <a:rPr lang="zh-CN" altLang="en-US" b="1" dirty="0">
                <a:latin typeface="Times New Roman" panose="02020603050405020304" pitchFamily="18" charset="0"/>
              </a:rPr>
              <a:t>作用下的运动方程式</a:t>
            </a:r>
            <a:endParaRPr lang="zh-CN" altLang="en-US" b="1" dirty="0">
              <a:latin typeface="Times New Roman" panose="02020603050405020304" pitchFamily="18" charset="0"/>
            </a:endParaRPr>
          </a:p>
        </p:txBody>
      </p:sp>
      <p:graphicFrame>
        <p:nvGraphicFramePr>
          <p:cNvPr id="71690" name="Object 10"/>
          <p:cNvGraphicFramePr>
            <a:graphicFrameLocks noChangeAspect="1"/>
          </p:cNvGraphicFramePr>
          <p:nvPr/>
        </p:nvGraphicFramePr>
        <p:xfrm>
          <a:off x="3305175" y="3011488"/>
          <a:ext cx="5430838" cy="1192212"/>
        </p:xfrm>
        <a:graphic>
          <a:graphicData uri="http://schemas.openxmlformats.org/presentationml/2006/ole">
            <mc:AlternateContent xmlns:mc="http://schemas.openxmlformats.org/markup-compatibility/2006">
              <mc:Choice xmlns:v="urn:schemas-microsoft-com:vml" Requires="v">
                <p:oleObj spid="_x0000_s3082" name="" r:id="rId4" imgW="1663700" imgH="368300" progId="Equation.DSMT4">
                  <p:embed/>
                </p:oleObj>
              </mc:Choice>
              <mc:Fallback>
                <p:oleObj name="" r:id="rId4" imgW="1663700" imgH="368300" progId="Equation.DSMT4">
                  <p:embed/>
                  <p:pic>
                    <p:nvPicPr>
                      <p:cNvPr id="0" name="图片 3081"/>
                      <p:cNvPicPr/>
                      <p:nvPr/>
                    </p:nvPicPr>
                    <p:blipFill>
                      <a:blip r:embed="rId5"/>
                      <a:stretch>
                        <a:fillRect/>
                      </a:stretch>
                    </p:blipFill>
                    <p:spPr>
                      <a:xfrm>
                        <a:off x="3305175" y="3011488"/>
                        <a:ext cx="5430838" cy="1192212"/>
                      </a:xfrm>
                      <a:prstGeom prst="rect">
                        <a:avLst/>
                      </a:prstGeom>
                      <a:noFill/>
                      <a:ln w="38100">
                        <a:noFill/>
                        <a:miter/>
                      </a:ln>
                    </p:spPr>
                  </p:pic>
                </p:oleObj>
              </mc:Fallback>
            </mc:AlternateContent>
          </a:graphicData>
        </a:graphic>
      </p:graphicFrame>
      <p:sp>
        <p:nvSpPr>
          <p:cNvPr id="71692" name="AutoShape 12"/>
          <p:cNvSpPr/>
          <p:nvPr/>
        </p:nvSpPr>
        <p:spPr>
          <a:xfrm>
            <a:off x="3059113" y="4292600"/>
            <a:ext cx="2286000" cy="685800"/>
          </a:xfrm>
          <a:prstGeom prst="wedgeRectCallout">
            <a:avLst>
              <a:gd name="adj1" fmla="val 26736"/>
              <a:gd name="adj2" fmla="val -110880"/>
            </a:avLst>
          </a:prstGeom>
          <a:solidFill>
            <a:srgbClr val="CCFFFF"/>
          </a:solidFill>
          <a:ln w="9525" cap="flat" cmpd="sng">
            <a:solidFill>
              <a:schemeClr val="bg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Tx/>
              <a:buNone/>
            </a:pPr>
            <a:r>
              <a:rPr lang="zh-CN" altLang="en-US" b="1" dirty="0">
                <a:latin typeface="Times New Roman" panose="02020603050405020304" pitchFamily="18" charset="0"/>
              </a:rPr>
              <a:t>阻尼器阻力</a:t>
            </a:r>
            <a:r>
              <a:rPr lang="zh-CN" altLang="en-US" sz="2400" b="1" dirty="0">
                <a:solidFill>
                  <a:schemeClr val="tx1"/>
                </a:solidFill>
                <a:latin typeface="Times New Roman" panose="02020603050405020304" pitchFamily="18" charset="0"/>
                <a:ea typeface="华文行楷" panose="02010800040101010101" pitchFamily="2" charset="-122"/>
              </a:rPr>
              <a:t> </a:t>
            </a:r>
            <a:endParaRPr lang="zh-CN" altLang="en-US" sz="2400" b="1" dirty="0">
              <a:solidFill>
                <a:schemeClr val="tx1"/>
              </a:solidFill>
              <a:latin typeface="Times New Roman" panose="02020603050405020304" pitchFamily="18" charset="0"/>
              <a:ea typeface="华文行楷" panose="02010800040101010101" pitchFamily="2" charset="-122"/>
            </a:endParaRPr>
          </a:p>
        </p:txBody>
      </p:sp>
      <p:sp>
        <p:nvSpPr>
          <p:cNvPr id="71693" name="AutoShape 13"/>
          <p:cNvSpPr/>
          <p:nvPr/>
        </p:nvSpPr>
        <p:spPr>
          <a:xfrm>
            <a:off x="6858000" y="4419600"/>
            <a:ext cx="1447800" cy="609600"/>
          </a:xfrm>
          <a:prstGeom prst="wedgeRectCallout">
            <a:avLst>
              <a:gd name="adj1" fmla="val -87611"/>
              <a:gd name="adj2" fmla="val -145574"/>
            </a:avLst>
          </a:prstGeom>
          <a:solidFill>
            <a:srgbClr val="CCFFFF"/>
          </a:solidFill>
          <a:ln w="9525" cap="flat" cmpd="sng">
            <a:solidFill>
              <a:srgbClr val="C0C0C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Tx/>
              <a:buNone/>
            </a:pPr>
            <a:r>
              <a:rPr lang="zh-CN" altLang="en-US" b="1" dirty="0">
                <a:latin typeface="Times New Roman" panose="02020603050405020304" pitchFamily="18" charset="0"/>
              </a:rPr>
              <a:t>弹簧力</a:t>
            </a:r>
            <a:r>
              <a:rPr lang="zh-CN" altLang="en-US" sz="2400" b="1" dirty="0">
                <a:solidFill>
                  <a:schemeClr val="tx1"/>
                </a:solidFill>
                <a:latin typeface="Times New Roman" panose="02020603050405020304" pitchFamily="18" charset="0"/>
                <a:ea typeface="华文行楷" panose="02010800040101010101" pitchFamily="2" charset="-122"/>
              </a:rPr>
              <a:t> </a:t>
            </a:r>
            <a:endParaRPr lang="zh-CN" altLang="en-US" sz="2400" b="1" dirty="0">
              <a:solidFill>
                <a:schemeClr val="tx1"/>
              </a:solidFill>
              <a:latin typeface="Times New Roman" panose="02020603050405020304" pitchFamily="18" charset="0"/>
              <a:ea typeface="华文行楷" panose="02010800040101010101" pitchFamily="2" charset="-122"/>
            </a:endParaRPr>
          </a:p>
        </p:txBody>
      </p:sp>
      <p:sp>
        <p:nvSpPr>
          <p:cNvPr id="71707" name="Text Box 27"/>
          <p:cNvSpPr txBox="1"/>
          <p:nvPr/>
        </p:nvSpPr>
        <p:spPr>
          <a:xfrm>
            <a:off x="2667000" y="3886200"/>
            <a:ext cx="38100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Tx/>
              <a:buNone/>
            </a:pPr>
            <a:r>
              <a:rPr lang="zh-CN" altLang="en-US" b="1" dirty="0">
                <a:latin typeface="宋体" panose="02010600030101010101" pitchFamily="2" charset="-122"/>
              </a:rPr>
              <a:t>（</a:t>
            </a:r>
            <a:r>
              <a:rPr lang="en-US" altLang="zh-CN" b="1" dirty="0">
                <a:latin typeface="宋体" panose="02010600030101010101" pitchFamily="2" charset="-122"/>
              </a:rPr>
              <a:t>2</a:t>
            </a:r>
            <a:r>
              <a:rPr lang="zh-CN" altLang="en-US" b="1" dirty="0">
                <a:latin typeface="宋体" panose="02010600030101010101" pitchFamily="2" charset="-122"/>
              </a:rPr>
              <a:t>）消去中间变量</a:t>
            </a:r>
            <a:r>
              <a:rPr lang="zh-CN" altLang="en-US" b="1" dirty="0">
                <a:solidFill>
                  <a:srgbClr val="993366"/>
                </a:solidFill>
                <a:latin typeface="宋体" panose="02010600030101010101" pitchFamily="2" charset="-122"/>
              </a:rPr>
              <a:t> </a:t>
            </a:r>
            <a:endParaRPr lang="zh-CN" altLang="en-US" b="1" dirty="0">
              <a:solidFill>
                <a:srgbClr val="993366"/>
              </a:solidFill>
              <a:latin typeface="宋体" panose="02010600030101010101" pitchFamily="2" charset="-122"/>
            </a:endParaRPr>
          </a:p>
        </p:txBody>
      </p:sp>
      <p:graphicFrame>
        <p:nvGraphicFramePr>
          <p:cNvPr id="71709" name="Object 29"/>
          <p:cNvGraphicFramePr>
            <a:graphicFrameLocks noChangeAspect="1"/>
          </p:cNvGraphicFramePr>
          <p:nvPr/>
        </p:nvGraphicFramePr>
        <p:xfrm>
          <a:off x="3400425" y="4343400"/>
          <a:ext cx="2185988" cy="1066800"/>
        </p:xfrm>
        <a:graphic>
          <a:graphicData uri="http://schemas.openxmlformats.org/presentationml/2006/ole">
            <mc:AlternateContent xmlns:mc="http://schemas.openxmlformats.org/markup-compatibility/2006">
              <mc:Choice xmlns:v="urn:schemas-microsoft-com:vml" Requires="v">
                <p:oleObj spid="_x0000_s3081" name="" r:id="rId6" imgW="799465" imgH="355600" progId="Equation.3">
                  <p:embed/>
                </p:oleObj>
              </mc:Choice>
              <mc:Fallback>
                <p:oleObj name="" r:id="rId6" imgW="799465" imgH="355600" progId="Equation.3">
                  <p:embed/>
                  <p:pic>
                    <p:nvPicPr>
                      <p:cNvPr id="0" name="图片 3080"/>
                      <p:cNvPicPr/>
                      <p:nvPr/>
                    </p:nvPicPr>
                    <p:blipFill>
                      <a:blip r:embed="rId7"/>
                      <a:stretch>
                        <a:fillRect/>
                      </a:stretch>
                    </p:blipFill>
                    <p:spPr>
                      <a:xfrm>
                        <a:off x="3400425" y="4343400"/>
                        <a:ext cx="2185988" cy="1066800"/>
                      </a:xfrm>
                      <a:prstGeom prst="rect">
                        <a:avLst/>
                      </a:prstGeom>
                      <a:noFill/>
                      <a:ln w="38100">
                        <a:noFill/>
                        <a:miter/>
                      </a:ln>
                    </p:spPr>
                  </p:pic>
                </p:oleObj>
              </mc:Fallback>
            </mc:AlternateContent>
          </a:graphicData>
        </a:graphic>
      </p:graphicFrame>
      <p:sp>
        <p:nvSpPr>
          <p:cNvPr id="71711" name="AutoShape 31"/>
          <p:cNvSpPr/>
          <p:nvPr/>
        </p:nvSpPr>
        <p:spPr>
          <a:xfrm>
            <a:off x="3886200" y="5410200"/>
            <a:ext cx="2057400" cy="609600"/>
          </a:xfrm>
          <a:prstGeom prst="wedgeRoundRectCallout">
            <a:avLst>
              <a:gd name="adj1" fmla="val -17593"/>
              <a:gd name="adj2" fmla="val -108856"/>
              <a:gd name="adj3" fmla="val 16667"/>
            </a:avLst>
          </a:prstGeom>
          <a:solidFill>
            <a:srgbClr val="CCFFFF"/>
          </a:solidFill>
          <a:ln w="9525" cap="flat" cmpd="sng">
            <a:solidFill>
              <a:srgbClr val="C0C0C0"/>
            </a:solidFill>
            <a:prstDash val="solid"/>
            <a:miter/>
            <a:headEnd type="none" w="med" len="med"/>
            <a:tailEnd type="none" w="med" len="med"/>
          </a:ln>
        </p:spPr>
        <p:txBody>
          <a:bodyPr anchor="b"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Tx/>
              <a:buNone/>
            </a:pPr>
            <a:r>
              <a:rPr lang="zh-CN" altLang="en-US" b="1" dirty="0">
                <a:latin typeface="Times New Roman" panose="02020603050405020304" pitchFamily="18" charset="0"/>
              </a:rPr>
              <a:t>阻尼系数</a:t>
            </a:r>
            <a:endParaRPr lang="zh-CN" altLang="en-US" b="1" dirty="0">
              <a:latin typeface="Times New Roman" panose="02020603050405020304" pitchFamily="18" charset="0"/>
            </a:endParaRPr>
          </a:p>
        </p:txBody>
      </p:sp>
      <p:sp>
        <p:nvSpPr>
          <p:cNvPr id="71713" name="Rectangle 33"/>
          <p:cNvSpPr/>
          <p:nvPr/>
        </p:nvSpPr>
        <p:spPr>
          <a:xfrm>
            <a:off x="6235700" y="4572000"/>
            <a:ext cx="22987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Tx/>
              <a:buNone/>
            </a:pPr>
            <a:r>
              <a:rPr lang="en-US" altLang="zh-CN" i="1" dirty="0">
                <a:solidFill>
                  <a:srgbClr val="000000"/>
                </a:solidFill>
                <a:latin typeface="Times New Roman" panose="02020603050405020304" pitchFamily="18" charset="0"/>
              </a:rPr>
              <a:t>f</a:t>
            </a:r>
            <a:r>
              <a:rPr lang="en-US" altLang="zh-CN" baseline="-30000" dirty="0">
                <a:solidFill>
                  <a:srgbClr val="000000"/>
                </a:solidFill>
                <a:latin typeface="Times New Roman" panose="02020603050405020304" pitchFamily="18" charset="0"/>
              </a:rPr>
              <a:t>2 </a:t>
            </a:r>
            <a:r>
              <a:rPr lang="en-US" altLang="zh-CN" dirty="0">
                <a:solidFill>
                  <a:srgbClr val="000000"/>
                </a:solidFill>
                <a:latin typeface="Times New Roman" panose="02020603050405020304" pitchFamily="18" charset="0"/>
              </a:rPr>
              <a:t>(</a:t>
            </a:r>
            <a:r>
              <a:rPr lang="en-US" altLang="zh-CN" i="1" dirty="0">
                <a:solidFill>
                  <a:srgbClr val="000000"/>
                </a:solidFill>
                <a:latin typeface="Times New Roman" panose="02020603050405020304" pitchFamily="18" charset="0"/>
              </a:rPr>
              <a:t>t</a:t>
            </a:r>
            <a:r>
              <a:rPr lang="en-US" altLang="zh-CN" dirty="0">
                <a:solidFill>
                  <a:srgbClr val="000000"/>
                </a:solidFill>
                <a:latin typeface="Times New Roman" panose="02020603050405020304" pitchFamily="18" charset="0"/>
              </a:rPr>
              <a:t>) = </a:t>
            </a:r>
            <a:r>
              <a:rPr lang="en-US" altLang="zh-CN" i="1" dirty="0">
                <a:solidFill>
                  <a:srgbClr val="000000"/>
                </a:solidFill>
                <a:latin typeface="Times New Roman" panose="02020603050405020304" pitchFamily="18" charset="0"/>
              </a:rPr>
              <a:t>Ky</a:t>
            </a:r>
            <a:r>
              <a:rPr lang="en-US" altLang="zh-CN" dirty="0">
                <a:solidFill>
                  <a:srgbClr val="000000"/>
                </a:solidFill>
                <a:latin typeface="Times New Roman" panose="02020603050405020304" pitchFamily="18" charset="0"/>
              </a:rPr>
              <a:t>(</a:t>
            </a:r>
            <a:r>
              <a:rPr lang="en-US" altLang="zh-CN" i="1" dirty="0">
                <a:solidFill>
                  <a:srgbClr val="000000"/>
                </a:solidFill>
                <a:latin typeface="Times New Roman" panose="02020603050405020304" pitchFamily="18" charset="0"/>
              </a:rPr>
              <a:t>t</a:t>
            </a:r>
            <a:r>
              <a:rPr lang="en-US" altLang="zh-CN" dirty="0">
                <a:solidFill>
                  <a:srgbClr val="000000"/>
                </a:solidFill>
                <a:latin typeface="Times New Roman" panose="02020603050405020304" pitchFamily="18" charset="0"/>
              </a:rPr>
              <a:t>)</a:t>
            </a:r>
            <a:r>
              <a:rPr lang="en-US" altLang="zh-CN" b="1" dirty="0">
                <a:solidFill>
                  <a:schemeClr val="tx1"/>
                </a:solidFill>
                <a:latin typeface="Times New Roman" panose="02020603050405020304" pitchFamily="18" charset="0"/>
                <a:ea typeface="华文行楷" panose="02010800040101010101" pitchFamily="2" charset="-122"/>
              </a:rPr>
              <a:t> </a:t>
            </a:r>
            <a:endParaRPr lang="en-US" altLang="zh-CN" b="1" dirty="0">
              <a:solidFill>
                <a:schemeClr val="tx1"/>
              </a:solidFill>
              <a:latin typeface="Times New Roman" panose="02020603050405020304" pitchFamily="18" charset="0"/>
            </a:endParaRPr>
          </a:p>
        </p:txBody>
      </p:sp>
      <p:sp>
        <p:nvSpPr>
          <p:cNvPr id="71715" name="AutoShape 35"/>
          <p:cNvSpPr/>
          <p:nvPr/>
        </p:nvSpPr>
        <p:spPr>
          <a:xfrm>
            <a:off x="7010400" y="5486400"/>
            <a:ext cx="1981200" cy="609600"/>
          </a:xfrm>
          <a:prstGeom prst="wedgeRoundRectCallout">
            <a:avLst>
              <a:gd name="adj1" fmla="val -20032"/>
              <a:gd name="adj2" fmla="val -110940"/>
              <a:gd name="adj3" fmla="val 16667"/>
            </a:avLst>
          </a:prstGeom>
          <a:solidFill>
            <a:srgbClr val="CCFFFF"/>
          </a:solidFill>
          <a:ln w="9525" cap="flat" cmpd="sng">
            <a:solidFill>
              <a:srgbClr val="C0C0C0"/>
            </a:solidFill>
            <a:prstDash val="solid"/>
            <a:miter/>
            <a:headEnd type="none" w="med" len="med"/>
            <a:tailEnd type="none" w="med" len="med"/>
          </a:ln>
        </p:spPr>
        <p:txBody>
          <a:bodyPr anchor="b"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Tx/>
              <a:buNone/>
            </a:pPr>
            <a:r>
              <a:rPr lang="zh-CN" altLang="en-US" b="1" dirty="0">
                <a:latin typeface="Times New Roman" panose="02020603050405020304" pitchFamily="18" charset="0"/>
              </a:rPr>
              <a:t>弹性系数</a:t>
            </a:r>
            <a:endParaRPr lang="zh-CN" altLang="en-US" b="1" dirty="0">
              <a:latin typeface="Times New Roman" panose="02020603050405020304" pitchFamily="18" charset="0"/>
            </a:endParaRPr>
          </a:p>
        </p:txBody>
      </p:sp>
      <p:sp>
        <p:nvSpPr>
          <p:cNvPr id="71719" name="Text Box 39"/>
          <p:cNvSpPr txBox="1"/>
          <p:nvPr/>
        </p:nvSpPr>
        <p:spPr>
          <a:xfrm>
            <a:off x="2971800" y="6202363"/>
            <a:ext cx="5715000" cy="579437"/>
          </a:xfrm>
          <a:prstGeom prst="rect">
            <a:avLst/>
          </a:prstGeom>
          <a:noFill/>
          <a:ln w="9525">
            <a:noFill/>
          </a:ln>
        </p:spPr>
        <p:txBody>
          <a:bodyPr anchor="b" anchorCtr="0">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Tx/>
              <a:buNone/>
            </a:pPr>
            <a:r>
              <a:rPr lang="en-US" altLang="zh-CN" b="1" dirty="0">
                <a:latin typeface="Times New Roman" panose="02020603050405020304" pitchFamily="18" charset="0"/>
                <a:ea typeface="华文行楷" panose="02010800040101010101" pitchFamily="2" charset="-122"/>
              </a:rPr>
              <a:t>——</a:t>
            </a:r>
            <a:r>
              <a:rPr lang="zh-CN" altLang="en-US" b="1" dirty="0">
                <a:latin typeface="Times New Roman" panose="02020603050405020304" pitchFamily="18" charset="0"/>
              </a:rPr>
              <a:t>线性定常二阶微分方程式</a:t>
            </a:r>
            <a:endParaRPr lang="zh-CN" altLang="en-US" b="1" dirty="0">
              <a:latin typeface="Times New Roman" panose="02020603050405020304" pitchFamily="18" charset="0"/>
            </a:endParaRPr>
          </a:p>
        </p:txBody>
      </p:sp>
      <p:sp>
        <p:nvSpPr>
          <p:cNvPr id="136210" name="灯片编号占位符 2"/>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16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32" fill="hold" grpId="0" nodeType="clickEffect">
                                  <p:stCondLst>
                                    <p:cond delay="0"/>
                                  </p:stCondLst>
                                  <p:childTnLst>
                                    <p:set>
                                      <p:cBhvr>
                                        <p:cTn id="10" dur="1" fill="hold">
                                          <p:stCondLst>
                                            <p:cond delay="0"/>
                                          </p:stCondLst>
                                        </p:cTn>
                                        <p:tgtEl>
                                          <p:spTgt spid="71688"/>
                                        </p:tgtEl>
                                        <p:attrNameLst>
                                          <p:attrName>style.visibility</p:attrName>
                                        </p:attrNameLst>
                                      </p:cBhvr>
                                      <p:to>
                                        <p:strVal val="visible"/>
                                      </p:to>
                                    </p:set>
                                    <p:animEffect transition="in" filter="box(out)">
                                      <p:cBhvr>
                                        <p:cTn id="11" dur="500"/>
                                        <p:tgtEl>
                                          <p:spTgt spid="71688"/>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32" fill="hold" nodeType="clickEffect">
                                  <p:stCondLst>
                                    <p:cond delay="0"/>
                                  </p:stCondLst>
                                  <p:childTnLst>
                                    <p:set>
                                      <p:cBhvr>
                                        <p:cTn id="15" dur="1" fill="hold">
                                          <p:stCondLst>
                                            <p:cond delay="0"/>
                                          </p:stCondLst>
                                        </p:cTn>
                                        <p:tgtEl>
                                          <p:spTgt spid="71690"/>
                                        </p:tgtEl>
                                        <p:attrNameLst>
                                          <p:attrName>style.visibility</p:attrName>
                                        </p:attrNameLst>
                                      </p:cBhvr>
                                      <p:to>
                                        <p:strVal val="visible"/>
                                      </p:to>
                                    </p:set>
                                    <p:animEffect transition="in" filter="box(out)">
                                      <p:cBhvr>
                                        <p:cTn id="16" dur="500"/>
                                        <p:tgtEl>
                                          <p:spTgt spid="71690"/>
                                        </p:tgtEl>
                                      </p:cBhvr>
                                    </p:animEffect>
                                  </p:childTnLst>
                                </p:cTn>
                              </p:par>
                            </p:childTnLst>
                          </p:cTn>
                        </p:par>
                      </p:childTnLst>
                    </p:cTn>
                  </p:par>
                  <p:par>
                    <p:cTn id="17" fill="hold">
                      <p:stCondLst>
                        <p:cond delay="indefinite"/>
                      </p:stCondLst>
                      <p:childTnLst>
                        <p:par>
                          <p:cTn id="18" fill="hold">
                            <p:stCondLst>
                              <p:cond delay="0"/>
                            </p:stCondLst>
                            <p:childTnLst>
                              <p:par>
                                <p:cTn id="19" presetID="17" presetClass="entr" presetSubtype="1" fill="hold" grpId="0" nodeType="clickEffect">
                                  <p:stCondLst>
                                    <p:cond delay="0"/>
                                  </p:stCondLst>
                                  <p:childTnLst>
                                    <p:set>
                                      <p:cBhvr>
                                        <p:cTn id="20" dur="1" fill="hold">
                                          <p:stCondLst>
                                            <p:cond delay="0"/>
                                          </p:stCondLst>
                                        </p:cTn>
                                        <p:tgtEl>
                                          <p:spTgt spid="71692"/>
                                        </p:tgtEl>
                                        <p:attrNameLst>
                                          <p:attrName>style.visibility</p:attrName>
                                        </p:attrNameLst>
                                      </p:cBhvr>
                                      <p:to>
                                        <p:strVal val="visible"/>
                                      </p:to>
                                    </p:set>
                                    <p:anim calcmode="lin" valueType="num">
                                      <p:cBhvr>
                                        <p:cTn id="21" dur="500" fill="hold"/>
                                        <p:tgtEl>
                                          <p:spTgt spid="71692"/>
                                        </p:tgtEl>
                                        <p:attrNameLst>
                                          <p:attrName>ppt_x</p:attrName>
                                        </p:attrNameLst>
                                      </p:cBhvr>
                                      <p:tavLst>
                                        <p:tav tm="0">
                                          <p:val>
                                            <p:strVal val="#ppt_x"/>
                                          </p:val>
                                        </p:tav>
                                        <p:tav tm="100000">
                                          <p:val>
                                            <p:strVal val="#ppt_x"/>
                                          </p:val>
                                        </p:tav>
                                      </p:tavLst>
                                    </p:anim>
                                    <p:anim calcmode="lin" valueType="num">
                                      <p:cBhvr>
                                        <p:cTn id="22" dur="500" fill="hold"/>
                                        <p:tgtEl>
                                          <p:spTgt spid="71692"/>
                                        </p:tgtEl>
                                        <p:attrNameLst>
                                          <p:attrName>ppt_y</p:attrName>
                                        </p:attrNameLst>
                                      </p:cBhvr>
                                      <p:tavLst>
                                        <p:tav tm="0">
                                          <p:val>
                                            <p:strVal val="#ppt_y-#ppt_h/2"/>
                                          </p:val>
                                        </p:tav>
                                        <p:tav tm="100000">
                                          <p:val>
                                            <p:strVal val="#ppt_y"/>
                                          </p:val>
                                        </p:tav>
                                      </p:tavLst>
                                    </p:anim>
                                    <p:anim calcmode="lin" valueType="num">
                                      <p:cBhvr>
                                        <p:cTn id="23" dur="500" fill="hold"/>
                                        <p:tgtEl>
                                          <p:spTgt spid="71692"/>
                                        </p:tgtEl>
                                        <p:attrNameLst>
                                          <p:attrName>ppt_w</p:attrName>
                                        </p:attrNameLst>
                                      </p:cBhvr>
                                      <p:tavLst>
                                        <p:tav tm="0">
                                          <p:val>
                                            <p:strVal val="#ppt_w"/>
                                          </p:val>
                                        </p:tav>
                                        <p:tav tm="100000">
                                          <p:val>
                                            <p:strVal val="#ppt_w"/>
                                          </p:val>
                                        </p:tav>
                                      </p:tavLst>
                                    </p:anim>
                                    <p:anim calcmode="lin" valueType="num">
                                      <p:cBhvr>
                                        <p:cTn id="24" dur="500" fill="hold"/>
                                        <p:tgtEl>
                                          <p:spTgt spid="71692"/>
                                        </p:tgtEl>
                                        <p:attrNameLst>
                                          <p:attrName>ppt_h</p:attrName>
                                        </p:attrNameLst>
                                      </p:cBhvr>
                                      <p:tavLst>
                                        <p:tav tm="0">
                                          <p:val>
                                            <p:fltVal val="0.000000"/>
                                          </p:val>
                                        </p:tav>
                                        <p:tav tm="100000">
                                          <p:val>
                                            <p:strVal val="#ppt_h"/>
                                          </p:val>
                                        </p:tav>
                                      </p:tavLst>
                                    </p:anim>
                                  </p:childTnLst>
                                  <p:subTnLst>
                                    <p:set>
                                      <p:cBhvr override="childStyle">
                                        <p:cTn dur="1" fill="hold" display="0" masterRel="nextClick" afterEffect="1"/>
                                        <p:tgtEl>
                                          <p:spTgt spid="71692"/>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7" presetClass="entr" presetSubtype="1" fill="hold" grpId="0" nodeType="clickEffect">
                                  <p:stCondLst>
                                    <p:cond delay="0"/>
                                  </p:stCondLst>
                                  <p:childTnLst>
                                    <p:set>
                                      <p:cBhvr>
                                        <p:cTn id="28" dur="1" fill="hold">
                                          <p:stCondLst>
                                            <p:cond delay="0"/>
                                          </p:stCondLst>
                                        </p:cTn>
                                        <p:tgtEl>
                                          <p:spTgt spid="71693"/>
                                        </p:tgtEl>
                                        <p:attrNameLst>
                                          <p:attrName>style.visibility</p:attrName>
                                        </p:attrNameLst>
                                      </p:cBhvr>
                                      <p:to>
                                        <p:strVal val="visible"/>
                                      </p:to>
                                    </p:set>
                                    <p:anim calcmode="lin" valueType="num">
                                      <p:cBhvr>
                                        <p:cTn id="29" dur="500" fill="hold"/>
                                        <p:tgtEl>
                                          <p:spTgt spid="71693"/>
                                        </p:tgtEl>
                                        <p:attrNameLst>
                                          <p:attrName>ppt_x</p:attrName>
                                        </p:attrNameLst>
                                      </p:cBhvr>
                                      <p:tavLst>
                                        <p:tav tm="0">
                                          <p:val>
                                            <p:strVal val="#ppt_x"/>
                                          </p:val>
                                        </p:tav>
                                        <p:tav tm="100000">
                                          <p:val>
                                            <p:strVal val="#ppt_x"/>
                                          </p:val>
                                        </p:tav>
                                      </p:tavLst>
                                    </p:anim>
                                    <p:anim calcmode="lin" valueType="num">
                                      <p:cBhvr>
                                        <p:cTn id="30" dur="500" fill="hold"/>
                                        <p:tgtEl>
                                          <p:spTgt spid="71693"/>
                                        </p:tgtEl>
                                        <p:attrNameLst>
                                          <p:attrName>ppt_y</p:attrName>
                                        </p:attrNameLst>
                                      </p:cBhvr>
                                      <p:tavLst>
                                        <p:tav tm="0">
                                          <p:val>
                                            <p:strVal val="#ppt_y-#ppt_h/2"/>
                                          </p:val>
                                        </p:tav>
                                        <p:tav tm="100000">
                                          <p:val>
                                            <p:strVal val="#ppt_y"/>
                                          </p:val>
                                        </p:tav>
                                      </p:tavLst>
                                    </p:anim>
                                    <p:anim calcmode="lin" valueType="num">
                                      <p:cBhvr>
                                        <p:cTn id="31" dur="500" fill="hold"/>
                                        <p:tgtEl>
                                          <p:spTgt spid="71693"/>
                                        </p:tgtEl>
                                        <p:attrNameLst>
                                          <p:attrName>ppt_w</p:attrName>
                                        </p:attrNameLst>
                                      </p:cBhvr>
                                      <p:tavLst>
                                        <p:tav tm="0">
                                          <p:val>
                                            <p:strVal val="#ppt_w"/>
                                          </p:val>
                                        </p:tav>
                                        <p:tav tm="100000">
                                          <p:val>
                                            <p:strVal val="#ppt_w"/>
                                          </p:val>
                                        </p:tav>
                                      </p:tavLst>
                                    </p:anim>
                                    <p:anim calcmode="lin" valueType="num">
                                      <p:cBhvr>
                                        <p:cTn id="32" dur="500" fill="hold"/>
                                        <p:tgtEl>
                                          <p:spTgt spid="71693"/>
                                        </p:tgtEl>
                                        <p:attrNameLst>
                                          <p:attrName>ppt_h</p:attrName>
                                        </p:attrNameLst>
                                      </p:cBhvr>
                                      <p:tavLst>
                                        <p:tav tm="0">
                                          <p:val>
                                            <p:fltVal val="0.000000"/>
                                          </p:val>
                                        </p:tav>
                                        <p:tav tm="100000">
                                          <p:val>
                                            <p:strVal val="#ppt_h"/>
                                          </p:val>
                                        </p:tav>
                                      </p:tavLst>
                                    </p:anim>
                                  </p:childTnLst>
                                  <p:subTnLst>
                                    <p:set>
                                      <p:cBhvr override="childStyle">
                                        <p:cTn dur="1" fill="hold" display="0" masterRel="nextClick" afterEffect="1"/>
                                        <p:tgtEl>
                                          <p:spTgt spid="71693"/>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7170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 presetClass="entr" presetSubtype="16" fill="hold" nodeType="clickEffect">
                                  <p:stCondLst>
                                    <p:cond delay="0"/>
                                  </p:stCondLst>
                                  <p:childTnLst>
                                    <p:set>
                                      <p:cBhvr>
                                        <p:cTn id="40" dur="1" fill="hold">
                                          <p:stCondLst>
                                            <p:cond delay="0"/>
                                          </p:stCondLst>
                                        </p:cTn>
                                        <p:tgtEl>
                                          <p:spTgt spid="71709"/>
                                        </p:tgtEl>
                                        <p:attrNameLst>
                                          <p:attrName>style.visibility</p:attrName>
                                        </p:attrNameLst>
                                      </p:cBhvr>
                                      <p:to>
                                        <p:strVal val="visible"/>
                                      </p:to>
                                    </p:set>
                                    <p:animEffect transition="in" filter="box(in)">
                                      <p:cBhvr>
                                        <p:cTn id="41" dur="500"/>
                                        <p:tgtEl>
                                          <p:spTgt spid="71709"/>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71711"/>
                                        </p:tgtEl>
                                        <p:attrNameLst>
                                          <p:attrName>style.visibility</p:attrName>
                                        </p:attrNameLst>
                                      </p:cBhvr>
                                      <p:to>
                                        <p:strVal val="visible"/>
                                      </p:to>
                                    </p:set>
                                    <p:animEffect transition="in" filter="dissolve">
                                      <p:cBhvr>
                                        <p:cTn id="46" dur="500"/>
                                        <p:tgtEl>
                                          <p:spTgt spid="71711"/>
                                        </p:tgtEl>
                                      </p:cBhvr>
                                    </p:animEffect>
                                  </p:childTnLst>
                                  <p:subTnLst>
                                    <p:set>
                                      <p:cBhvr override="childStyle">
                                        <p:cTn dur="1" fill="hold" display="0" masterRel="nextClick" afterEffect="1"/>
                                        <p:tgtEl>
                                          <p:spTgt spid="71711"/>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4" presetClass="entr" presetSubtype="16" fill="hold" grpId="0" nodeType="clickEffect">
                                  <p:stCondLst>
                                    <p:cond delay="0"/>
                                  </p:stCondLst>
                                  <p:childTnLst>
                                    <p:set>
                                      <p:cBhvr>
                                        <p:cTn id="50" dur="1" fill="hold">
                                          <p:stCondLst>
                                            <p:cond delay="0"/>
                                          </p:stCondLst>
                                        </p:cTn>
                                        <p:tgtEl>
                                          <p:spTgt spid="71713"/>
                                        </p:tgtEl>
                                        <p:attrNameLst>
                                          <p:attrName>style.visibility</p:attrName>
                                        </p:attrNameLst>
                                      </p:cBhvr>
                                      <p:to>
                                        <p:strVal val="visible"/>
                                      </p:to>
                                    </p:set>
                                    <p:animEffect transition="in" filter="box(in)">
                                      <p:cBhvr>
                                        <p:cTn id="51" dur="500"/>
                                        <p:tgtEl>
                                          <p:spTgt spid="71713"/>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71715"/>
                                        </p:tgtEl>
                                        <p:attrNameLst>
                                          <p:attrName>style.visibility</p:attrName>
                                        </p:attrNameLst>
                                      </p:cBhvr>
                                      <p:to>
                                        <p:strVal val="visible"/>
                                      </p:to>
                                    </p:set>
                                    <p:animEffect transition="in" filter="dissolve">
                                      <p:cBhvr>
                                        <p:cTn id="56" dur="500"/>
                                        <p:tgtEl>
                                          <p:spTgt spid="71715"/>
                                        </p:tgtEl>
                                      </p:cBhvr>
                                    </p:animEffect>
                                  </p:childTnLst>
                                  <p:subTnLst>
                                    <p:set>
                                      <p:cBhvr override="childStyle">
                                        <p:cTn dur="1" fill="hold" display="0" masterRel="nextClick" afterEffect="1"/>
                                        <p:tgtEl>
                                          <p:spTgt spid="71715"/>
                                        </p:tgtEl>
                                        <p:attrNameLst>
                                          <p:attrName>style.visibility</p:attrName>
                                        </p:attrNameLst>
                                      </p:cBhvr>
                                      <p:to>
                                        <p:strVal val="hidden"/>
                                      </p:to>
                                    </p:set>
                                  </p:subTnLst>
                                </p:cTn>
                              </p:par>
                            </p:childTnLst>
                          </p:cTn>
                        </p:par>
                      </p:childTnLst>
                    </p:cTn>
                  </p:par>
                  <p:par>
                    <p:cTn id="57" fill="hold">
                      <p:stCondLst>
                        <p:cond delay="indefinite"/>
                      </p:stCondLst>
                      <p:childTnLst>
                        <p:par>
                          <p:cTn id="58" fill="hold">
                            <p:stCondLst>
                              <p:cond delay="0"/>
                            </p:stCondLst>
                            <p:childTnLst>
                              <p:par>
                                <p:cTn id="59" presetID="4" presetClass="entr" presetSubtype="16" fill="hold" nodeType="clickEffect">
                                  <p:stCondLst>
                                    <p:cond delay="0"/>
                                  </p:stCondLst>
                                  <p:childTnLst>
                                    <p:set>
                                      <p:cBhvr>
                                        <p:cTn id="60" dur="1" fill="hold">
                                          <p:stCondLst>
                                            <p:cond delay="0"/>
                                          </p:stCondLst>
                                        </p:cTn>
                                        <p:tgtEl>
                                          <p:spTgt spid="2"/>
                                        </p:tgtEl>
                                        <p:attrNameLst>
                                          <p:attrName>style.visibility</p:attrName>
                                        </p:attrNameLst>
                                      </p:cBhvr>
                                      <p:to>
                                        <p:strVal val="visible"/>
                                      </p:to>
                                    </p:set>
                                    <p:animEffect transition="in" filter="box(in)">
                                      <p:cBhvr>
                                        <p:cTn id="61" dur="500"/>
                                        <p:tgtEl>
                                          <p:spTgt spid="2"/>
                                        </p:tgtEl>
                                      </p:cBhvr>
                                    </p:animEffect>
                                  </p:childTnLst>
                                </p:cTn>
                              </p:par>
                            </p:childTnLst>
                          </p:cTn>
                        </p:par>
                      </p:childTnLst>
                    </p:cTn>
                  </p:par>
                  <p:par>
                    <p:cTn id="62" fill="hold">
                      <p:stCondLst>
                        <p:cond delay="indefinite"/>
                      </p:stCondLst>
                      <p:childTnLst>
                        <p:par>
                          <p:cTn id="63" fill="hold">
                            <p:stCondLst>
                              <p:cond delay="0"/>
                            </p:stCondLst>
                            <p:childTnLst>
                              <p:par>
                                <p:cTn id="64" presetID="12" presetClass="entr" presetSubtype="8" fill="hold" grpId="0" nodeType="clickEffect">
                                  <p:stCondLst>
                                    <p:cond delay="0"/>
                                  </p:stCondLst>
                                  <p:childTnLst>
                                    <p:set>
                                      <p:cBhvr>
                                        <p:cTn id="65" dur="1" fill="hold">
                                          <p:stCondLst>
                                            <p:cond delay="0"/>
                                          </p:stCondLst>
                                        </p:cTn>
                                        <p:tgtEl>
                                          <p:spTgt spid="71719"/>
                                        </p:tgtEl>
                                        <p:attrNameLst>
                                          <p:attrName>style.visibility</p:attrName>
                                        </p:attrNameLst>
                                      </p:cBhvr>
                                      <p:to>
                                        <p:strVal val="visible"/>
                                      </p:to>
                                    </p:set>
                                    <p:animEffect transition="in" filter="slide(fromLeft)">
                                      <p:cBhvr>
                                        <p:cTn id="66" dur="1000"/>
                                        <p:tgtEl>
                                          <p:spTgt spid="71719"/>
                                        </p:tgtEl>
                                      </p:cBhvr>
                                    </p:animEffect>
                                  </p:childTnLst>
                                  <p:subTnLst>
                                    <p:set>
                                      <p:cBhvr override="childStyle">
                                        <p:cTn dur="1" fill="hold" display="0" masterRel="nextClick" afterEffect="1"/>
                                        <p:tgtEl>
                                          <p:spTgt spid="7171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8" grpId="0"/>
      <p:bldP spid="71689" grpId="0"/>
      <p:bldP spid="71692" grpId="0" animBg="1"/>
      <p:bldP spid="71693" grpId="0" animBg="1"/>
      <p:bldP spid="71707" grpId="0"/>
      <p:bldP spid="71711" grpId="0" animBg="1"/>
      <p:bldP spid="71713" grpId="0"/>
      <p:bldP spid="71715" grpId="0" animBg="1"/>
      <p:bldP spid="7171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6066" name="灯片编号占位符 3"/>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sp>
        <p:nvSpPr>
          <p:cNvPr id="303107" name="Text Box 2050"/>
          <p:cNvSpPr txBox="1"/>
          <p:nvPr/>
        </p:nvSpPr>
        <p:spPr>
          <a:xfrm>
            <a:off x="76200" y="5486400"/>
            <a:ext cx="8763000" cy="11176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lnSpc>
                <a:spcPct val="80000"/>
              </a:lnSpc>
              <a:spcBef>
                <a:spcPct val="50000"/>
              </a:spcBef>
              <a:buClrTx/>
              <a:buSzTx/>
              <a:buFont typeface="Arial" panose="020B0604020202020204" pitchFamily="34" charset="0"/>
              <a:buNone/>
            </a:pPr>
            <a:r>
              <a:rPr lang="zh-CN" altLang="en-US" b="1" dirty="0">
                <a:latin typeface="Times New Roman" panose="02020603050405020304" pitchFamily="18" charset="0"/>
              </a:rPr>
              <a:t>结论：并联结构总传递函数等于各个环节传递函</a:t>
            </a:r>
            <a:endParaRPr lang="zh-CN" altLang="en-US" b="1" dirty="0">
              <a:latin typeface="Times New Roman" panose="02020603050405020304" pitchFamily="18" charset="0"/>
            </a:endParaRPr>
          </a:p>
          <a:p>
            <a:pPr marL="0" lvl="0" indent="0" eaLnBrk="1" hangingPunct="1">
              <a:lnSpc>
                <a:spcPct val="80000"/>
              </a:lnSpc>
              <a:spcBef>
                <a:spcPct val="50000"/>
              </a:spcBef>
              <a:buClrTx/>
              <a:buSzTx/>
              <a:buFont typeface="Arial" panose="020B0604020202020204" pitchFamily="34" charset="0"/>
              <a:buNone/>
            </a:pPr>
            <a:r>
              <a:rPr lang="zh-CN" altLang="en-US" b="1" dirty="0">
                <a:latin typeface="Times New Roman" panose="02020603050405020304" pitchFamily="18" charset="0"/>
              </a:rPr>
              <a:t>            数的代数和。</a:t>
            </a:r>
            <a:endParaRPr lang="zh-CN" altLang="en-US" b="1" dirty="0">
              <a:latin typeface="Times New Roman" panose="02020603050405020304" pitchFamily="18" charset="0"/>
            </a:endParaRPr>
          </a:p>
        </p:txBody>
      </p:sp>
      <p:graphicFrame>
        <p:nvGraphicFramePr>
          <p:cNvPr id="303108" name="Object 4"/>
          <p:cNvGraphicFramePr>
            <a:graphicFrameLocks noChangeAspect="1"/>
          </p:cNvGraphicFramePr>
          <p:nvPr/>
        </p:nvGraphicFramePr>
        <p:xfrm>
          <a:off x="2971800" y="3279775"/>
          <a:ext cx="2514600" cy="987425"/>
        </p:xfrm>
        <a:graphic>
          <a:graphicData uri="http://schemas.openxmlformats.org/presentationml/2006/ole">
            <mc:AlternateContent xmlns:mc="http://schemas.openxmlformats.org/markup-compatibility/2006">
              <mc:Choice xmlns:v="urn:schemas-microsoft-com:vml" Requires="v">
                <p:oleObj spid="_x0000_s3362" name="" r:id="rId1" imgW="1155700" imgH="457200" progId="Equation.3">
                  <p:embed/>
                </p:oleObj>
              </mc:Choice>
              <mc:Fallback>
                <p:oleObj name="" r:id="rId1" imgW="1155700" imgH="457200" progId="Equation.3">
                  <p:embed/>
                  <p:pic>
                    <p:nvPicPr>
                      <p:cNvPr id="0" name="图片 3361"/>
                      <p:cNvPicPr/>
                      <p:nvPr/>
                    </p:nvPicPr>
                    <p:blipFill>
                      <a:blip r:embed="rId2"/>
                      <a:stretch>
                        <a:fillRect/>
                      </a:stretch>
                    </p:blipFill>
                    <p:spPr>
                      <a:xfrm>
                        <a:off x="2971800" y="3279775"/>
                        <a:ext cx="2514600" cy="987425"/>
                      </a:xfrm>
                      <a:prstGeom prst="rect">
                        <a:avLst/>
                      </a:prstGeom>
                      <a:noFill/>
                      <a:ln w="38100">
                        <a:noFill/>
                        <a:miter/>
                      </a:ln>
                    </p:spPr>
                  </p:pic>
                </p:oleObj>
              </mc:Fallback>
            </mc:AlternateContent>
          </a:graphicData>
        </a:graphic>
      </p:graphicFrame>
      <p:graphicFrame>
        <p:nvGraphicFramePr>
          <p:cNvPr id="303109" name="Object 5"/>
          <p:cNvGraphicFramePr>
            <a:graphicFrameLocks noChangeAspect="1"/>
          </p:cNvGraphicFramePr>
          <p:nvPr/>
        </p:nvGraphicFramePr>
        <p:xfrm>
          <a:off x="228600" y="4419600"/>
          <a:ext cx="3962400" cy="982663"/>
        </p:xfrm>
        <a:graphic>
          <a:graphicData uri="http://schemas.openxmlformats.org/presentationml/2006/ole">
            <mc:AlternateContent xmlns:mc="http://schemas.openxmlformats.org/markup-compatibility/2006">
              <mc:Choice xmlns:v="urn:schemas-microsoft-com:vml" Requires="v">
                <p:oleObj spid="_x0000_s3367" name="" r:id="rId3" imgW="1841500" imgH="457200" progId="Equation.3">
                  <p:embed/>
                </p:oleObj>
              </mc:Choice>
              <mc:Fallback>
                <p:oleObj name="" r:id="rId3" imgW="1841500" imgH="457200" progId="Equation.3">
                  <p:embed/>
                  <p:pic>
                    <p:nvPicPr>
                      <p:cNvPr id="0" name="图片 3366"/>
                      <p:cNvPicPr/>
                      <p:nvPr/>
                    </p:nvPicPr>
                    <p:blipFill>
                      <a:blip r:embed="rId4"/>
                      <a:stretch>
                        <a:fillRect/>
                      </a:stretch>
                    </p:blipFill>
                    <p:spPr>
                      <a:xfrm>
                        <a:off x="228600" y="4419600"/>
                        <a:ext cx="3962400" cy="982663"/>
                      </a:xfrm>
                      <a:prstGeom prst="rect">
                        <a:avLst/>
                      </a:prstGeom>
                      <a:noFill/>
                      <a:ln w="38100">
                        <a:noFill/>
                        <a:miter/>
                      </a:ln>
                    </p:spPr>
                  </p:pic>
                </p:oleObj>
              </mc:Fallback>
            </mc:AlternateContent>
          </a:graphicData>
        </a:graphic>
      </p:graphicFrame>
      <p:graphicFrame>
        <p:nvGraphicFramePr>
          <p:cNvPr id="303110" name="Object 6"/>
          <p:cNvGraphicFramePr>
            <a:graphicFrameLocks noChangeAspect="1"/>
          </p:cNvGraphicFramePr>
          <p:nvPr/>
        </p:nvGraphicFramePr>
        <p:xfrm>
          <a:off x="4953000" y="4343400"/>
          <a:ext cx="3733800" cy="900113"/>
        </p:xfrm>
        <a:graphic>
          <a:graphicData uri="http://schemas.openxmlformats.org/presentationml/2006/ole">
            <mc:AlternateContent xmlns:mc="http://schemas.openxmlformats.org/markup-compatibility/2006">
              <mc:Choice xmlns:v="urn:schemas-microsoft-com:vml" Requires="v">
                <p:oleObj spid="_x0000_s3365" name="" r:id="rId5" imgW="1739900" imgH="419100" progId="Equation.3">
                  <p:embed/>
                </p:oleObj>
              </mc:Choice>
              <mc:Fallback>
                <p:oleObj name="" r:id="rId5" imgW="1739900" imgH="419100" progId="Equation.3">
                  <p:embed/>
                  <p:pic>
                    <p:nvPicPr>
                      <p:cNvPr id="0" name="图片 3364"/>
                      <p:cNvPicPr/>
                      <p:nvPr/>
                    </p:nvPicPr>
                    <p:blipFill>
                      <a:blip r:embed="rId6"/>
                      <a:stretch>
                        <a:fillRect/>
                      </a:stretch>
                    </p:blipFill>
                    <p:spPr>
                      <a:xfrm>
                        <a:off x="4953000" y="4343400"/>
                        <a:ext cx="3733800" cy="900113"/>
                      </a:xfrm>
                      <a:prstGeom prst="rect">
                        <a:avLst/>
                      </a:prstGeom>
                      <a:noFill/>
                      <a:ln w="38100">
                        <a:noFill/>
                        <a:miter/>
                      </a:ln>
                    </p:spPr>
                  </p:pic>
                </p:oleObj>
              </mc:Fallback>
            </mc:AlternateContent>
          </a:graphicData>
        </a:graphic>
      </p:graphicFrame>
      <p:sp>
        <p:nvSpPr>
          <p:cNvPr id="303111" name="Text Box 2054"/>
          <p:cNvSpPr txBox="1"/>
          <p:nvPr/>
        </p:nvSpPr>
        <p:spPr>
          <a:xfrm>
            <a:off x="76200" y="2697163"/>
            <a:ext cx="3200400"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t>如图所示：得出</a:t>
            </a:r>
            <a:endParaRPr lang="zh-CN" altLang="en-US" b="1" dirty="0"/>
          </a:p>
        </p:txBody>
      </p:sp>
      <p:sp>
        <p:nvSpPr>
          <p:cNvPr id="216072" name="Text Box 2055"/>
          <p:cNvSpPr txBox="1"/>
          <p:nvPr/>
        </p:nvSpPr>
        <p:spPr>
          <a:xfrm>
            <a:off x="0" y="152400"/>
            <a:ext cx="48768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a:t>
            </a:r>
            <a:r>
              <a:rPr lang="en-US" altLang="zh-CN" b="1" dirty="0">
                <a:latin typeface="Times New Roman" panose="02020603050405020304" pitchFamily="18" charset="0"/>
              </a:rPr>
              <a:t>2</a:t>
            </a:r>
            <a:r>
              <a:rPr lang="zh-CN" altLang="en-US" b="1" dirty="0">
                <a:latin typeface="Times New Roman" panose="02020603050405020304" pitchFamily="18" charset="0"/>
              </a:rPr>
              <a:t>）并联连接</a:t>
            </a:r>
            <a:r>
              <a:rPr lang="zh-CN" altLang="en-US" b="1" dirty="0">
                <a:latin typeface="宋体" panose="02010600030101010101" pitchFamily="2" charset="-122"/>
              </a:rPr>
              <a:t>的等效变换</a:t>
            </a:r>
            <a:r>
              <a:rPr lang="zh-CN" altLang="en-US" b="1" dirty="0">
                <a:solidFill>
                  <a:schemeClr val="tx1"/>
                </a:solidFill>
              </a:rPr>
              <a:t> </a:t>
            </a:r>
            <a:endParaRPr lang="zh-CN" altLang="en-US" b="1" dirty="0">
              <a:solidFill>
                <a:schemeClr val="tx1"/>
              </a:solidFill>
            </a:endParaRPr>
          </a:p>
        </p:txBody>
      </p:sp>
      <p:pic>
        <p:nvPicPr>
          <p:cNvPr id="303113" name="Picture 2056" descr="2-40"/>
          <p:cNvPicPr>
            <a:picLocks noChangeAspect="1"/>
          </p:cNvPicPr>
          <p:nvPr/>
        </p:nvPicPr>
        <p:blipFill>
          <a:blip r:embed="rId7"/>
          <a:stretch>
            <a:fillRect/>
          </a:stretch>
        </p:blipFill>
        <p:spPr>
          <a:xfrm>
            <a:off x="457200" y="758825"/>
            <a:ext cx="7010400" cy="1908175"/>
          </a:xfrm>
          <a:prstGeom prst="rect">
            <a:avLst/>
          </a:prstGeom>
          <a:noFill/>
          <a:ln w="9525">
            <a:noFill/>
          </a:ln>
        </p:spPr>
      </p:pic>
      <p:sp>
        <p:nvSpPr>
          <p:cNvPr id="303114" name="AutoShape 2057"/>
          <p:cNvSpPr/>
          <p:nvPr/>
        </p:nvSpPr>
        <p:spPr>
          <a:xfrm>
            <a:off x="4191000" y="4648200"/>
            <a:ext cx="685800" cy="304800"/>
          </a:xfrm>
          <a:prstGeom prst="rightArrow">
            <a:avLst>
              <a:gd name="adj1" fmla="val 50000"/>
              <a:gd name="adj2" fmla="val 56250"/>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sp>
        <p:nvSpPr>
          <p:cNvPr id="303115" name="AutoShape 2060"/>
          <p:cNvSpPr/>
          <p:nvPr/>
        </p:nvSpPr>
        <p:spPr>
          <a:xfrm rot="10800000">
            <a:off x="1981200" y="3733800"/>
            <a:ext cx="914400" cy="609600"/>
          </a:xfrm>
          <a:custGeom>
            <a:avLst/>
            <a:gdLst>
              <a:gd name="txL" fmla="*/ 0 w 21600"/>
              <a:gd name="txT" fmla="*/ 14971 h 21600"/>
              <a:gd name="txR" fmla="*/ 18225 w 21600"/>
              <a:gd name="txB" fmla="*/ 21600 h 21600"/>
            </a:gdLst>
            <a:ahLst/>
            <a:cxnLst>
              <a:cxn ang="0">
                <a:pos x="2147483646" y="0"/>
              </a:cxn>
              <a:cxn ang="0">
                <a:pos x="2147483646" y="2147483646"/>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Lst>
            <a:rect l="txL" t="txT" r="txR" b="txB"/>
            <a:pathLst>
              <a:path w="21600" h="21600">
                <a:moveTo>
                  <a:pt x="15429" y="0"/>
                </a:moveTo>
                <a:lnTo>
                  <a:pt x="9257" y="7264"/>
                </a:lnTo>
                <a:lnTo>
                  <a:pt x="12632" y="7264"/>
                </a:lnTo>
                <a:lnTo>
                  <a:pt x="12632" y="14971"/>
                </a:lnTo>
                <a:lnTo>
                  <a:pt x="0" y="14971"/>
                </a:lnTo>
                <a:lnTo>
                  <a:pt x="0" y="21600"/>
                </a:lnTo>
                <a:lnTo>
                  <a:pt x="18225" y="21600"/>
                </a:lnTo>
                <a:lnTo>
                  <a:pt x="18225" y="7264"/>
                </a:lnTo>
                <a:lnTo>
                  <a:pt x="21600" y="7264"/>
                </a:lnTo>
                <a:lnTo>
                  <a:pt x="15429" y="0"/>
                </a:lnTo>
                <a:close/>
              </a:path>
            </a:pathLst>
          </a:custGeom>
          <a:solidFill>
            <a:schemeClr val="accent1">
              <a:alpha val="100000"/>
            </a:schemeClr>
          </a:solid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216076" name="灯片编号占位符 1"/>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dirty="0">
                <a:solidFill>
                  <a:srgbClr val="002699"/>
                </a:solidFill>
              </a:rPr>
            </a:fld>
            <a:endParaRPr lang="en-US" altLang="zh-CN" sz="1400" dirty="0">
              <a:solidFill>
                <a:srgbClr val="0026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3113"/>
                                        </p:tgtEl>
                                        <p:attrNameLst>
                                          <p:attrName>style.visibility</p:attrName>
                                        </p:attrNameLst>
                                      </p:cBhvr>
                                      <p:to>
                                        <p:strVal val="visible"/>
                                      </p:to>
                                    </p:set>
                                    <p:animEffect transition="in" filter="dissolve">
                                      <p:cBhvr>
                                        <p:cTn id="7" dur="500"/>
                                        <p:tgtEl>
                                          <p:spTgt spid="30311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03111"/>
                                        </p:tgtEl>
                                        <p:attrNameLst>
                                          <p:attrName>style.visibility</p:attrName>
                                        </p:attrNameLst>
                                      </p:cBhvr>
                                      <p:to>
                                        <p:strVal val="visible"/>
                                      </p:to>
                                    </p:set>
                                    <p:animEffect transition="in" filter="slide(fromBottom)">
                                      <p:cBhvr>
                                        <p:cTn id="12" dur="500"/>
                                        <p:tgtEl>
                                          <p:spTgt spid="30311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03108"/>
                                        </p:tgtEl>
                                        <p:attrNameLst>
                                          <p:attrName>style.visibility</p:attrName>
                                        </p:attrNameLst>
                                      </p:cBhvr>
                                      <p:to>
                                        <p:strVal val="visible"/>
                                      </p:to>
                                    </p:set>
                                    <p:anim calcmode="lin" valueType="num">
                                      <p:cBhvr additive="base">
                                        <p:cTn id="17" dur="500" fill="hold"/>
                                        <p:tgtEl>
                                          <p:spTgt spid="303108"/>
                                        </p:tgtEl>
                                        <p:attrNameLst>
                                          <p:attrName>ppt_x</p:attrName>
                                        </p:attrNameLst>
                                      </p:cBhvr>
                                      <p:tavLst>
                                        <p:tav tm="0">
                                          <p:val>
                                            <p:strVal val="0-#ppt_w/2"/>
                                          </p:val>
                                        </p:tav>
                                        <p:tav tm="100000">
                                          <p:val>
                                            <p:strVal val="#ppt_x"/>
                                          </p:val>
                                        </p:tav>
                                      </p:tavLst>
                                    </p:anim>
                                    <p:anim calcmode="lin" valueType="num">
                                      <p:cBhvr additive="base">
                                        <p:cTn id="18" dur="500" fill="hold"/>
                                        <p:tgtEl>
                                          <p:spTgt spid="303108"/>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03115"/>
                                        </p:tgtEl>
                                        <p:attrNameLst>
                                          <p:attrName>style.visibility</p:attrName>
                                        </p:attrNameLst>
                                      </p:cBhvr>
                                      <p:to>
                                        <p:strVal val="visible"/>
                                      </p:to>
                                    </p:set>
                                    <p:animEffect transition="in" filter="dissolve">
                                      <p:cBhvr>
                                        <p:cTn id="23" dur="500"/>
                                        <p:tgtEl>
                                          <p:spTgt spid="303115"/>
                                        </p:tgtEl>
                                      </p:cBhvr>
                                    </p:animEffect>
                                  </p:childTnLst>
                                </p:cTn>
                              </p:par>
                            </p:childTnLst>
                          </p:cTn>
                        </p:par>
                      </p:childTnLst>
                    </p:cTn>
                  </p:par>
                  <p:par>
                    <p:cTn id="24" fill="hold">
                      <p:stCondLst>
                        <p:cond delay="indefinite"/>
                      </p:stCondLst>
                      <p:childTnLst>
                        <p:par>
                          <p:cTn id="25" fill="hold">
                            <p:stCondLst>
                              <p:cond delay="0"/>
                            </p:stCondLst>
                            <p:childTnLst>
                              <p:par>
                                <p:cTn id="26" presetID="17" presetClass="entr" presetSubtype="8" fill="hold" nodeType="clickEffect">
                                  <p:stCondLst>
                                    <p:cond delay="0"/>
                                  </p:stCondLst>
                                  <p:childTnLst>
                                    <p:set>
                                      <p:cBhvr>
                                        <p:cTn id="27" dur="1" fill="hold">
                                          <p:stCondLst>
                                            <p:cond delay="0"/>
                                          </p:stCondLst>
                                        </p:cTn>
                                        <p:tgtEl>
                                          <p:spTgt spid="303109"/>
                                        </p:tgtEl>
                                        <p:attrNameLst>
                                          <p:attrName>style.visibility</p:attrName>
                                        </p:attrNameLst>
                                      </p:cBhvr>
                                      <p:to>
                                        <p:strVal val="visible"/>
                                      </p:to>
                                    </p:set>
                                    <p:anim calcmode="lin" valueType="num">
                                      <p:cBhvr>
                                        <p:cTn id="28" dur="500" fill="hold"/>
                                        <p:tgtEl>
                                          <p:spTgt spid="303109"/>
                                        </p:tgtEl>
                                        <p:attrNameLst>
                                          <p:attrName>ppt_x</p:attrName>
                                        </p:attrNameLst>
                                      </p:cBhvr>
                                      <p:tavLst>
                                        <p:tav tm="0">
                                          <p:val>
                                            <p:strVal val="#ppt_x-#ppt_w/2"/>
                                          </p:val>
                                        </p:tav>
                                        <p:tav tm="100000">
                                          <p:val>
                                            <p:strVal val="#ppt_x"/>
                                          </p:val>
                                        </p:tav>
                                      </p:tavLst>
                                    </p:anim>
                                    <p:anim calcmode="lin" valueType="num">
                                      <p:cBhvr>
                                        <p:cTn id="29" dur="500" fill="hold"/>
                                        <p:tgtEl>
                                          <p:spTgt spid="303109"/>
                                        </p:tgtEl>
                                        <p:attrNameLst>
                                          <p:attrName>ppt_y</p:attrName>
                                        </p:attrNameLst>
                                      </p:cBhvr>
                                      <p:tavLst>
                                        <p:tav tm="0">
                                          <p:val>
                                            <p:strVal val="#ppt_y"/>
                                          </p:val>
                                        </p:tav>
                                        <p:tav tm="100000">
                                          <p:val>
                                            <p:strVal val="#ppt_y"/>
                                          </p:val>
                                        </p:tav>
                                      </p:tavLst>
                                    </p:anim>
                                    <p:anim calcmode="lin" valueType="num">
                                      <p:cBhvr>
                                        <p:cTn id="30" dur="500" fill="hold"/>
                                        <p:tgtEl>
                                          <p:spTgt spid="303109"/>
                                        </p:tgtEl>
                                        <p:attrNameLst>
                                          <p:attrName>ppt_w</p:attrName>
                                        </p:attrNameLst>
                                      </p:cBhvr>
                                      <p:tavLst>
                                        <p:tav tm="0">
                                          <p:val>
                                            <p:fltVal val="0.000000"/>
                                          </p:val>
                                        </p:tav>
                                        <p:tav tm="100000">
                                          <p:val>
                                            <p:strVal val="#ppt_w"/>
                                          </p:val>
                                        </p:tav>
                                      </p:tavLst>
                                    </p:anim>
                                    <p:anim calcmode="lin" valueType="num">
                                      <p:cBhvr>
                                        <p:cTn id="31" dur="500" fill="hold"/>
                                        <p:tgtEl>
                                          <p:spTgt spid="303109"/>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7" presetClass="entr" presetSubtype="8" fill="hold" grpId="0" nodeType="clickEffect">
                                  <p:stCondLst>
                                    <p:cond delay="0"/>
                                  </p:stCondLst>
                                  <p:childTnLst>
                                    <p:set>
                                      <p:cBhvr>
                                        <p:cTn id="35" dur="1" fill="hold">
                                          <p:stCondLst>
                                            <p:cond delay="0"/>
                                          </p:stCondLst>
                                        </p:cTn>
                                        <p:tgtEl>
                                          <p:spTgt spid="303114"/>
                                        </p:tgtEl>
                                        <p:attrNameLst>
                                          <p:attrName>style.visibility</p:attrName>
                                        </p:attrNameLst>
                                      </p:cBhvr>
                                      <p:to>
                                        <p:strVal val="visible"/>
                                      </p:to>
                                    </p:set>
                                    <p:anim calcmode="lin" valueType="num">
                                      <p:cBhvr>
                                        <p:cTn id="36" dur="500" fill="hold"/>
                                        <p:tgtEl>
                                          <p:spTgt spid="303114"/>
                                        </p:tgtEl>
                                        <p:attrNameLst>
                                          <p:attrName>ppt_x</p:attrName>
                                        </p:attrNameLst>
                                      </p:cBhvr>
                                      <p:tavLst>
                                        <p:tav tm="0">
                                          <p:val>
                                            <p:strVal val="#ppt_x-#ppt_w/2"/>
                                          </p:val>
                                        </p:tav>
                                        <p:tav tm="100000">
                                          <p:val>
                                            <p:strVal val="#ppt_x"/>
                                          </p:val>
                                        </p:tav>
                                      </p:tavLst>
                                    </p:anim>
                                    <p:anim calcmode="lin" valueType="num">
                                      <p:cBhvr>
                                        <p:cTn id="37" dur="500" fill="hold"/>
                                        <p:tgtEl>
                                          <p:spTgt spid="303114"/>
                                        </p:tgtEl>
                                        <p:attrNameLst>
                                          <p:attrName>ppt_y</p:attrName>
                                        </p:attrNameLst>
                                      </p:cBhvr>
                                      <p:tavLst>
                                        <p:tav tm="0">
                                          <p:val>
                                            <p:strVal val="#ppt_y"/>
                                          </p:val>
                                        </p:tav>
                                        <p:tav tm="100000">
                                          <p:val>
                                            <p:strVal val="#ppt_y"/>
                                          </p:val>
                                        </p:tav>
                                      </p:tavLst>
                                    </p:anim>
                                    <p:anim calcmode="lin" valueType="num">
                                      <p:cBhvr>
                                        <p:cTn id="38" dur="500" fill="hold"/>
                                        <p:tgtEl>
                                          <p:spTgt spid="303114"/>
                                        </p:tgtEl>
                                        <p:attrNameLst>
                                          <p:attrName>ppt_w</p:attrName>
                                        </p:attrNameLst>
                                      </p:cBhvr>
                                      <p:tavLst>
                                        <p:tav tm="0">
                                          <p:val>
                                            <p:fltVal val="0.000000"/>
                                          </p:val>
                                        </p:tav>
                                        <p:tav tm="100000">
                                          <p:val>
                                            <p:strVal val="#ppt_w"/>
                                          </p:val>
                                        </p:tav>
                                      </p:tavLst>
                                    </p:anim>
                                    <p:anim calcmode="lin" valueType="num">
                                      <p:cBhvr>
                                        <p:cTn id="39" dur="500" fill="hold"/>
                                        <p:tgtEl>
                                          <p:spTgt spid="303114"/>
                                        </p:tgtEl>
                                        <p:attrNameLst>
                                          <p:attrName>ppt_h</p:attrName>
                                        </p:attrNameLst>
                                      </p:cBhvr>
                                      <p:tavLst>
                                        <p:tav tm="0">
                                          <p:val>
                                            <p:strVal val="#ppt_h"/>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17" presetClass="entr" presetSubtype="8" fill="hold" nodeType="clickEffect">
                                  <p:stCondLst>
                                    <p:cond delay="0"/>
                                  </p:stCondLst>
                                  <p:childTnLst>
                                    <p:set>
                                      <p:cBhvr>
                                        <p:cTn id="43" dur="1" fill="hold">
                                          <p:stCondLst>
                                            <p:cond delay="0"/>
                                          </p:stCondLst>
                                        </p:cTn>
                                        <p:tgtEl>
                                          <p:spTgt spid="303110"/>
                                        </p:tgtEl>
                                        <p:attrNameLst>
                                          <p:attrName>style.visibility</p:attrName>
                                        </p:attrNameLst>
                                      </p:cBhvr>
                                      <p:to>
                                        <p:strVal val="visible"/>
                                      </p:to>
                                    </p:set>
                                    <p:anim calcmode="lin" valueType="num">
                                      <p:cBhvr>
                                        <p:cTn id="44" dur="500" fill="hold"/>
                                        <p:tgtEl>
                                          <p:spTgt spid="303110"/>
                                        </p:tgtEl>
                                        <p:attrNameLst>
                                          <p:attrName>ppt_x</p:attrName>
                                        </p:attrNameLst>
                                      </p:cBhvr>
                                      <p:tavLst>
                                        <p:tav tm="0">
                                          <p:val>
                                            <p:strVal val="#ppt_x-#ppt_w/2"/>
                                          </p:val>
                                        </p:tav>
                                        <p:tav tm="100000">
                                          <p:val>
                                            <p:strVal val="#ppt_x"/>
                                          </p:val>
                                        </p:tav>
                                      </p:tavLst>
                                    </p:anim>
                                    <p:anim calcmode="lin" valueType="num">
                                      <p:cBhvr>
                                        <p:cTn id="45" dur="500" fill="hold"/>
                                        <p:tgtEl>
                                          <p:spTgt spid="303110"/>
                                        </p:tgtEl>
                                        <p:attrNameLst>
                                          <p:attrName>ppt_y</p:attrName>
                                        </p:attrNameLst>
                                      </p:cBhvr>
                                      <p:tavLst>
                                        <p:tav tm="0">
                                          <p:val>
                                            <p:strVal val="#ppt_y"/>
                                          </p:val>
                                        </p:tav>
                                        <p:tav tm="100000">
                                          <p:val>
                                            <p:strVal val="#ppt_y"/>
                                          </p:val>
                                        </p:tav>
                                      </p:tavLst>
                                    </p:anim>
                                    <p:anim calcmode="lin" valueType="num">
                                      <p:cBhvr>
                                        <p:cTn id="46" dur="500" fill="hold"/>
                                        <p:tgtEl>
                                          <p:spTgt spid="303110"/>
                                        </p:tgtEl>
                                        <p:attrNameLst>
                                          <p:attrName>ppt_w</p:attrName>
                                        </p:attrNameLst>
                                      </p:cBhvr>
                                      <p:tavLst>
                                        <p:tav tm="0">
                                          <p:val>
                                            <p:fltVal val="0.000000"/>
                                          </p:val>
                                        </p:tav>
                                        <p:tav tm="100000">
                                          <p:val>
                                            <p:strVal val="#ppt_w"/>
                                          </p:val>
                                        </p:tav>
                                      </p:tavLst>
                                    </p:anim>
                                    <p:anim calcmode="lin" valueType="num">
                                      <p:cBhvr>
                                        <p:cTn id="47" dur="500" fill="hold"/>
                                        <p:tgtEl>
                                          <p:spTgt spid="303110"/>
                                        </p:tgtEl>
                                        <p:attrNameLst>
                                          <p:attrName>ppt_h</p:attrName>
                                        </p:attrNameLst>
                                      </p:cBhvr>
                                      <p:tavLst>
                                        <p:tav tm="0">
                                          <p:val>
                                            <p:strVal val="#ppt_h"/>
                                          </p:val>
                                        </p:tav>
                                        <p:tav tm="100000">
                                          <p:val>
                                            <p:strVal val="#ppt_h"/>
                                          </p:val>
                                        </p:tav>
                                      </p:tavLst>
                                    </p:anim>
                                  </p:childTnLst>
                                </p:cTn>
                              </p:par>
                            </p:childTnLst>
                          </p:cTn>
                        </p:par>
                      </p:childTnLst>
                    </p:cTn>
                  </p:par>
                  <p:par>
                    <p:cTn id="48" fill="hold">
                      <p:stCondLst>
                        <p:cond delay="indefinite"/>
                      </p:stCondLst>
                      <p:childTnLst>
                        <p:par>
                          <p:cTn id="49" fill="hold">
                            <p:stCondLst>
                              <p:cond delay="0"/>
                            </p:stCondLst>
                            <p:childTnLst>
                              <p:par>
                                <p:cTn id="50" presetID="12" presetClass="entr" presetSubtype="4" fill="hold" grpId="0" nodeType="clickEffect">
                                  <p:stCondLst>
                                    <p:cond delay="0"/>
                                  </p:stCondLst>
                                  <p:childTnLst>
                                    <p:set>
                                      <p:cBhvr>
                                        <p:cTn id="51" dur="1" fill="hold">
                                          <p:stCondLst>
                                            <p:cond delay="0"/>
                                          </p:stCondLst>
                                        </p:cTn>
                                        <p:tgtEl>
                                          <p:spTgt spid="303107"/>
                                        </p:tgtEl>
                                        <p:attrNameLst>
                                          <p:attrName>style.visibility</p:attrName>
                                        </p:attrNameLst>
                                      </p:cBhvr>
                                      <p:to>
                                        <p:strVal val="visible"/>
                                      </p:to>
                                    </p:set>
                                    <p:animEffect transition="in" filter="slide(fromBottom)">
                                      <p:cBhvr>
                                        <p:cTn id="52" dur="500"/>
                                        <p:tgtEl>
                                          <p:spTgt spid="303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107" grpId="0"/>
      <p:bldP spid="303111" grpId="0"/>
      <p:bldP spid="30311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7090" name="灯片编号占位符 3"/>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sp>
        <p:nvSpPr>
          <p:cNvPr id="217091" name="Text Box 2"/>
          <p:cNvSpPr txBox="1"/>
          <p:nvPr/>
        </p:nvSpPr>
        <p:spPr>
          <a:xfrm>
            <a:off x="0" y="76200"/>
            <a:ext cx="5105400" cy="457200"/>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t>（</a:t>
            </a:r>
            <a:r>
              <a:rPr lang="en-US" altLang="zh-CN" b="1" dirty="0">
                <a:latin typeface="Times New Roman" panose="02020603050405020304" pitchFamily="18" charset="0"/>
              </a:rPr>
              <a:t>3</a:t>
            </a:r>
            <a:r>
              <a:rPr lang="zh-CN" altLang="en-US" b="1" dirty="0"/>
              <a:t>）反馈连接</a:t>
            </a:r>
            <a:r>
              <a:rPr lang="zh-CN" altLang="en-US" b="1" dirty="0">
                <a:latin typeface="宋体" panose="02010600030101010101" pitchFamily="2" charset="-122"/>
              </a:rPr>
              <a:t>的等效变换</a:t>
            </a:r>
            <a:r>
              <a:rPr lang="zh-CN" altLang="en-US" b="1" dirty="0">
                <a:solidFill>
                  <a:schemeClr val="tx1"/>
                </a:solidFill>
              </a:rPr>
              <a:t> </a:t>
            </a:r>
            <a:endParaRPr lang="zh-CN" altLang="en-US" b="1" dirty="0">
              <a:solidFill>
                <a:schemeClr val="tx1"/>
              </a:solidFill>
            </a:endParaRPr>
          </a:p>
        </p:txBody>
      </p:sp>
      <p:pic>
        <p:nvPicPr>
          <p:cNvPr id="304132" name="Picture 3" descr="2-42"/>
          <p:cNvPicPr>
            <a:picLocks noChangeAspect="1"/>
          </p:cNvPicPr>
          <p:nvPr/>
        </p:nvPicPr>
        <p:blipFill>
          <a:blip r:embed="rId1"/>
          <a:stretch>
            <a:fillRect/>
          </a:stretch>
        </p:blipFill>
        <p:spPr>
          <a:xfrm>
            <a:off x="1066800" y="533400"/>
            <a:ext cx="7010400" cy="1752600"/>
          </a:xfrm>
          <a:prstGeom prst="rect">
            <a:avLst/>
          </a:prstGeom>
          <a:noFill/>
          <a:ln w="9525">
            <a:noFill/>
          </a:ln>
        </p:spPr>
      </p:pic>
      <p:graphicFrame>
        <p:nvGraphicFramePr>
          <p:cNvPr id="304133" name="Object 5"/>
          <p:cNvGraphicFramePr>
            <a:graphicFrameLocks noChangeAspect="1"/>
          </p:cNvGraphicFramePr>
          <p:nvPr/>
        </p:nvGraphicFramePr>
        <p:xfrm>
          <a:off x="5486400" y="2286000"/>
          <a:ext cx="2743200" cy="1312863"/>
        </p:xfrm>
        <a:graphic>
          <a:graphicData uri="http://schemas.openxmlformats.org/presentationml/2006/ole">
            <mc:AlternateContent xmlns:mc="http://schemas.openxmlformats.org/markup-compatibility/2006">
              <mc:Choice xmlns:v="urn:schemas-microsoft-com:vml" Requires="v">
                <p:oleObj spid="_x0000_s3372" name="" r:id="rId2" imgW="1091565" imgH="520700" progId="Equation.DSMT4">
                  <p:embed/>
                </p:oleObj>
              </mc:Choice>
              <mc:Fallback>
                <p:oleObj name="" r:id="rId2" imgW="1091565" imgH="520700" progId="Equation.DSMT4">
                  <p:embed/>
                  <p:pic>
                    <p:nvPicPr>
                      <p:cNvPr id="0" name="图片 3371"/>
                      <p:cNvPicPr/>
                      <p:nvPr/>
                    </p:nvPicPr>
                    <p:blipFill>
                      <a:blip r:embed="rId3"/>
                      <a:stretch>
                        <a:fillRect/>
                      </a:stretch>
                    </p:blipFill>
                    <p:spPr>
                      <a:xfrm>
                        <a:off x="5486400" y="2286000"/>
                        <a:ext cx="2743200" cy="1312863"/>
                      </a:xfrm>
                      <a:prstGeom prst="rect">
                        <a:avLst/>
                      </a:prstGeom>
                      <a:noFill/>
                      <a:ln w="38100">
                        <a:noFill/>
                        <a:miter/>
                      </a:ln>
                    </p:spPr>
                  </p:pic>
                </p:oleObj>
              </mc:Fallback>
            </mc:AlternateContent>
          </a:graphicData>
        </a:graphic>
      </p:graphicFrame>
      <p:sp>
        <p:nvSpPr>
          <p:cNvPr id="304134" name="Rectangle 6"/>
          <p:cNvSpPr/>
          <p:nvPr/>
        </p:nvSpPr>
        <p:spPr>
          <a:xfrm>
            <a:off x="76200" y="2286000"/>
            <a:ext cx="5719763" cy="53340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342900" lvl="0" indent="-342900" eaLnBrk="1" hangingPunct="1">
              <a:spcBef>
                <a:spcPct val="0"/>
              </a:spcBef>
              <a:buClr>
                <a:schemeClr val="folHlink"/>
              </a:buClr>
              <a:buSzTx/>
              <a:buNone/>
            </a:pPr>
            <a:r>
              <a:rPr lang="zh-CN" altLang="en-US" b="1" dirty="0"/>
              <a:t>按照信号传递的关系可写出：</a:t>
            </a:r>
            <a:r>
              <a:rPr lang="zh-CN" altLang="en-US" b="1" dirty="0">
                <a:solidFill>
                  <a:schemeClr val="tx1"/>
                </a:solidFill>
              </a:rPr>
              <a:t> </a:t>
            </a:r>
            <a:endParaRPr lang="zh-CN" altLang="en-US" b="1" dirty="0">
              <a:solidFill>
                <a:schemeClr val="tx1"/>
              </a:solidFill>
            </a:endParaRPr>
          </a:p>
        </p:txBody>
      </p:sp>
      <p:graphicFrame>
        <p:nvGraphicFramePr>
          <p:cNvPr id="304135" name="Object 7"/>
          <p:cNvGraphicFramePr>
            <a:graphicFrameLocks noChangeAspect="1"/>
          </p:cNvGraphicFramePr>
          <p:nvPr/>
        </p:nvGraphicFramePr>
        <p:xfrm>
          <a:off x="152400" y="3581400"/>
          <a:ext cx="8763000" cy="495300"/>
        </p:xfrm>
        <a:graphic>
          <a:graphicData uri="http://schemas.openxmlformats.org/presentationml/2006/ole">
            <mc:AlternateContent xmlns:mc="http://schemas.openxmlformats.org/markup-compatibility/2006">
              <mc:Choice xmlns:v="urn:schemas-microsoft-com:vml" Requires="v">
                <p:oleObj spid="_x0000_s3373" name="" r:id="rId4" imgW="3594100" imgH="203200" progId="Equation.3">
                  <p:embed/>
                </p:oleObj>
              </mc:Choice>
              <mc:Fallback>
                <p:oleObj name="" r:id="rId4" imgW="3594100" imgH="203200" progId="Equation.3">
                  <p:embed/>
                  <p:pic>
                    <p:nvPicPr>
                      <p:cNvPr id="0" name="图片 3372"/>
                      <p:cNvPicPr/>
                      <p:nvPr/>
                    </p:nvPicPr>
                    <p:blipFill>
                      <a:blip r:embed="rId5"/>
                      <a:stretch>
                        <a:fillRect/>
                      </a:stretch>
                    </p:blipFill>
                    <p:spPr>
                      <a:xfrm>
                        <a:off x="152400" y="3581400"/>
                        <a:ext cx="8763000" cy="495300"/>
                      </a:xfrm>
                      <a:prstGeom prst="rect">
                        <a:avLst/>
                      </a:prstGeom>
                      <a:noFill/>
                      <a:ln w="38100">
                        <a:noFill/>
                        <a:miter/>
                      </a:ln>
                    </p:spPr>
                  </p:pic>
                </p:oleObj>
              </mc:Fallback>
            </mc:AlternateContent>
          </a:graphicData>
        </a:graphic>
      </p:graphicFrame>
      <p:graphicFrame>
        <p:nvGraphicFramePr>
          <p:cNvPr id="304136" name="Object 8"/>
          <p:cNvGraphicFramePr>
            <a:graphicFrameLocks noChangeAspect="1"/>
          </p:cNvGraphicFramePr>
          <p:nvPr/>
        </p:nvGraphicFramePr>
        <p:xfrm>
          <a:off x="152400" y="4191000"/>
          <a:ext cx="8229600" cy="495300"/>
        </p:xfrm>
        <a:graphic>
          <a:graphicData uri="http://schemas.openxmlformats.org/presentationml/2006/ole">
            <mc:AlternateContent xmlns:mc="http://schemas.openxmlformats.org/markup-compatibility/2006">
              <mc:Choice xmlns:v="urn:schemas-microsoft-com:vml" Requires="v">
                <p:oleObj spid="_x0000_s3374" name="" r:id="rId6" imgW="3365500" imgH="203200" progId="Equation.DSMT4">
                  <p:embed/>
                </p:oleObj>
              </mc:Choice>
              <mc:Fallback>
                <p:oleObj name="" r:id="rId6" imgW="3365500" imgH="203200" progId="Equation.DSMT4">
                  <p:embed/>
                  <p:pic>
                    <p:nvPicPr>
                      <p:cNvPr id="0" name="图片 3373"/>
                      <p:cNvPicPr/>
                      <p:nvPr/>
                    </p:nvPicPr>
                    <p:blipFill>
                      <a:blip r:embed="rId7"/>
                      <a:stretch>
                        <a:fillRect/>
                      </a:stretch>
                    </p:blipFill>
                    <p:spPr>
                      <a:xfrm>
                        <a:off x="152400" y="4191000"/>
                        <a:ext cx="8229600" cy="495300"/>
                      </a:xfrm>
                      <a:prstGeom prst="rect">
                        <a:avLst/>
                      </a:prstGeom>
                      <a:noFill/>
                      <a:ln w="38100">
                        <a:noFill/>
                        <a:miter/>
                      </a:ln>
                    </p:spPr>
                  </p:pic>
                </p:oleObj>
              </mc:Fallback>
            </mc:AlternateContent>
          </a:graphicData>
        </a:graphic>
      </p:graphicFrame>
      <p:sp>
        <p:nvSpPr>
          <p:cNvPr id="304137" name="Text Box 9"/>
          <p:cNvSpPr txBox="1"/>
          <p:nvPr/>
        </p:nvSpPr>
        <p:spPr>
          <a:xfrm>
            <a:off x="76200" y="2971800"/>
            <a:ext cx="36576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消去</a:t>
            </a:r>
            <a:r>
              <a:rPr lang="en-US" altLang="zh-CN" b="1" i="1" dirty="0">
                <a:latin typeface="Times New Roman" panose="02020603050405020304" pitchFamily="18" charset="0"/>
              </a:rPr>
              <a:t>E</a:t>
            </a:r>
            <a:r>
              <a:rPr lang="en-US" altLang="zh-CN" b="1" dirty="0">
                <a:latin typeface="Times New Roman" panose="02020603050405020304" pitchFamily="18" charset="0"/>
              </a:rPr>
              <a:t>(</a:t>
            </a:r>
            <a:r>
              <a:rPr lang="en-US" altLang="zh-CN" b="1" i="1" dirty="0">
                <a:latin typeface="Times New Roman" panose="02020603050405020304" pitchFamily="18" charset="0"/>
              </a:rPr>
              <a:t>s</a:t>
            </a:r>
            <a:r>
              <a:rPr lang="en-US" altLang="zh-CN" b="1" dirty="0">
                <a:latin typeface="Times New Roman" panose="02020603050405020304" pitchFamily="18" charset="0"/>
              </a:rPr>
              <a:t>)</a:t>
            </a:r>
            <a:r>
              <a:rPr lang="zh-CN" altLang="en-US" b="1" dirty="0">
                <a:latin typeface="Times New Roman" panose="02020603050405020304" pitchFamily="18" charset="0"/>
              </a:rPr>
              <a:t>和</a:t>
            </a:r>
            <a:r>
              <a:rPr lang="en-US" altLang="zh-CN" b="1" i="1" dirty="0">
                <a:latin typeface="Times New Roman" panose="02020603050405020304" pitchFamily="18" charset="0"/>
              </a:rPr>
              <a:t>B</a:t>
            </a:r>
            <a:r>
              <a:rPr lang="en-US" altLang="zh-CN" b="1" dirty="0">
                <a:latin typeface="Times New Roman" panose="02020603050405020304" pitchFamily="18" charset="0"/>
              </a:rPr>
              <a:t>(</a:t>
            </a:r>
            <a:r>
              <a:rPr lang="en-US" altLang="zh-CN" b="1" i="1" dirty="0">
                <a:latin typeface="Times New Roman" panose="02020603050405020304" pitchFamily="18" charset="0"/>
              </a:rPr>
              <a:t>s</a:t>
            </a:r>
            <a:r>
              <a:rPr lang="en-US" altLang="zh-CN" b="1" dirty="0">
                <a:latin typeface="Times New Roman" panose="02020603050405020304" pitchFamily="18" charset="0"/>
              </a:rPr>
              <a:t>)</a:t>
            </a:r>
            <a:r>
              <a:rPr lang="zh-CN" altLang="en-US" b="1" dirty="0">
                <a:latin typeface="Times New Roman" panose="02020603050405020304" pitchFamily="18" charset="0"/>
              </a:rPr>
              <a:t>，得</a:t>
            </a:r>
            <a:r>
              <a:rPr lang="zh-CN" altLang="en-US" b="1" dirty="0">
                <a:solidFill>
                  <a:schemeClr val="tx1"/>
                </a:solidFill>
                <a:latin typeface="Times New Roman" panose="02020603050405020304" pitchFamily="18" charset="0"/>
              </a:rPr>
              <a:t> </a:t>
            </a:r>
            <a:endParaRPr lang="zh-CN" altLang="en-US" b="1" dirty="0">
              <a:solidFill>
                <a:schemeClr val="tx1"/>
              </a:solidFill>
              <a:latin typeface="Times New Roman" panose="02020603050405020304" pitchFamily="18" charset="0"/>
            </a:endParaRPr>
          </a:p>
        </p:txBody>
      </p:sp>
      <p:graphicFrame>
        <p:nvGraphicFramePr>
          <p:cNvPr id="304138" name="Object 10"/>
          <p:cNvGraphicFramePr>
            <a:graphicFrameLocks noChangeAspect="1"/>
          </p:cNvGraphicFramePr>
          <p:nvPr/>
        </p:nvGraphicFramePr>
        <p:xfrm>
          <a:off x="1143000" y="4724400"/>
          <a:ext cx="4038600" cy="931863"/>
        </p:xfrm>
        <a:graphic>
          <a:graphicData uri="http://schemas.openxmlformats.org/presentationml/2006/ole">
            <mc:AlternateContent xmlns:mc="http://schemas.openxmlformats.org/markup-compatibility/2006">
              <mc:Choice xmlns:v="urn:schemas-microsoft-com:vml" Requires="v">
                <p:oleObj spid="_x0000_s3375" name="" r:id="rId8" imgW="1828800" imgH="419100" progId="Equation.DSMT4">
                  <p:embed/>
                </p:oleObj>
              </mc:Choice>
              <mc:Fallback>
                <p:oleObj name="" r:id="rId8" imgW="1828800" imgH="419100" progId="Equation.DSMT4">
                  <p:embed/>
                  <p:pic>
                    <p:nvPicPr>
                      <p:cNvPr id="0" name="图片 3374"/>
                      <p:cNvPicPr/>
                      <p:nvPr/>
                    </p:nvPicPr>
                    <p:blipFill>
                      <a:blip r:embed="rId9"/>
                      <a:stretch>
                        <a:fillRect/>
                      </a:stretch>
                    </p:blipFill>
                    <p:spPr>
                      <a:xfrm>
                        <a:off x="1143000" y="4724400"/>
                        <a:ext cx="4038600" cy="931863"/>
                      </a:xfrm>
                      <a:prstGeom prst="rect">
                        <a:avLst/>
                      </a:prstGeom>
                      <a:noFill/>
                      <a:ln w="38100">
                        <a:noFill/>
                        <a:miter/>
                      </a:ln>
                    </p:spPr>
                  </p:pic>
                </p:oleObj>
              </mc:Fallback>
            </mc:AlternateContent>
          </a:graphicData>
        </a:graphic>
      </p:graphicFrame>
      <p:sp>
        <p:nvSpPr>
          <p:cNvPr id="304139" name="Text Box 12"/>
          <p:cNvSpPr txBox="1"/>
          <p:nvPr/>
        </p:nvSpPr>
        <p:spPr>
          <a:xfrm>
            <a:off x="179388" y="5691188"/>
            <a:ext cx="8743950" cy="617537"/>
          </a:xfrm>
          <a:prstGeom prst="rect">
            <a:avLst/>
          </a:prstGeom>
          <a:solidFill>
            <a:srgbClr val="CCFFFF"/>
          </a:solidFill>
          <a:ln w="38100" cap="flat" cmpd="sng">
            <a:solidFill>
              <a:srgbClr val="C0C0C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若反馈通路的传递函数</a:t>
            </a:r>
            <a:r>
              <a:rPr lang="en-US" altLang="zh-CN" b="1" i="1" dirty="0">
                <a:latin typeface="Times New Roman" panose="02020603050405020304" pitchFamily="18" charset="0"/>
              </a:rPr>
              <a:t>H</a:t>
            </a:r>
            <a:r>
              <a:rPr lang="en-US" altLang="zh-CN" b="1" dirty="0">
                <a:latin typeface="Times New Roman" panose="02020603050405020304" pitchFamily="18" charset="0"/>
              </a:rPr>
              <a:t>(</a:t>
            </a:r>
            <a:r>
              <a:rPr lang="en-US" altLang="zh-CN" b="1" i="1" dirty="0">
                <a:latin typeface="Times New Roman" panose="02020603050405020304" pitchFamily="18" charset="0"/>
              </a:rPr>
              <a:t>s</a:t>
            </a:r>
            <a:r>
              <a:rPr lang="en-US" altLang="zh-CN" b="1" dirty="0">
                <a:latin typeface="Times New Roman" panose="02020603050405020304" pitchFamily="18" charset="0"/>
              </a:rPr>
              <a:t>)=1</a:t>
            </a:r>
            <a:r>
              <a:rPr lang="zh-CN" altLang="en-US" b="1" dirty="0">
                <a:latin typeface="Times New Roman" panose="02020603050405020304" pitchFamily="18" charset="0"/>
              </a:rPr>
              <a:t>，常称作单位反馈</a:t>
            </a:r>
            <a:r>
              <a:rPr lang="zh-CN" altLang="en-US" sz="2800" b="1" dirty="0">
                <a:solidFill>
                  <a:schemeClr val="tx1"/>
                </a:solidFill>
                <a:latin typeface="Times New Roman" panose="02020603050405020304" pitchFamily="18" charset="0"/>
              </a:rPr>
              <a:t> </a:t>
            </a:r>
            <a:endParaRPr lang="zh-CN" altLang="en-US" sz="2800" b="1" dirty="0">
              <a:solidFill>
                <a:schemeClr val="tx1"/>
              </a:solidFill>
              <a:latin typeface="Times New Roman" panose="02020603050405020304" pitchFamily="18" charset="0"/>
            </a:endParaRPr>
          </a:p>
        </p:txBody>
      </p:sp>
      <p:sp>
        <p:nvSpPr>
          <p:cNvPr id="304140" name="Text Box 13"/>
          <p:cNvSpPr txBox="1"/>
          <p:nvPr/>
        </p:nvSpPr>
        <p:spPr>
          <a:xfrm>
            <a:off x="76200" y="4800600"/>
            <a:ext cx="10668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因此 </a:t>
            </a:r>
            <a:endParaRPr lang="zh-CN" altLang="en-US" b="1" dirty="0">
              <a:latin typeface="Times New Roman" panose="02020603050405020304" pitchFamily="18" charset="0"/>
            </a:endParaRPr>
          </a:p>
        </p:txBody>
      </p:sp>
      <p:sp>
        <p:nvSpPr>
          <p:cNvPr id="304141" name="AutoShape 14"/>
          <p:cNvSpPr/>
          <p:nvPr/>
        </p:nvSpPr>
        <p:spPr>
          <a:xfrm>
            <a:off x="685800" y="3352800"/>
            <a:ext cx="4876800" cy="1219200"/>
          </a:xfrm>
          <a:prstGeom prst="wedgeRectCallout">
            <a:avLst>
              <a:gd name="adj1" fmla="val -13801"/>
              <a:gd name="adj2" fmla="val 95574"/>
            </a:avLst>
          </a:prstGeom>
          <a:solidFill>
            <a:srgbClr val="CCFFFF"/>
          </a:solidFill>
          <a:ln w="9525" cap="flat" cmpd="sng">
            <a:solidFill>
              <a:srgbClr val="C0C0C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 typeface="Arial" panose="020B0604020202020204" pitchFamily="34" charset="0"/>
              <a:buNone/>
            </a:pPr>
            <a:r>
              <a:rPr lang="zh-CN" altLang="en-US" b="1" dirty="0">
                <a:latin typeface="Times New Roman" panose="02020603050405020304" pitchFamily="18" charset="0"/>
              </a:rPr>
              <a:t>分母中的加号对应于负反馈；减号对应于正反馈。</a:t>
            </a:r>
            <a:endParaRPr lang="zh-CN" altLang="en-US" b="1" dirty="0">
              <a:latin typeface="Times New Roman" panose="02020603050405020304" pitchFamily="18" charset="0"/>
            </a:endParaRPr>
          </a:p>
        </p:txBody>
      </p:sp>
      <p:sp>
        <p:nvSpPr>
          <p:cNvPr id="217102" name="灯片编号占位符 1"/>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dirty="0">
                <a:solidFill>
                  <a:srgbClr val="002699"/>
                </a:solidFill>
              </a:rPr>
            </a:fld>
            <a:endParaRPr lang="en-US" altLang="zh-CN" sz="1400" dirty="0">
              <a:solidFill>
                <a:srgbClr val="0026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4132"/>
                                        </p:tgtEl>
                                        <p:attrNameLst>
                                          <p:attrName>style.visibility</p:attrName>
                                        </p:attrNameLst>
                                      </p:cBhvr>
                                      <p:to>
                                        <p:strVal val="visible"/>
                                      </p:to>
                                    </p:set>
                                    <p:animEffect transition="in" filter="dissolve">
                                      <p:cBhvr>
                                        <p:cTn id="7" dur="500"/>
                                        <p:tgtEl>
                                          <p:spTgt spid="30413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04134"/>
                                        </p:tgtEl>
                                        <p:attrNameLst>
                                          <p:attrName>style.visibility</p:attrName>
                                        </p:attrNameLst>
                                      </p:cBhvr>
                                      <p:to>
                                        <p:strVal val="visible"/>
                                      </p:to>
                                    </p:set>
                                    <p:anim calcmode="lin" valueType="num">
                                      <p:cBhvr additive="base">
                                        <p:cTn id="12" dur="500" fill="hold"/>
                                        <p:tgtEl>
                                          <p:spTgt spid="304134"/>
                                        </p:tgtEl>
                                        <p:attrNameLst>
                                          <p:attrName>ppt_x</p:attrName>
                                        </p:attrNameLst>
                                      </p:cBhvr>
                                      <p:tavLst>
                                        <p:tav tm="0">
                                          <p:val>
                                            <p:strVal val="0-#ppt_w/2"/>
                                          </p:val>
                                        </p:tav>
                                        <p:tav tm="100000">
                                          <p:val>
                                            <p:strVal val="#ppt_x"/>
                                          </p:val>
                                        </p:tav>
                                      </p:tavLst>
                                    </p:anim>
                                    <p:anim calcmode="lin" valueType="num">
                                      <p:cBhvr additive="base">
                                        <p:cTn id="13" dur="500" fill="hold"/>
                                        <p:tgtEl>
                                          <p:spTgt spid="304134"/>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304133"/>
                                        </p:tgtEl>
                                        <p:attrNameLst>
                                          <p:attrName>style.visibility</p:attrName>
                                        </p:attrNameLst>
                                      </p:cBhvr>
                                      <p:to>
                                        <p:strVal val="visible"/>
                                      </p:to>
                                    </p:set>
                                    <p:animEffect transition="in" filter="slide(fromBottom)">
                                      <p:cBhvr>
                                        <p:cTn id="18" dur="500"/>
                                        <p:tgtEl>
                                          <p:spTgt spid="30413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304137"/>
                                        </p:tgtEl>
                                        <p:attrNameLst>
                                          <p:attrName>style.visibility</p:attrName>
                                        </p:attrNameLst>
                                      </p:cBhvr>
                                      <p:to>
                                        <p:strVal val="visible"/>
                                      </p:to>
                                    </p:set>
                                    <p:anim calcmode="lin" valueType="num">
                                      <p:cBhvr additive="base">
                                        <p:cTn id="23" dur="500" fill="hold"/>
                                        <p:tgtEl>
                                          <p:spTgt spid="304137"/>
                                        </p:tgtEl>
                                        <p:attrNameLst>
                                          <p:attrName>ppt_x</p:attrName>
                                        </p:attrNameLst>
                                      </p:cBhvr>
                                      <p:tavLst>
                                        <p:tav tm="0">
                                          <p:val>
                                            <p:strVal val="0-#ppt_w/2"/>
                                          </p:val>
                                        </p:tav>
                                        <p:tav tm="100000">
                                          <p:val>
                                            <p:strVal val="#ppt_x"/>
                                          </p:val>
                                        </p:tav>
                                      </p:tavLst>
                                    </p:anim>
                                    <p:anim calcmode="lin" valueType="num">
                                      <p:cBhvr additive="base">
                                        <p:cTn id="24" dur="500" fill="hold"/>
                                        <p:tgtEl>
                                          <p:spTgt spid="304137"/>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nodeType="clickEffect">
                                  <p:stCondLst>
                                    <p:cond delay="0"/>
                                  </p:stCondLst>
                                  <p:childTnLst>
                                    <p:set>
                                      <p:cBhvr>
                                        <p:cTn id="28" dur="1" fill="hold">
                                          <p:stCondLst>
                                            <p:cond delay="0"/>
                                          </p:stCondLst>
                                        </p:cTn>
                                        <p:tgtEl>
                                          <p:spTgt spid="304135"/>
                                        </p:tgtEl>
                                        <p:attrNameLst>
                                          <p:attrName>style.visibility</p:attrName>
                                        </p:attrNameLst>
                                      </p:cBhvr>
                                      <p:to>
                                        <p:strVal val="visible"/>
                                      </p:to>
                                    </p:set>
                                    <p:animEffect transition="in" filter="slide(fromBottom)">
                                      <p:cBhvr>
                                        <p:cTn id="29" dur="500"/>
                                        <p:tgtEl>
                                          <p:spTgt spid="304135"/>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4" fill="hold" nodeType="clickEffect">
                                  <p:stCondLst>
                                    <p:cond delay="0"/>
                                  </p:stCondLst>
                                  <p:childTnLst>
                                    <p:set>
                                      <p:cBhvr>
                                        <p:cTn id="33" dur="1" fill="hold">
                                          <p:stCondLst>
                                            <p:cond delay="0"/>
                                          </p:stCondLst>
                                        </p:cTn>
                                        <p:tgtEl>
                                          <p:spTgt spid="304136"/>
                                        </p:tgtEl>
                                        <p:attrNameLst>
                                          <p:attrName>style.visibility</p:attrName>
                                        </p:attrNameLst>
                                      </p:cBhvr>
                                      <p:to>
                                        <p:strVal val="visible"/>
                                      </p:to>
                                    </p:set>
                                    <p:animEffect transition="in" filter="slide(fromBottom)">
                                      <p:cBhvr>
                                        <p:cTn id="34" dur="500"/>
                                        <p:tgtEl>
                                          <p:spTgt spid="304136"/>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304140"/>
                                        </p:tgtEl>
                                        <p:attrNameLst>
                                          <p:attrName>style.visibility</p:attrName>
                                        </p:attrNameLst>
                                      </p:cBhvr>
                                      <p:to>
                                        <p:strVal val="visible"/>
                                      </p:to>
                                    </p:set>
                                    <p:anim calcmode="lin" valueType="num">
                                      <p:cBhvr additive="base">
                                        <p:cTn id="39" dur="500" fill="hold"/>
                                        <p:tgtEl>
                                          <p:spTgt spid="304140"/>
                                        </p:tgtEl>
                                        <p:attrNameLst>
                                          <p:attrName>ppt_x</p:attrName>
                                        </p:attrNameLst>
                                      </p:cBhvr>
                                      <p:tavLst>
                                        <p:tav tm="0">
                                          <p:val>
                                            <p:strVal val="0-#ppt_w/2"/>
                                          </p:val>
                                        </p:tav>
                                        <p:tav tm="100000">
                                          <p:val>
                                            <p:strVal val="#ppt_x"/>
                                          </p:val>
                                        </p:tav>
                                      </p:tavLst>
                                    </p:anim>
                                    <p:anim calcmode="lin" valueType="num">
                                      <p:cBhvr additive="base">
                                        <p:cTn id="40" dur="500" fill="hold"/>
                                        <p:tgtEl>
                                          <p:spTgt spid="304140"/>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2" presetClass="entr" presetSubtype="4" fill="hold" nodeType="clickEffect">
                                  <p:stCondLst>
                                    <p:cond delay="0"/>
                                  </p:stCondLst>
                                  <p:childTnLst>
                                    <p:set>
                                      <p:cBhvr>
                                        <p:cTn id="44" dur="1" fill="hold">
                                          <p:stCondLst>
                                            <p:cond delay="0"/>
                                          </p:stCondLst>
                                        </p:cTn>
                                        <p:tgtEl>
                                          <p:spTgt spid="304138"/>
                                        </p:tgtEl>
                                        <p:attrNameLst>
                                          <p:attrName>style.visibility</p:attrName>
                                        </p:attrNameLst>
                                      </p:cBhvr>
                                      <p:to>
                                        <p:strVal val="visible"/>
                                      </p:to>
                                    </p:set>
                                    <p:animEffect transition="in" filter="slide(fromBottom)">
                                      <p:cBhvr>
                                        <p:cTn id="45" dur="500"/>
                                        <p:tgtEl>
                                          <p:spTgt spid="304138"/>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37" fill="hold" grpId="0" nodeType="clickEffect">
                                  <p:stCondLst>
                                    <p:cond delay="0"/>
                                  </p:stCondLst>
                                  <p:childTnLst>
                                    <p:set>
                                      <p:cBhvr>
                                        <p:cTn id="49" dur="1" fill="hold">
                                          <p:stCondLst>
                                            <p:cond delay="0"/>
                                          </p:stCondLst>
                                        </p:cTn>
                                        <p:tgtEl>
                                          <p:spTgt spid="304141"/>
                                        </p:tgtEl>
                                        <p:attrNameLst>
                                          <p:attrName>style.visibility</p:attrName>
                                        </p:attrNameLst>
                                      </p:cBhvr>
                                      <p:to>
                                        <p:strVal val="visible"/>
                                      </p:to>
                                    </p:set>
                                    <p:animEffect transition="in" filter="barn(outVertical)">
                                      <p:cBhvr>
                                        <p:cTn id="50" dur="500"/>
                                        <p:tgtEl>
                                          <p:spTgt spid="304141"/>
                                        </p:tgtEl>
                                      </p:cBhvr>
                                    </p:animEffect>
                                  </p:childTnLst>
                                  <p:subTnLst>
                                    <p:set>
                                      <p:cBhvr override="childStyle">
                                        <p:cTn dur="1" fill="hold" display="0" masterRel="nextClick" afterEffect="1"/>
                                        <p:tgtEl>
                                          <p:spTgt spid="304141"/>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304139"/>
                                        </p:tgtEl>
                                        <p:attrNameLst>
                                          <p:attrName>style.visibility</p:attrName>
                                        </p:attrNameLst>
                                      </p:cBhvr>
                                      <p:to>
                                        <p:strVal val="visible"/>
                                      </p:to>
                                    </p:set>
                                    <p:animEffect transition="in" filter="dissolve">
                                      <p:cBhvr>
                                        <p:cTn id="55" dur="500"/>
                                        <p:tgtEl>
                                          <p:spTgt spid="304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134" grpId="0"/>
      <p:bldP spid="304137" grpId="0"/>
      <p:bldP spid="304139" grpId="0" animBg="1"/>
      <p:bldP spid="304140" grpId="0"/>
      <p:bldP spid="30414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8114" name="灯片编号占位符 3"/>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sp>
        <p:nvSpPr>
          <p:cNvPr id="218115" name="Rectangle 2"/>
          <p:cNvSpPr/>
          <p:nvPr/>
        </p:nvSpPr>
        <p:spPr>
          <a:xfrm>
            <a:off x="0" y="228600"/>
            <a:ext cx="6324600" cy="53340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342900" lvl="0" indent="-342900" eaLnBrk="1" hangingPunct="1">
              <a:buClr>
                <a:schemeClr val="folHlink"/>
              </a:buClr>
              <a:buSzPct val="60000"/>
              <a:buNone/>
            </a:pPr>
            <a:r>
              <a:rPr lang="zh-CN" altLang="en-US" sz="3600" b="1" dirty="0">
                <a:latin typeface="Tahoma" panose="020B0604030504040204" pitchFamily="34" charset="0"/>
              </a:rPr>
              <a:t>（</a:t>
            </a:r>
            <a:r>
              <a:rPr lang="en-US" altLang="zh-CN" sz="3600" b="1" dirty="0">
                <a:latin typeface="Times New Roman" panose="02020603050405020304" pitchFamily="18" charset="0"/>
              </a:rPr>
              <a:t>4</a:t>
            </a:r>
            <a:r>
              <a:rPr lang="zh-CN" altLang="en-US" sz="3600" b="1" dirty="0">
                <a:latin typeface="Tahoma" panose="020B0604030504040204" pitchFamily="34" charset="0"/>
              </a:rPr>
              <a:t>）综合点与引出点的移动</a:t>
            </a:r>
            <a:r>
              <a:rPr lang="zh-CN" altLang="en-US" sz="3600" b="1" dirty="0">
                <a:solidFill>
                  <a:schemeClr val="tx1"/>
                </a:solidFill>
                <a:latin typeface="Tahoma" panose="020B0604030504040204" pitchFamily="34" charset="0"/>
              </a:rPr>
              <a:t> </a:t>
            </a:r>
            <a:endParaRPr lang="zh-CN" altLang="en-US" sz="3600" b="1" dirty="0">
              <a:solidFill>
                <a:schemeClr val="tx1"/>
              </a:solidFill>
              <a:latin typeface="Tahoma" panose="020B0604030504040204" pitchFamily="34" charset="0"/>
            </a:endParaRPr>
          </a:p>
        </p:txBody>
      </p:sp>
      <p:sp>
        <p:nvSpPr>
          <p:cNvPr id="305156" name="Rectangle 3"/>
          <p:cNvSpPr/>
          <p:nvPr/>
        </p:nvSpPr>
        <p:spPr>
          <a:xfrm>
            <a:off x="381000" y="990600"/>
            <a:ext cx="30480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r>
              <a:rPr lang="en-US" altLang="zh-CN" b="1" dirty="0">
                <a:latin typeface="Times New Roman" panose="02020603050405020304" pitchFamily="18" charset="0"/>
              </a:rPr>
              <a:t>a. </a:t>
            </a:r>
            <a:r>
              <a:rPr lang="zh-CN" altLang="en-US" b="1" dirty="0">
                <a:latin typeface="Times New Roman" panose="02020603050405020304" pitchFamily="18" charset="0"/>
              </a:rPr>
              <a:t>综合点前移 </a:t>
            </a:r>
            <a:endParaRPr lang="zh-CN" altLang="en-US" b="1" dirty="0">
              <a:latin typeface="Times New Roman" panose="02020603050405020304" pitchFamily="18" charset="0"/>
            </a:endParaRPr>
          </a:p>
        </p:txBody>
      </p:sp>
      <p:grpSp>
        <p:nvGrpSpPr>
          <p:cNvPr id="2" name="Group 5"/>
          <p:cNvGrpSpPr/>
          <p:nvPr/>
        </p:nvGrpSpPr>
        <p:grpSpPr>
          <a:xfrm>
            <a:off x="228600" y="1557338"/>
            <a:ext cx="8153400" cy="3963987"/>
            <a:chOff x="0" y="0"/>
            <a:chExt cx="5136" cy="2497"/>
          </a:xfrm>
        </p:grpSpPr>
        <p:graphicFrame>
          <p:nvGraphicFramePr>
            <p:cNvPr id="218140" name="Object 4"/>
            <p:cNvGraphicFramePr>
              <a:graphicFrameLocks noChangeAspect="1"/>
            </p:cNvGraphicFramePr>
            <p:nvPr/>
          </p:nvGraphicFramePr>
          <p:xfrm>
            <a:off x="144" y="48"/>
            <a:ext cx="1968" cy="1005"/>
          </p:xfrm>
          <a:graphic>
            <a:graphicData uri="http://schemas.openxmlformats.org/presentationml/2006/ole">
              <mc:AlternateContent xmlns:mc="http://schemas.openxmlformats.org/markup-compatibility/2006">
                <mc:Choice xmlns:v="urn:schemas-microsoft-com:vml" Requires="v">
                  <p:oleObj spid="_x0000_s3368" name="" r:id="rId1" imgW="1381125" imgH="704850" progId="Paint.Picture">
                    <p:embed/>
                  </p:oleObj>
                </mc:Choice>
                <mc:Fallback>
                  <p:oleObj name="" r:id="rId1" imgW="1381125" imgH="704850" progId="Paint.Picture">
                    <p:embed/>
                    <p:pic>
                      <p:nvPicPr>
                        <p:cNvPr id="0" name="图片 3367"/>
                        <p:cNvPicPr/>
                        <p:nvPr/>
                      </p:nvPicPr>
                      <p:blipFill>
                        <a:blip r:embed="rId2"/>
                        <a:stretch>
                          <a:fillRect/>
                        </a:stretch>
                      </p:blipFill>
                      <p:spPr>
                        <a:xfrm>
                          <a:off x="144" y="48"/>
                          <a:ext cx="1968" cy="1005"/>
                        </a:xfrm>
                        <a:prstGeom prst="rect">
                          <a:avLst/>
                        </a:prstGeom>
                        <a:noFill/>
                        <a:ln w="38100">
                          <a:noFill/>
                          <a:miter/>
                        </a:ln>
                      </p:spPr>
                    </p:pic>
                  </p:oleObj>
                </mc:Fallback>
              </mc:AlternateContent>
            </a:graphicData>
          </a:graphic>
        </p:graphicFrame>
        <p:graphicFrame>
          <p:nvGraphicFramePr>
            <p:cNvPr id="218141" name="Object 5"/>
            <p:cNvGraphicFramePr>
              <a:graphicFrameLocks noChangeAspect="1"/>
            </p:cNvGraphicFramePr>
            <p:nvPr/>
          </p:nvGraphicFramePr>
          <p:xfrm>
            <a:off x="3216" y="0"/>
            <a:ext cx="1920" cy="1177"/>
          </p:xfrm>
          <a:graphic>
            <a:graphicData uri="http://schemas.openxmlformats.org/presentationml/2006/ole">
              <mc:AlternateContent xmlns:mc="http://schemas.openxmlformats.org/markup-compatibility/2006">
                <mc:Choice xmlns:v="urn:schemas-microsoft-com:vml" Requires="v">
                  <p:oleObj spid="_x0000_s3369" name="" r:id="rId3" imgW="1428750" imgH="876300" progId="Paint.Picture">
                    <p:embed/>
                  </p:oleObj>
                </mc:Choice>
                <mc:Fallback>
                  <p:oleObj name="" r:id="rId3" imgW="1428750" imgH="876300" progId="Paint.Picture">
                    <p:embed/>
                    <p:pic>
                      <p:nvPicPr>
                        <p:cNvPr id="0" name="图片 3368"/>
                        <p:cNvPicPr/>
                        <p:nvPr/>
                      </p:nvPicPr>
                      <p:blipFill>
                        <a:blip r:embed="rId4"/>
                        <a:stretch>
                          <a:fillRect/>
                        </a:stretch>
                      </p:blipFill>
                      <p:spPr>
                        <a:xfrm>
                          <a:off x="3216" y="0"/>
                          <a:ext cx="1920" cy="1177"/>
                        </a:xfrm>
                        <a:prstGeom prst="rect">
                          <a:avLst/>
                        </a:prstGeom>
                        <a:noFill/>
                        <a:ln w="38100">
                          <a:noFill/>
                          <a:miter/>
                        </a:ln>
                      </p:spPr>
                    </p:pic>
                  </p:oleObj>
                </mc:Fallback>
              </mc:AlternateContent>
            </a:graphicData>
          </a:graphic>
        </p:graphicFrame>
        <p:sp>
          <p:nvSpPr>
            <p:cNvPr id="218142" name="AutoShape 6"/>
            <p:cNvSpPr/>
            <p:nvPr/>
          </p:nvSpPr>
          <p:spPr>
            <a:xfrm>
              <a:off x="2256" y="384"/>
              <a:ext cx="816" cy="144"/>
            </a:xfrm>
            <a:prstGeom prst="rightArrow">
              <a:avLst>
                <a:gd name="adj1" fmla="val 50000"/>
                <a:gd name="adj2" fmla="val 141666"/>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graphicFrame>
          <p:nvGraphicFramePr>
            <p:cNvPr id="218143" name="Object 9"/>
            <p:cNvGraphicFramePr>
              <a:graphicFrameLocks noChangeAspect="1"/>
            </p:cNvGraphicFramePr>
            <p:nvPr/>
          </p:nvGraphicFramePr>
          <p:xfrm>
            <a:off x="2448" y="1584"/>
            <a:ext cx="1680" cy="336"/>
          </p:xfrm>
          <a:graphic>
            <a:graphicData uri="http://schemas.openxmlformats.org/presentationml/2006/ole">
              <mc:AlternateContent xmlns:mc="http://schemas.openxmlformats.org/markup-compatibility/2006">
                <mc:Choice xmlns:v="urn:schemas-microsoft-com:vml" Requires="v">
                  <p:oleObj spid="_x0000_s3370" name="" r:id="rId5" imgW="889000" imgH="190500" progId="Equation.3">
                    <p:embed/>
                  </p:oleObj>
                </mc:Choice>
                <mc:Fallback>
                  <p:oleObj name="" r:id="rId5" imgW="889000" imgH="190500" progId="Equation.3">
                    <p:embed/>
                    <p:pic>
                      <p:nvPicPr>
                        <p:cNvPr id="0" name="图片 3369"/>
                        <p:cNvPicPr/>
                        <p:nvPr/>
                      </p:nvPicPr>
                      <p:blipFill>
                        <a:blip r:embed="rId6"/>
                        <a:stretch>
                          <a:fillRect/>
                        </a:stretch>
                      </p:blipFill>
                      <p:spPr>
                        <a:xfrm>
                          <a:off x="2448" y="1584"/>
                          <a:ext cx="1680" cy="336"/>
                        </a:xfrm>
                        <a:prstGeom prst="rect">
                          <a:avLst/>
                        </a:prstGeom>
                        <a:noFill/>
                        <a:ln w="38100">
                          <a:noFill/>
                          <a:miter/>
                        </a:ln>
                      </p:spPr>
                    </p:pic>
                  </p:oleObj>
                </mc:Fallback>
              </mc:AlternateContent>
            </a:graphicData>
          </a:graphic>
        </p:graphicFrame>
        <p:grpSp>
          <p:nvGrpSpPr>
            <p:cNvPr id="218144" name="Group 10"/>
            <p:cNvGrpSpPr>
              <a:grpSpLocks noChangeAspect="1"/>
            </p:cNvGrpSpPr>
            <p:nvPr/>
          </p:nvGrpSpPr>
          <p:grpSpPr>
            <a:xfrm>
              <a:off x="1584" y="2064"/>
              <a:ext cx="3216" cy="433"/>
              <a:chOff x="0" y="0"/>
              <a:chExt cx="2304" cy="247"/>
            </a:xfrm>
          </p:grpSpPr>
          <p:graphicFrame>
            <p:nvGraphicFramePr>
              <p:cNvPr id="218147" name="Object 11"/>
              <p:cNvGraphicFramePr>
                <a:graphicFrameLocks noChangeAspect="1"/>
              </p:cNvGraphicFramePr>
              <p:nvPr/>
            </p:nvGraphicFramePr>
            <p:xfrm>
              <a:off x="0" y="0"/>
              <a:ext cx="1440" cy="245"/>
            </p:xfrm>
            <a:graphic>
              <a:graphicData uri="http://schemas.openxmlformats.org/presentationml/2006/ole">
                <mc:AlternateContent xmlns:mc="http://schemas.openxmlformats.org/markup-compatibility/2006">
                  <mc:Choice xmlns:v="urn:schemas-microsoft-com:vml" Requires="v">
                    <p:oleObj spid="_x0000_s3371" name="" r:id="rId7" imgW="1346200" imgH="228600" progId="Equation.3">
                      <p:embed/>
                    </p:oleObj>
                  </mc:Choice>
                  <mc:Fallback>
                    <p:oleObj name="" r:id="rId7" imgW="1346200" imgH="228600" progId="Equation.3">
                      <p:embed/>
                      <p:pic>
                        <p:nvPicPr>
                          <p:cNvPr id="0" name="图片 3370"/>
                          <p:cNvPicPr/>
                          <p:nvPr/>
                        </p:nvPicPr>
                        <p:blipFill>
                          <a:blip r:embed="rId8"/>
                          <a:stretch>
                            <a:fillRect/>
                          </a:stretch>
                        </p:blipFill>
                        <p:spPr>
                          <a:xfrm>
                            <a:off x="0" y="0"/>
                            <a:ext cx="1440" cy="245"/>
                          </a:xfrm>
                          <a:prstGeom prst="rect">
                            <a:avLst/>
                          </a:prstGeom>
                          <a:noFill/>
                          <a:ln w="38100">
                            <a:noFill/>
                            <a:miter/>
                          </a:ln>
                        </p:spPr>
                      </p:pic>
                    </p:oleObj>
                  </mc:Fallback>
                </mc:AlternateContent>
              </a:graphicData>
            </a:graphic>
          </p:graphicFrame>
          <p:graphicFrame>
            <p:nvGraphicFramePr>
              <p:cNvPr id="218148" name="Object 12"/>
              <p:cNvGraphicFramePr>
                <a:graphicFrameLocks noChangeAspect="1"/>
              </p:cNvGraphicFramePr>
              <p:nvPr/>
            </p:nvGraphicFramePr>
            <p:xfrm>
              <a:off x="1440" y="31"/>
              <a:ext cx="864" cy="216"/>
            </p:xfrm>
            <a:graphic>
              <a:graphicData uri="http://schemas.openxmlformats.org/presentationml/2006/ole">
                <mc:AlternateContent xmlns:mc="http://schemas.openxmlformats.org/markup-compatibility/2006">
                  <mc:Choice xmlns:v="urn:schemas-microsoft-com:vml" Requires="v">
                    <p:oleObj spid="_x0000_s3385" name="" r:id="rId9" imgW="762000" imgH="190500" progId="Equation.3">
                      <p:embed/>
                    </p:oleObj>
                  </mc:Choice>
                  <mc:Fallback>
                    <p:oleObj name="" r:id="rId9" imgW="762000" imgH="190500" progId="Equation.3">
                      <p:embed/>
                      <p:pic>
                        <p:nvPicPr>
                          <p:cNvPr id="0" name="图片 3384"/>
                          <p:cNvPicPr/>
                          <p:nvPr/>
                        </p:nvPicPr>
                        <p:blipFill>
                          <a:blip r:embed="rId10"/>
                          <a:stretch>
                            <a:fillRect/>
                          </a:stretch>
                        </p:blipFill>
                        <p:spPr>
                          <a:xfrm>
                            <a:off x="1440" y="31"/>
                            <a:ext cx="864" cy="216"/>
                          </a:xfrm>
                          <a:prstGeom prst="rect">
                            <a:avLst/>
                          </a:prstGeom>
                          <a:noFill/>
                          <a:ln w="38100">
                            <a:noFill/>
                            <a:miter/>
                          </a:ln>
                        </p:spPr>
                      </p:pic>
                    </p:oleObj>
                  </mc:Fallback>
                </mc:AlternateContent>
              </a:graphicData>
            </a:graphic>
          </p:graphicFrame>
        </p:grpSp>
        <p:sp>
          <p:nvSpPr>
            <p:cNvPr id="218145" name="Text Box 14"/>
            <p:cNvSpPr txBox="1"/>
            <p:nvPr/>
          </p:nvSpPr>
          <p:spPr>
            <a:xfrm>
              <a:off x="0" y="1152"/>
              <a:ext cx="4142"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en-US" altLang="zh-CN" b="1" dirty="0">
                  <a:solidFill>
                    <a:schemeClr val="tx1"/>
                  </a:solidFill>
                </a:rPr>
                <a:t> </a:t>
              </a:r>
              <a:r>
                <a:rPr lang="zh-CN" altLang="en-US" b="1" dirty="0">
                  <a:latin typeface="宋体" panose="02010600030101010101" pitchFamily="2" charset="-122"/>
                </a:rPr>
                <a:t>移动前的结构图中，信号关系为：</a:t>
              </a:r>
              <a:r>
                <a:rPr lang="zh-CN" altLang="en-US" sz="2400" b="1" dirty="0">
                  <a:solidFill>
                    <a:schemeClr val="tx1"/>
                  </a:solidFill>
                </a:rPr>
                <a:t> </a:t>
              </a:r>
              <a:endParaRPr lang="zh-CN" altLang="en-US" sz="2400" b="1" dirty="0">
                <a:solidFill>
                  <a:schemeClr val="tx1"/>
                </a:solidFill>
              </a:endParaRPr>
            </a:p>
          </p:txBody>
        </p:sp>
        <p:sp>
          <p:nvSpPr>
            <p:cNvPr id="218146" name="Text Box 15"/>
            <p:cNvSpPr txBox="1"/>
            <p:nvPr/>
          </p:nvSpPr>
          <p:spPr>
            <a:xfrm>
              <a:off x="0" y="1747"/>
              <a:ext cx="2827"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en-US" altLang="zh-CN" b="1" dirty="0">
                  <a:solidFill>
                    <a:schemeClr val="tx1"/>
                  </a:solidFill>
                </a:rPr>
                <a:t> </a:t>
              </a:r>
              <a:r>
                <a:rPr lang="zh-CN" altLang="en-US" b="1" dirty="0">
                  <a:latin typeface="宋体" panose="02010600030101010101" pitchFamily="2" charset="-122"/>
                </a:rPr>
                <a:t>移动后，信号关系为：</a:t>
              </a:r>
              <a:r>
                <a:rPr lang="zh-CN" altLang="en-US" sz="2400" b="1" dirty="0">
                  <a:solidFill>
                    <a:schemeClr val="tx1"/>
                  </a:solidFill>
                </a:rPr>
                <a:t> </a:t>
              </a:r>
              <a:endParaRPr lang="zh-CN" altLang="en-US" sz="2400" b="1" dirty="0">
                <a:solidFill>
                  <a:schemeClr val="tx1"/>
                </a:solidFill>
              </a:endParaRPr>
            </a:p>
          </p:txBody>
        </p:sp>
      </p:grpSp>
      <p:sp>
        <p:nvSpPr>
          <p:cNvPr id="305167" name="Rectangle 17"/>
          <p:cNvSpPr/>
          <p:nvPr/>
        </p:nvSpPr>
        <p:spPr>
          <a:xfrm>
            <a:off x="381000" y="1828800"/>
            <a:ext cx="44196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r>
              <a:rPr lang="en-US" altLang="zh-CN" b="1" dirty="0">
                <a:latin typeface="Times New Roman" panose="02020603050405020304" pitchFamily="18" charset="0"/>
              </a:rPr>
              <a:t>b. </a:t>
            </a:r>
            <a:r>
              <a:rPr lang="zh-CN" altLang="en-US" b="1" dirty="0">
                <a:latin typeface="Times New Roman" panose="02020603050405020304" pitchFamily="18" charset="0"/>
              </a:rPr>
              <a:t>综合点之间的移动</a:t>
            </a:r>
            <a:r>
              <a:rPr lang="zh-CN" altLang="en-US" b="1" dirty="0">
                <a:solidFill>
                  <a:schemeClr val="tx1"/>
                </a:solidFill>
                <a:latin typeface="Times New Roman" panose="02020603050405020304" pitchFamily="18" charset="0"/>
              </a:rPr>
              <a:t> </a:t>
            </a:r>
            <a:endParaRPr lang="zh-CN" altLang="en-US" b="1" dirty="0">
              <a:solidFill>
                <a:schemeClr val="tx1"/>
              </a:solidFill>
              <a:latin typeface="Times New Roman" panose="02020603050405020304" pitchFamily="18" charset="0"/>
            </a:endParaRPr>
          </a:p>
        </p:txBody>
      </p:sp>
      <p:grpSp>
        <p:nvGrpSpPr>
          <p:cNvPr id="4" name="Group 16"/>
          <p:cNvGrpSpPr/>
          <p:nvPr/>
        </p:nvGrpSpPr>
        <p:grpSpPr>
          <a:xfrm>
            <a:off x="457200" y="2514600"/>
            <a:ext cx="7620000" cy="3429000"/>
            <a:chOff x="0" y="0"/>
            <a:chExt cx="4800" cy="2160"/>
          </a:xfrm>
        </p:grpSpPr>
        <p:graphicFrame>
          <p:nvGraphicFramePr>
            <p:cNvPr id="218133" name="Object 19"/>
            <p:cNvGraphicFramePr>
              <a:graphicFrameLocks noChangeAspect="1"/>
            </p:cNvGraphicFramePr>
            <p:nvPr/>
          </p:nvGraphicFramePr>
          <p:xfrm>
            <a:off x="48" y="48"/>
            <a:ext cx="1968" cy="1257"/>
          </p:xfrm>
          <a:graphic>
            <a:graphicData uri="http://schemas.openxmlformats.org/presentationml/2006/ole">
              <mc:AlternateContent xmlns:mc="http://schemas.openxmlformats.org/markup-compatibility/2006">
                <mc:Choice xmlns:v="urn:schemas-microsoft-com:vml" Requires="v">
                  <p:oleObj spid="_x0000_s3380" name="" r:id="rId11" imgW="1371600" imgH="876300" progId="Paint.Picture">
                    <p:embed/>
                  </p:oleObj>
                </mc:Choice>
                <mc:Fallback>
                  <p:oleObj name="" r:id="rId11" imgW="1371600" imgH="876300" progId="Paint.Picture">
                    <p:embed/>
                    <p:pic>
                      <p:nvPicPr>
                        <p:cNvPr id="0" name="图片 3379"/>
                        <p:cNvPicPr/>
                        <p:nvPr/>
                      </p:nvPicPr>
                      <p:blipFill>
                        <a:blip r:embed="rId12"/>
                        <a:stretch>
                          <a:fillRect/>
                        </a:stretch>
                      </p:blipFill>
                      <p:spPr>
                        <a:xfrm>
                          <a:off x="48" y="48"/>
                          <a:ext cx="1968" cy="1257"/>
                        </a:xfrm>
                        <a:prstGeom prst="rect">
                          <a:avLst/>
                        </a:prstGeom>
                        <a:noFill/>
                        <a:ln w="38100">
                          <a:noFill/>
                          <a:miter/>
                        </a:ln>
                      </p:spPr>
                    </p:pic>
                  </p:oleObj>
                </mc:Fallback>
              </mc:AlternateContent>
            </a:graphicData>
          </a:graphic>
        </p:graphicFrame>
        <p:graphicFrame>
          <p:nvGraphicFramePr>
            <p:cNvPr id="218134" name="Object 20"/>
            <p:cNvGraphicFramePr>
              <a:graphicFrameLocks noChangeAspect="1"/>
            </p:cNvGraphicFramePr>
            <p:nvPr/>
          </p:nvGraphicFramePr>
          <p:xfrm>
            <a:off x="2688" y="0"/>
            <a:ext cx="2112" cy="1264"/>
          </p:xfrm>
          <a:graphic>
            <a:graphicData uri="http://schemas.openxmlformats.org/presentationml/2006/ole">
              <mc:AlternateContent xmlns:mc="http://schemas.openxmlformats.org/markup-compatibility/2006">
                <mc:Choice xmlns:v="urn:schemas-microsoft-com:vml" Requires="v">
                  <p:oleObj spid="_x0000_s3381" name="" r:id="rId13" imgW="1352550" imgH="809625" progId="Paint.Picture">
                    <p:embed/>
                  </p:oleObj>
                </mc:Choice>
                <mc:Fallback>
                  <p:oleObj name="" r:id="rId13" imgW="1352550" imgH="809625" progId="Paint.Picture">
                    <p:embed/>
                    <p:pic>
                      <p:nvPicPr>
                        <p:cNvPr id="0" name="图片 3380"/>
                        <p:cNvPicPr/>
                        <p:nvPr/>
                      </p:nvPicPr>
                      <p:blipFill>
                        <a:blip r:embed="rId14"/>
                        <a:stretch>
                          <a:fillRect/>
                        </a:stretch>
                      </p:blipFill>
                      <p:spPr>
                        <a:xfrm>
                          <a:off x="2688" y="0"/>
                          <a:ext cx="2112" cy="1264"/>
                        </a:xfrm>
                        <a:prstGeom prst="rect">
                          <a:avLst/>
                        </a:prstGeom>
                        <a:noFill/>
                        <a:ln w="38100">
                          <a:noFill/>
                          <a:miter/>
                        </a:ln>
                      </p:spPr>
                    </p:pic>
                  </p:oleObj>
                </mc:Fallback>
              </mc:AlternateContent>
            </a:graphicData>
          </a:graphic>
        </p:graphicFrame>
        <p:sp>
          <p:nvSpPr>
            <p:cNvPr id="218135" name="AutoShape 21"/>
            <p:cNvSpPr/>
            <p:nvPr/>
          </p:nvSpPr>
          <p:spPr>
            <a:xfrm>
              <a:off x="2064" y="624"/>
              <a:ext cx="576" cy="192"/>
            </a:xfrm>
            <a:prstGeom prst="rightArrow">
              <a:avLst>
                <a:gd name="adj1" fmla="val 50000"/>
                <a:gd name="adj2" fmla="val 75000"/>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graphicFrame>
          <p:nvGraphicFramePr>
            <p:cNvPr id="218136" name="Object 23"/>
            <p:cNvGraphicFramePr>
              <a:graphicFrameLocks noChangeAspect="1"/>
            </p:cNvGraphicFramePr>
            <p:nvPr/>
          </p:nvGraphicFramePr>
          <p:xfrm>
            <a:off x="2732" y="1344"/>
            <a:ext cx="2068" cy="389"/>
          </p:xfrm>
          <a:graphic>
            <a:graphicData uri="http://schemas.openxmlformats.org/presentationml/2006/ole">
              <mc:AlternateContent xmlns:mc="http://schemas.openxmlformats.org/markup-compatibility/2006">
                <mc:Choice xmlns:v="urn:schemas-microsoft-com:vml" Requires="v">
                  <p:oleObj spid="_x0000_s3384" name="" r:id="rId15" imgW="862965" imgH="165100" progId="Equation.3">
                    <p:embed/>
                  </p:oleObj>
                </mc:Choice>
                <mc:Fallback>
                  <p:oleObj name="" r:id="rId15" imgW="862965" imgH="165100" progId="Equation.3">
                    <p:embed/>
                    <p:pic>
                      <p:nvPicPr>
                        <p:cNvPr id="0" name="图片 3383"/>
                        <p:cNvPicPr/>
                        <p:nvPr/>
                      </p:nvPicPr>
                      <p:blipFill>
                        <a:blip r:embed="rId16"/>
                        <a:stretch>
                          <a:fillRect/>
                        </a:stretch>
                      </p:blipFill>
                      <p:spPr>
                        <a:xfrm>
                          <a:off x="2732" y="1344"/>
                          <a:ext cx="2068" cy="389"/>
                        </a:xfrm>
                        <a:prstGeom prst="rect">
                          <a:avLst/>
                        </a:prstGeom>
                        <a:noFill/>
                        <a:ln w="38100">
                          <a:noFill/>
                          <a:miter/>
                        </a:ln>
                      </p:spPr>
                    </p:pic>
                  </p:oleObj>
                </mc:Fallback>
              </mc:AlternateContent>
            </a:graphicData>
          </a:graphic>
        </p:graphicFrame>
        <p:graphicFrame>
          <p:nvGraphicFramePr>
            <p:cNvPr id="218137" name="Object 21"/>
            <p:cNvGraphicFramePr>
              <a:graphicFrameLocks noChangeAspect="1"/>
            </p:cNvGraphicFramePr>
            <p:nvPr/>
          </p:nvGraphicFramePr>
          <p:xfrm>
            <a:off x="2780" y="1766"/>
            <a:ext cx="1924" cy="394"/>
          </p:xfrm>
          <a:graphic>
            <a:graphicData uri="http://schemas.openxmlformats.org/presentationml/2006/ole">
              <mc:AlternateContent xmlns:mc="http://schemas.openxmlformats.org/markup-compatibility/2006">
                <mc:Choice xmlns:v="urn:schemas-microsoft-com:vml" Requires="v">
                  <p:oleObj spid="_x0000_s3378" name="" r:id="rId17" imgW="862965" imgH="165100" progId="Equation.3">
                    <p:embed/>
                  </p:oleObj>
                </mc:Choice>
                <mc:Fallback>
                  <p:oleObj name="" r:id="rId17" imgW="862965" imgH="165100" progId="Equation.3">
                    <p:embed/>
                    <p:pic>
                      <p:nvPicPr>
                        <p:cNvPr id="0" name="图片 3377"/>
                        <p:cNvPicPr/>
                        <p:nvPr/>
                      </p:nvPicPr>
                      <p:blipFill>
                        <a:blip r:embed="rId18"/>
                        <a:stretch>
                          <a:fillRect/>
                        </a:stretch>
                      </p:blipFill>
                      <p:spPr>
                        <a:xfrm>
                          <a:off x="2780" y="1766"/>
                          <a:ext cx="1924" cy="394"/>
                        </a:xfrm>
                        <a:prstGeom prst="rect">
                          <a:avLst/>
                        </a:prstGeom>
                        <a:noFill/>
                        <a:ln w="38100">
                          <a:noFill/>
                          <a:miter/>
                        </a:ln>
                      </p:spPr>
                    </p:pic>
                  </p:oleObj>
                </mc:Fallback>
              </mc:AlternateContent>
            </a:graphicData>
          </a:graphic>
        </p:graphicFrame>
        <p:sp>
          <p:nvSpPr>
            <p:cNvPr id="218138" name="Text Box 24"/>
            <p:cNvSpPr txBox="1"/>
            <p:nvPr/>
          </p:nvSpPr>
          <p:spPr>
            <a:xfrm>
              <a:off x="0" y="1344"/>
              <a:ext cx="2731"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宋体" panose="02010600030101010101" pitchFamily="2" charset="-122"/>
                </a:rPr>
                <a:t>移动前，总输出信号</a:t>
              </a:r>
              <a:r>
                <a:rPr lang="en-US" altLang="zh-CN" b="1" dirty="0">
                  <a:latin typeface="宋体" panose="02010600030101010101" pitchFamily="2" charset="-122"/>
                </a:rPr>
                <a:t>:</a:t>
              </a:r>
              <a:r>
                <a:rPr lang="en-US" altLang="zh-CN" sz="2400" b="1" dirty="0">
                  <a:solidFill>
                    <a:schemeClr val="tx1"/>
                  </a:solidFill>
                </a:rPr>
                <a:t> </a:t>
              </a:r>
              <a:endParaRPr lang="en-US" altLang="zh-CN" sz="2400" b="1" dirty="0">
                <a:solidFill>
                  <a:schemeClr val="tx1"/>
                </a:solidFill>
              </a:endParaRPr>
            </a:p>
          </p:txBody>
        </p:sp>
        <p:sp>
          <p:nvSpPr>
            <p:cNvPr id="218139" name="Text Box 25"/>
            <p:cNvSpPr txBox="1"/>
            <p:nvPr/>
          </p:nvSpPr>
          <p:spPr>
            <a:xfrm>
              <a:off x="0" y="1776"/>
              <a:ext cx="2731"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宋体" panose="02010600030101010101" pitchFamily="2" charset="-122"/>
                </a:rPr>
                <a:t>移动后，总输出信号</a:t>
              </a:r>
              <a:r>
                <a:rPr lang="en-US" altLang="zh-CN" b="1" dirty="0">
                  <a:latin typeface="宋体" panose="02010600030101010101" pitchFamily="2" charset="-122"/>
                </a:rPr>
                <a:t>:</a:t>
              </a:r>
              <a:r>
                <a:rPr lang="en-US" altLang="zh-CN" sz="2400" b="1" dirty="0">
                  <a:solidFill>
                    <a:schemeClr val="tx1"/>
                  </a:solidFill>
                </a:rPr>
                <a:t> </a:t>
              </a:r>
              <a:endParaRPr lang="en-US" altLang="zh-CN" sz="2400" b="1" dirty="0">
                <a:solidFill>
                  <a:schemeClr val="tx1"/>
                </a:solidFill>
              </a:endParaRPr>
            </a:p>
          </p:txBody>
        </p:sp>
      </p:grpSp>
      <p:sp>
        <p:nvSpPr>
          <p:cNvPr id="305176" name="Rectangle 26"/>
          <p:cNvSpPr>
            <a:spLocks noRot="1"/>
          </p:cNvSpPr>
          <p:nvPr/>
        </p:nvSpPr>
        <p:spPr>
          <a:xfrm>
            <a:off x="406400" y="2667000"/>
            <a:ext cx="2895600" cy="45720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342900" lvl="0" indent="-342900" eaLnBrk="1" hangingPunct="1">
              <a:lnSpc>
                <a:spcPct val="90000"/>
              </a:lnSpc>
              <a:buClr>
                <a:schemeClr val="folHlink"/>
              </a:buClr>
              <a:buSzTx/>
              <a:buNone/>
            </a:pPr>
            <a:r>
              <a:rPr lang="en-US" altLang="zh-CN" b="1" dirty="0">
                <a:latin typeface="Times New Roman" panose="02020603050405020304" pitchFamily="18" charset="0"/>
              </a:rPr>
              <a:t>c. </a:t>
            </a:r>
            <a:r>
              <a:rPr lang="zh-CN" altLang="en-US" b="1" dirty="0"/>
              <a:t>引出点后移</a:t>
            </a:r>
            <a:r>
              <a:rPr lang="zh-CN" altLang="en-US" b="1" dirty="0">
                <a:solidFill>
                  <a:schemeClr val="tx1"/>
                </a:solidFill>
              </a:rPr>
              <a:t> </a:t>
            </a:r>
            <a:endParaRPr lang="zh-CN" altLang="en-US" b="1" dirty="0">
              <a:solidFill>
                <a:schemeClr val="tx1"/>
              </a:solidFill>
            </a:endParaRPr>
          </a:p>
        </p:txBody>
      </p:sp>
      <p:grpSp>
        <p:nvGrpSpPr>
          <p:cNvPr id="5" name="Group 25"/>
          <p:cNvGrpSpPr/>
          <p:nvPr/>
        </p:nvGrpSpPr>
        <p:grpSpPr>
          <a:xfrm>
            <a:off x="179388" y="3284538"/>
            <a:ext cx="8077200" cy="2600325"/>
            <a:chOff x="0" y="0"/>
            <a:chExt cx="5088" cy="1638"/>
          </a:xfrm>
        </p:grpSpPr>
        <p:graphicFrame>
          <p:nvGraphicFramePr>
            <p:cNvPr id="218128" name="Object 26"/>
            <p:cNvGraphicFramePr>
              <a:graphicFrameLocks noChangeAspect="1"/>
            </p:cNvGraphicFramePr>
            <p:nvPr/>
          </p:nvGraphicFramePr>
          <p:xfrm>
            <a:off x="3132" y="960"/>
            <a:ext cx="1956" cy="678"/>
          </p:xfrm>
          <a:graphic>
            <a:graphicData uri="http://schemas.openxmlformats.org/presentationml/2006/ole">
              <mc:AlternateContent xmlns:mc="http://schemas.openxmlformats.org/markup-compatibility/2006">
                <mc:Choice xmlns:v="urn:schemas-microsoft-com:vml" Requires="v">
                  <p:oleObj spid="_x0000_s3382" name="" r:id="rId19" imgW="1180465" imgH="406400" progId="Equation.3">
                    <p:embed/>
                  </p:oleObj>
                </mc:Choice>
                <mc:Fallback>
                  <p:oleObj name="" r:id="rId19" imgW="1180465" imgH="406400" progId="Equation.3">
                    <p:embed/>
                    <p:pic>
                      <p:nvPicPr>
                        <p:cNvPr id="0" name="图片 3381"/>
                        <p:cNvPicPr/>
                        <p:nvPr/>
                      </p:nvPicPr>
                      <p:blipFill>
                        <a:blip r:embed="rId20"/>
                        <a:stretch>
                          <a:fillRect/>
                        </a:stretch>
                      </p:blipFill>
                      <p:spPr>
                        <a:xfrm>
                          <a:off x="3132" y="960"/>
                          <a:ext cx="1956" cy="678"/>
                        </a:xfrm>
                        <a:prstGeom prst="rect">
                          <a:avLst/>
                        </a:prstGeom>
                        <a:noFill/>
                        <a:ln w="38100">
                          <a:noFill/>
                          <a:miter/>
                        </a:ln>
                      </p:spPr>
                    </p:pic>
                  </p:oleObj>
                </mc:Fallback>
              </mc:AlternateContent>
            </a:graphicData>
          </a:graphic>
        </p:graphicFrame>
        <p:sp>
          <p:nvSpPr>
            <p:cNvPr id="218129" name="Text Box 29"/>
            <p:cNvSpPr txBox="1"/>
            <p:nvPr/>
          </p:nvSpPr>
          <p:spPr>
            <a:xfrm>
              <a:off x="0" y="1075"/>
              <a:ext cx="3120"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en-US" altLang="zh-CN" b="1" dirty="0">
                  <a:latin typeface="宋体" panose="02010600030101010101" pitchFamily="2" charset="-122"/>
                </a:rPr>
                <a:t> </a:t>
              </a:r>
              <a:r>
                <a:rPr lang="zh-CN" altLang="en-US" b="1" dirty="0">
                  <a:latin typeface="宋体" panose="02010600030101010101" pitchFamily="2" charset="-122"/>
                </a:rPr>
                <a:t>移动后的支路上的信号为：</a:t>
              </a:r>
              <a:r>
                <a:rPr lang="en-US" altLang="zh-CN" b="1" dirty="0">
                  <a:solidFill>
                    <a:schemeClr val="tx1"/>
                  </a:solidFill>
                </a:rPr>
                <a:t> </a:t>
              </a:r>
              <a:endParaRPr lang="en-US" altLang="zh-CN" b="1" dirty="0">
                <a:solidFill>
                  <a:schemeClr val="tx1"/>
                </a:solidFill>
              </a:endParaRPr>
            </a:p>
          </p:txBody>
        </p:sp>
        <p:graphicFrame>
          <p:nvGraphicFramePr>
            <p:cNvPr id="218130" name="Object 30"/>
            <p:cNvGraphicFramePr>
              <a:graphicFrameLocks noChangeAspect="1"/>
            </p:cNvGraphicFramePr>
            <p:nvPr/>
          </p:nvGraphicFramePr>
          <p:xfrm>
            <a:off x="192" y="0"/>
            <a:ext cx="1728" cy="915"/>
          </p:xfrm>
          <a:graphic>
            <a:graphicData uri="http://schemas.openxmlformats.org/presentationml/2006/ole">
              <mc:AlternateContent xmlns:mc="http://schemas.openxmlformats.org/markup-compatibility/2006">
                <mc:Choice xmlns:v="urn:schemas-microsoft-com:vml" Requires="v">
                  <p:oleObj spid="_x0000_s3376" name="" r:id="rId21" imgW="1276350" imgH="676275" progId="Paint.Picture">
                    <p:embed/>
                  </p:oleObj>
                </mc:Choice>
                <mc:Fallback>
                  <p:oleObj name="" r:id="rId21" imgW="1276350" imgH="676275" progId="Paint.Picture">
                    <p:embed/>
                    <p:pic>
                      <p:nvPicPr>
                        <p:cNvPr id="0" name="图片 3375"/>
                        <p:cNvPicPr/>
                        <p:nvPr/>
                      </p:nvPicPr>
                      <p:blipFill>
                        <a:blip r:embed="rId22"/>
                        <a:stretch>
                          <a:fillRect/>
                        </a:stretch>
                      </p:blipFill>
                      <p:spPr>
                        <a:xfrm>
                          <a:off x="192" y="0"/>
                          <a:ext cx="1728" cy="915"/>
                        </a:xfrm>
                        <a:prstGeom prst="rect">
                          <a:avLst/>
                        </a:prstGeom>
                        <a:noFill/>
                        <a:ln w="38100">
                          <a:noFill/>
                          <a:miter/>
                        </a:ln>
                      </p:spPr>
                    </p:pic>
                  </p:oleObj>
                </mc:Fallback>
              </mc:AlternateContent>
            </a:graphicData>
          </a:graphic>
        </p:graphicFrame>
        <p:graphicFrame>
          <p:nvGraphicFramePr>
            <p:cNvPr id="218131" name="Object 31"/>
            <p:cNvGraphicFramePr>
              <a:graphicFrameLocks noChangeAspect="1"/>
            </p:cNvGraphicFramePr>
            <p:nvPr/>
          </p:nvGraphicFramePr>
          <p:xfrm>
            <a:off x="2736" y="17"/>
            <a:ext cx="2352" cy="1039"/>
          </p:xfrm>
          <a:graphic>
            <a:graphicData uri="http://schemas.openxmlformats.org/presentationml/2006/ole">
              <mc:AlternateContent xmlns:mc="http://schemas.openxmlformats.org/markup-compatibility/2006">
                <mc:Choice xmlns:v="urn:schemas-microsoft-com:vml" Requires="v">
                  <p:oleObj spid="_x0000_s3379" name="" r:id="rId23" imgW="1895475" imgH="838200" progId="Paint.Picture">
                    <p:embed/>
                  </p:oleObj>
                </mc:Choice>
                <mc:Fallback>
                  <p:oleObj name="" r:id="rId23" imgW="1895475" imgH="838200" progId="Paint.Picture">
                    <p:embed/>
                    <p:pic>
                      <p:nvPicPr>
                        <p:cNvPr id="0" name="图片 3378"/>
                        <p:cNvPicPr/>
                        <p:nvPr/>
                      </p:nvPicPr>
                      <p:blipFill>
                        <a:blip r:embed="rId24"/>
                        <a:stretch>
                          <a:fillRect/>
                        </a:stretch>
                      </p:blipFill>
                      <p:spPr>
                        <a:xfrm>
                          <a:off x="2736" y="17"/>
                          <a:ext cx="2352" cy="1039"/>
                        </a:xfrm>
                        <a:prstGeom prst="rect">
                          <a:avLst/>
                        </a:prstGeom>
                        <a:noFill/>
                        <a:ln w="38100">
                          <a:noFill/>
                          <a:miter/>
                        </a:ln>
                      </p:spPr>
                    </p:pic>
                  </p:oleObj>
                </mc:Fallback>
              </mc:AlternateContent>
            </a:graphicData>
          </a:graphic>
        </p:graphicFrame>
        <p:sp>
          <p:nvSpPr>
            <p:cNvPr id="218132" name="AutoShape 32"/>
            <p:cNvSpPr/>
            <p:nvPr/>
          </p:nvSpPr>
          <p:spPr>
            <a:xfrm>
              <a:off x="1872" y="432"/>
              <a:ext cx="816" cy="144"/>
            </a:xfrm>
            <a:prstGeom prst="rightArrow">
              <a:avLst>
                <a:gd name="adj1" fmla="val 50000"/>
                <a:gd name="adj2" fmla="val 141666"/>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grpSp>
      <p:sp>
        <p:nvSpPr>
          <p:cNvPr id="305183" name="Rectangle 33"/>
          <p:cNvSpPr/>
          <p:nvPr/>
        </p:nvSpPr>
        <p:spPr>
          <a:xfrm>
            <a:off x="381000" y="3535363"/>
            <a:ext cx="4876800"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r>
              <a:rPr lang="en-US" altLang="zh-CN" b="1" dirty="0">
                <a:latin typeface="Times New Roman" panose="02020603050405020304" pitchFamily="18" charset="0"/>
              </a:rPr>
              <a:t>d. </a:t>
            </a:r>
            <a:r>
              <a:rPr lang="zh-CN" altLang="en-US" b="1" dirty="0">
                <a:latin typeface="Times New Roman" panose="02020603050405020304" pitchFamily="18" charset="0"/>
              </a:rPr>
              <a:t>相邻引出点之间的移动</a:t>
            </a:r>
            <a:r>
              <a:rPr lang="zh-CN" altLang="en-US" b="1" dirty="0">
                <a:solidFill>
                  <a:schemeClr val="tx1"/>
                </a:solidFill>
                <a:latin typeface="Times New Roman" panose="02020603050405020304" pitchFamily="18" charset="0"/>
              </a:rPr>
              <a:t> </a:t>
            </a:r>
            <a:endParaRPr lang="zh-CN" altLang="en-US" b="1" dirty="0">
              <a:solidFill>
                <a:schemeClr val="tx1"/>
              </a:solidFill>
              <a:latin typeface="Times New Roman" panose="02020603050405020304" pitchFamily="18" charset="0"/>
            </a:endParaRPr>
          </a:p>
        </p:txBody>
      </p:sp>
      <p:grpSp>
        <p:nvGrpSpPr>
          <p:cNvPr id="6" name="Group 32"/>
          <p:cNvGrpSpPr/>
          <p:nvPr/>
        </p:nvGrpSpPr>
        <p:grpSpPr>
          <a:xfrm>
            <a:off x="468313" y="4292600"/>
            <a:ext cx="8382000" cy="1806575"/>
            <a:chOff x="0" y="0"/>
            <a:chExt cx="5280" cy="1138"/>
          </a:xfrm>
        </p:grpSpPr>
        <p:graphicFrame>
          <p:nvGraphicFramePr>
            <p:cNvPr id="218125" name="Object 35"/>
            <p:cNvGraphicFramePr>
              <a:graphicFrameLocks noChangeAspect="1"/>
            </p:cNvGraphicFramePr>
            <p:nvPr/>
          </p:nvGraphicFramePr>
          <p:xfrm>
            <a:off x="0" y="0"/>
            <a:ext cx="2160" cy="1138"/>
          </p:xfrm>
          <a:graphic>
            <a:graphicData uri="http://schemas.openxmlformats.org/presentationml/2006/ole">
              <mc:AlternateContent xmlns:mc="http://schemas.openxmlformats.org/markup-compatibility/2006">
                <mc:Choice xmlns:v="urn:schemas-microsoft-com:vml" Requires="v">
                  <p:oleObj spid="_x0000_s3383" name="" r:id="rId25" imgW="1590675" imgH="838200" progId="Paint.Picture">
                    <p:embed/>
                  </p:oleObj>
                </mc:Choice>
                <mc:Fallback>
                  <p:oleObj name="" r:id="rId25" imgW="1590675" imgH="838200" progId="Paint.Picture">
                    <p:embed/>
                    <p:pic>
                      <p:nvPicPr>
                        <p:cNvPr id="0" name="图片 3382"/>
                        <p:cNvPicPr/>
                        <p:nvPr/>
                      </p:nvPicPr>
                      <p:blipFill>
                        <a:blip r:embed="rId26"/>
                        <a:stretch>
                          <a:fillRect/>
                        </a:stretch>
                      </p:blipFill>
                      <p:spPr>
                        <a:xfrm>
                          <a:off x="0" y="0"/>
                          <a:ext cx="2160" cy="1138"/>
                        </a:xfrm>
                        <a:prstGeom prst="rect">
                          <a:avLst/>
                        </a:prstGeom>
                        <a:noFill/>
                        <a:ln w="38100">
                          <a:noFill/>
                          <a:miter/>
                        </a:ln>
                      </p:spPr>
                    </p:pic>
                  </p:oleObj>
                </mc:Fallback>
              </mc:AlternateContent>
            </a:graphicData>
          </a:graphic>
        </p:graphicFrame>
        <p:graphicFrame>
          <p:nvGraphicFramePr>
            <p:cNvPr id="218126" name="Object 36"/>
            <p:cNvGraphicFramePr>
              <a:graphicFrameLocks noChangeAspect="1"/>
            </p:cNvGraphicFramePr>
            <p:nvPr/>
          </p:nvGraphicFramePr>
          <p:xfrm>
            <a:off x="2544" y="0"/>
            <a:ext cx="2736" cy="1104"/>
          </p:xfrm>
          <a:graphic>
            <a:graphicData uri="http://schemas.openxmlformats.org/presentationml/2006/ole">
              <mc:AlternateContent xmlns:mc="http://schemas.openxmlformats.org/markup-compatibility/2006">
                <mc:Choice xmlns:v="urn:schemas-microsoft-com:vml" Requires="v">
                  <p:oleObj spid="_x0000_s3377" name="" r:id="rId27" imgW="2247900" imgH="866775" progId="Paint.Picture">
                    <p:embed/>
                  </p:oleObj>
                </mc:Choice>
                <mc:Fallback>
                  <p:oleObj name="" r:id="rId27" imgW="2247900" imgH="866775" progId="Paint.Picture">
                    <p:embed/>
                    <p:pic>
                      <p:nvPicPr>
                        <p:cNvPr id="0" name="图片 3376"/>
                        <p:cNvPicPr/>
                        <p:nvPr/>
                      </p:nvPicPr>
                      <p:blipFill>
                        <a:blip r:embed="rId28"/>
                        <a:stretch>
                          <a:fillRect/>
                        </a:stretch>
                      </p:blipFill>
                      <p:spPr>
                        <a:xfrm>
                          <a:off x="2544" y="0"/>
                          <a:ext cx="2736" cy="1104"/>
                        </a:xfrm>
                        <a:prstGeom prst="rect">
                          <a:avLst/>
                        </a:prstGeom>
                        <a:noFill/>
                        <a:ln w="38100">
                          <a:noFill/>
                          <a:miter/>
                        </a:ln>
                      </p:spPr>
                    </p:pic>
                  </p:oleObj>
                </mc:Fallback>
              </mc:AlternateContent>
            </a:graphicData>
          </a:graphic>
        </p:graphicFrame>
        <p:sp>
          <p:nvSpPr>
            <p:cNvPr id="218127" name="AutoShape 37"/>
            <p:cNvSpPr/>
            <p:nvPr/>
          </p:nvSpPr>
          <p:spPr>
            <a:xfrm>
              <a:off x="2160" y="480"/>
              <a:ext cx="480" cy="144"/>
            </a:xfrm>
            <a:prstGeom prst="rightArrow">
              <a:avLst>
                <a:gd name="adj1" fmla="val 50000"/>
                <a:gd name="adj2" fmla="val 83333"/>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grpSp>
      <p:sp>
        <p:nvSpPr>
          <p:cNvPr id="218124" name="灯片编号占位符 2"/>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dirty="0">
                <a:solidFill>
                  <a:srgbClr val="002699"/>
                </a:solidFill>
              </a:rPr>
            </a:fld>
            <a:endParaRPr lang="en-US" altLang="zh-CN" sz="1400" dirty="0">
              <a:solidFill>
                <a:srgbClr val="0026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305156"/>
                                        </p:tgtEl>
                                        <p:attrNameLst>
                                          <p:attrName>style.visibility</p:attrName>
                                        </p:attrNameLst>
                                      </p:cBhvr>
                                      <p:to>
                                        <p:strVal val="visible"/>
                                      </p:to>
                                    </p:set>
                                    <p:anim calcmode="lin" valueType="num">
                                      <p:cBhvr>
                                        <p:cTn id="7" dur="500" fill="hold"/>
                                        <p:tgtEl>
                                          <p:spTgt spid="305156"/>
                                        </p:tgtEl>
                                        <p:attrNameLst>
                                          <p:attrName>ppt_x</p:attrName>
                                        </p:attrNameLst>
                                      </p:cBhvr>
                                      <p:tavLst>
                                        <p:tav tm="0">
                                          <p:val>
                                            <p:strVal val="#ppt_x-#ppt_w/2"/>
                                          </p:val>
                                        </p:tav>
                                        <p:tav tm="100000">
                                          <p:val>
                                            <p:strVal val="#ppt_x"/>
                                          </p:val>
                                        </p:tav>
                                      </p:tavLst>
                                    </p:anim>
                                    <p:anim calcmode="lin" valueType="num">
                                      <p:cBhvr>
                                        <p:cTn id="8" dur="500" fill="hold"/>
                                        <p:tgtEl>
                                          <p:spTgt spid="305156"/>
                                        </p:tgtEl>
                                        <p:attrNameLst>
                                          <p:attrName>ppt_y</p:attrName>
                                        </p:attrNameLst>
                                      </p:cBhvr>
                                      <p:tavLst>
                                        <p:tav tm="0">
                                          <p:val>
                                            <p:strVal val="#ppt_y"/>
                                          </p:val>
                                        </p:tav>
                                        <p:tav tm="100000">
                                          <p:val>
                                            <p:strVal val="#ppt_y"/>
                                          </p:val>
                                        </p:tav>
                                      </p:tavLst>
                                    </p:anim>
                                    <p:anim calcmode="lin" valueType="num">
                                      <p:cBhvr>
                                        <p:cTn id="9" dur="500" fill="hold"/>
                                        <p:tgtEl>
                                          <p:spTgt spid="305156"/>
                                        </p:tgtEl>
                                        <p:attrNameLst>
                                          <p:attrName>ppt_w</p:attrName>
                                        </p:attrNameLst>
                                      </p:cBhvr>
                                      <p:tavLst>
                                        <p:tav tm="0">
                                          <p:val>
                                            <p:fltVal val="0.000000"/>
                                          </p:val>
                                        </p:tav>
                                        <p:tav tm="100000">
                                          <p:val>
                                            <p:strVal val="#ppt_w"/>
                                          </p:val>
                                        </p:tav>
                                      </p:tavLst>
                                    </p:anim>
                                    <p:anim calcmode="lin" valueType="num">
                                      <p:cBhvr>
                                        <p:cTn id="10" dur="500" fill="hold"/>
                                        <p:tgtEl>
                                          <p:spTgt spid="305156"/>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ox(in)">
                                      <p:cBhvr>
                                        <p:cTn id="15"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305167"/>
                                        </p:tgtEl>
                                        <p:attrNameLst>
                                          <p:attrName>style.visibility</p:attrName>
                                        </p:attrNameLst>
                                      </p:cBhvr>
                                      <p:to>
                                        <p:strVal val="visible"/>
                                      </p:to>
                                    </p:set>
                                    <p:anim calcmode="lin" valueType="num">
                                      <p:cBhvr additive="base">
                                        <p:cTn id="20" dur="500" fill="hold"/>
                                        <p:tgtEl>
                                          <p:spTgt spid="305167"/>
                                        </p:tgtEl>
                                        <p:attrNameLst>
                                          <p:attrName>ppt_x</p:attrName>
                                        </p:attrNameLst>
                                      </p:cBhvr>
                                      <p:tavLst>
                                        <p:tav tm="0">
                                          <p:val>
                                            <p:strVal val="0-#ppt_w/2"/>
                                          </p:val>
                                        </p:tav>
                                        <p:tav tm="100000">
                                          <p:val>
                                            <p:strVal val="#ppt_x"/>
                                          </p:val>
                                        </p:tav>
                                      </p:tavLst>
                                    </p:anim>
                                    <p:anim calcmode="lin" valueType="num">
                                      <p:cBhvr additive="base">
                                        <p:cTn id="21" dur="500" fill="hold"/>
                                        <p:tgtEl>
                                          <p:spTgt spid="305167"/>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 presetClass="entr" presetSubtype="16"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box(in)">
                                      <p:cBhvr>
                                        <p:cTn id="26"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05176"/>
                                        </p:tgtEl>
                                        <p:attrNameLst>
                                          <p:attrName>style.visibility</p:attrName>
                                        </p:attrNameLst>
                                      </p:cBhvr>
                                      <p:to>
                                        <p:strVal val="visible"/>
                                      </p:to>
                                    </p:set>
                                    <p:anim calcmode="lin" valueType="num">
                                      <p:cBhvr additive="base">
                                        <p:cTn id="31" dur="500" fill="hold"/>
                                        <p:tgtEl>
                                          <p:spTgt spid="305176"/>
                                        </p:tgtEl>
                                        <p:attrNameLst>
                                          <p:attrName>ppt_x</p:attrName>
                                        </p:attrNameLst>
                                      </p:cBhvr>
                                      <p:tavLst>
                                        <p:tav tm="0">
                                          <p:val>
                                            <p:strVal val="0-#ppt_w/2"/>
                                          </p:val>
                                        </p:tav>
                                        <p:tav tm="100000">
                                          <p:val>
                                            <p:strVal val="#ppt_x"/>
                                          </p:val>
                                        </p:tav>
                                      </p:tavLst>
                                    </p:anim>
                                    <p:anim calcmode="lin" valueType="num">
                                      <p:cBhvr additive="base">
                                        <p:cTn id="32" dur="500" fill="hold"/>
                                        <p:tgtEl>
                                          <p:spTgt spid="305176"/>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box(in)">
                                      <p:cBhvr>
                                        <p:cTn id="37"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17" presetClass="entr" presetSubtype="8" fill="hold" grpId="0" nodeType="clickEffect">
                                  <p:stCondLst>
                                    <p:cond delay="0"/>
                                  </p:stCondLst>
                                  <p:childTnLst>
                                    <p:set>
                                      <p:cBhvr>
                                        <p:cTn id="41" dur="1" fill="hold">
                                          <p:stCondLst>
                                            <p:cond delay="0"/>
                                          </p:stCondLst>
                                        </p:cTn>
                                        <p:tgtEl>
                                          <p:spTgt spid="305183"/>
                                        </p:tgtEl>
                                        <p:attrNameLst>
                                          <p:attrName>style.visibility</p:attrName>
                                        </p:attrNameLst>
                                      </p:cBhvr>
                                      <p:to>
                                        <p:strVal val="visible"/>
                                      </p:to>
                                    </p:set>
                                    <p:anim calcmode="lin" valueType="num">
                                      <p:cBhvr>
                                        <p:cTn id="42" dur="500" fill="hold"/>
                                        <p:tgtEl>
                                          <p:spTgt spid="305183"/>
                                        </p:tgtEl>
                                        <p:attrNameLst>
                                          <p:attrName>ppt_x</p:attrName>
                                        </p:attrNameLst>
                                      </p:cBhvr>
                                      <p:tavLst>
                                        <p:tav tm="0">
                                          <p:val>
                                            <p:strVal val="#ppt_x-#ppt_w/2"/>
                                          </p:val>
                                        </p:tav>
                                        <p:tav tm="100000">
                                          <p:val>
                                            <p:strVal val="#ppt_x"/>
                                          </p:val>
                                        </p:tav>
                                      </p:tavLst>
                                    </p:anim>
                                    <p:anim calcmode="lin" valueType="num">
                                      <p:cBhvr>
                                        <p:cTn id="43" dur="500" fill="hold"/>
                                        <p:tgtEl>
                                          <p:spTgt spid="305183"/>
                                        </p:tgtEl>
                                        <p:attrNameLst>
                                          <p:attrName>ppt_y</p:attrName>
                                        </p:attrNameLst>
                                      </p:cBhvr>
                                      <p:tavLst>
                                        <p:tav tm="0">
                                          <p:val>
                                            <p:strVal val="#ppt_y"/>
                                          </p:val>
                                        </p:tav>
                                        <p:tav tm="100000">
                                          <p:val>
                                            <p:strVal val="#ppt_y"/>
                                          </p:val>
                                        </p:tav>
                                      </p:tavLst>
                                    </p:anim>
                                    <p:anim calcmode="lin" valueType="num">
                                      <p:cBhvr>
                                        <p:cTn id="44" dur="500" fill="hold"/>
                                        <p:tgtEl>
                                          <p:spTgt spid="305183"/>
                                        </p:tgtEl>
                                        <p:attrNameLst>
                                          <p:attrName>ppt_w</p:attrName>
                                        </p:attrNameLst>
                                      </p:cBhvr>
                                      <p:tavLst>
                                        <p:tav tm="0">
                                          <p:val>
                                            <p:fltVal val="0.000000"/>
                                          </p:val>
                                        </p:tav>
                                        <p:tav tm="100000">
                                          <p:val>
                                            <p:strVal val="#ppt_w"/>
                                          </p:val>
                                        </p:tav>
                                      </p:tavLst>
                                    </p:anim>
                                    <p:anim calcmode="lin" valueType="num">
                                      <p:cBhvr>
                                        <p:cTn id="45" dur="500" fill="hold"/>
                                        <p:tgtEl>
                                          <p:spTgt spid="305183"/>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4" presetClass="entr" presetSubtype="16" fill="hold"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box(in)">
                                      <p:cBhvr>
                                        <p:cTn id="50"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156" grpId="0"/>
      <p:bldP spid="305167" grpId="0"/>
      <p:bldP spid="305176" grpId="0"/>
      <p:bldP spid="30518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9138" name="灯片编号占位符 3"/>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
        <p:nvSpPr>
          <p:cNvPr id="306179" name="Text Box 156"/>
          <p:cNvSpPr txBox="1"/>
          <p:nvPr/>
        </p:nvSpPr>
        <p:spPr>
          <a:xfrm>
            <a:off x="1828800" y="106363"/>
            <a:ext cx="5486400" cy="7016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sz="4000" b="1" dirty="0">
                <a:latin typeface="Times New Roman" panose="02020603050405020304" pitchFamily="18" charset="0"/>
              </a:rPr>
              <a:t>结构图的等效变换法则</a:t>
            </a:r>
            <a:endParaRPr lang="zh-CN" altLang="en-US" sz="4000" b="1" dirty="0">
              <a:latin typeface="Times New Roman" panose="02020603050405020304" pitchFamily="18" charset="0"/>
            </a:endParaRPr>
          </a:p>
        </p:txBody>
      </p:sp>
      <p:grpSp>
        <p:nvGrpSpPr>
          <p:cNvPr id="2" name="Group 4"/>
          <p:cNvGrpSpPr/>
          <p:nvPr/>
        </p:nvGrpSpPr>
        <p:grpSpPr>
          <a:xfrm>
            <a:off x="152400" y="76200"/>
            <a:ext cx="8915400" cy="1377950"/>
            <a:chOff x="0" y="0"/>
            <a:chExt cx="5616" cy="868"/>
          </a:xfrm>
        </p:grpSpPr>
        <p:grpSp>
          <p:nvGrpSpPr>
            <p:cNvPr id="219251" name="Group 5"/>
            <p:cNvGrpSpPr/>
            <p:nvPr/>
          </p:nvGrpSpPr>
          <p:grpSpPr>
            <a:xfrm>
              <a:off x="0" y="0"/>
              <a:ext cx="2592" cy="864"/>
              <a:chOff x="0" y="0"/>
              <a:chExt cx="2592" cy="864"/>
            </a:xfrm>
          </p:grpSpPr>
          <p:sp>
            <p:nvSpPr>
              <p:cNvPr id="219268" name="Rectangle 141"/>
              <p:cNvSpPr/>
              <p:nvPr/>
            </p:nvSpPr>
            <p:spPr>
              <a:xfrm>
                <a:off x="0" y="0"/>
                <a:ext cx="2592" cy="864"/>
              </a:xfrm>
              <a:prstGeom prst="rect">
                <a:avLst/>
              </a:prstGeom>
              <a:solidFill>
                <a:srgbClr val="CCFF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pSp>
            <p:nvGrpSpPr>
              <p:cNvPr id="219269" name="Group 7"/>
              <p:cNvGrpSpPr/>
              <p:nvPr/>
            </p:nvGrpSpPr>
            <p:grpSpPr>
              <a:xfrm>
                <a:off x="48" y="48"/>
                <a:ext cx="2544" cy="816"/>
                <a:chOff x="0" y="0"/>
                <a:chExt cx="2544" cy="816"/>
              </a:xfrm>
            </p:grpSpPr>
            <p:sp>
              <p:nvSpPr>
                <p:cNvPr id="219270" name="Line 2"/>
                <p:cNvSpPr/>
                <p:nvPr/>
              </p:nvSpPr>
              <p:spPr>
                <a:xfrm>
                  <a:off x="0" y="288"/>
                  <a:ext cx="336" cy="0"/>
                </a:xfrm>
                <a:prstGeom prst="line">
                  <a:avLst/>
                </a:prstGeom>
                <a:ln w="28575" cap="flat" cmpd="sng">
                  <a:solidFill>
                    <a:schemeClr val="tx1"/>
                  </a:solidFill>
                  <a:prstDash val="solid"/>
                  <a:headEnd type="none" w="med" len="med"/>
                  <a:tailEnd type="triangle" w="med" len="med"/>
                </a:ln>
              </p:spPr>
            </p:sp>
            <p:sp>
              <p:nvSpPr>
                <p:cNvPr id="219271" name="AutoShape 3"/>
                <p:cNvSpPr/>
                <p:nvPr/>
              </p:nvSpPr>
              <p:spPr>
                <a:xfrm>
                  <a:off x="336" y="168"/>
                  <a:ext cx="240" cy="240"/>
                </a:xfrm>
                <a:prstGeom prst="flowChartSummingJunction">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sp>
              <p:nvSpPr>
                <p:cNvPr id="219272" name="Line 4"/>
                <p:cNvSpPr/>
                <p:nvPr/>
              </p:nvSpPr>
              <p:spPr>
                <a:xfrm>
                  <a:off x="576" y="288"/>
                  <a:ext cx="672" cy="0"/>
                </a:xfrm>
                <a:prstGeom prst="line">
                  <a:avLst/>
                </a:prstGeom>
                <a:ln w="28575" cap="flat" cmpd="sng">
                  <a:solidFill>
                    <a:schemeClr val="tx1"/>
                  </a:solidFill>
                  <a:prstDash val="solid"/>
                  <a:headEnd type="none" w="med" len="med"/>
                  <a:tailEnd type="triangle" w="med" len="med"/>
                </a:ln>
              </p:spPr>
            </p:sp>
            <p:sp>
              <p:nvSpPr>
                <p:cNvPr id="219273" name="Line 5"/>
                <p:cNvSpPr/>
                <p:nvPr/>
              </p:nvSpPr>
              <p:spPr>
                <a:xfrm>
                  <a:off x="1488" y="288"/>
                  <a:ext cx="960" cy="0"/>
                </a:xfrm>
                <a:prstGeom prst="line">
                  <a:avLst/>
                </a:prstGeom>
                <a:ln w="28575" cap="flat" cmpd="sng">
                  <a:solidFill>
                    <a:schemeClr val="tx1"/>
                  </a:solidFill>
                  <a:prstDash val="solid"/>
                  <a:headEnd type="none" w="med" len="med"/>
                  <a:tailEnd type="triangle" w="med" len="med"/>
                </a:ln>
              </p:spPr>
            </p:sp>
            <p:sp>
              <p:nvSpPr>
                <p:cNvPr id="219274" name="AutoShape 6"/>
                <p:cNvSpPr/>
                <p:nvPr/>
              </p:nvSpPr>
              <p:spPr>
                <a:xfrm>
                  <a:off x="1248" y="168"/>
                  <a:ext cx="240" cy="240"/>
                </a:xfrm>
                <a:prstGeom prst="flowChartSummingJunction">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aphicFrame>
              <p:nvGraphicFramePr>
                <p:cNvPr id="219275" name="Object 13"/>
                <p:cNvGraphicFramePr>
                  <a:graphicFrameLocks noChangeAspect="1"/>
                </p:cNvGraphicFramePr>
                <p:nvPr/>
              </p:nvGraphicFramePr>
              <p:xfrm>
                <a:off x="18" y="0"/>
                <a:ext cx="270" cy="292"/>
              </p:xfrm>
              <a:graphic>
                <a:graphicData uri="http://schemas.openxmlformats.org/presentationml/2006/ole">
                  <mc:AlternateContent xmlns:mc="http://schemas.openxmlformats.org/markup-compatibility/2006">
                    <mc:Choice xmlns:v="urn:schemas-microsoft-com:vml" Requires="v">
                      <p:oleObj spid="_x0000_s3390" name="" r:id="rId1" imgW="152400" imgH="165100" progId="Equation.3">
                        <p:embed/>
                      </p:oleObj>
                    </mc:Choice>
                    <mc:Fallback>
                      <p:oleObj name="" r:id="rId1" imgW="152400" imgH="165100" progId="Equation.3">
                        <p:embed/>
                        <p:pic>
                          <p:nvPicPr>
                            <p:cNvPr id="0" name="图片 3389"/>
                            <p:cNvPicPr/>
                            <p:nvPr/>
                          </p:nvPicPr>
                          <p:blipFill>
                            <a:blip r:embed="rId2"/>
                            <a:stretch>
                              <a:fillRect/>
                            </a:stretch>
                          </p:blipFill>
                          <p:spPr>
                            <a:xfrm>
                              <a:off x="18" y="0"/>
                              <a:ext cx="270" cy="292"/>
                            </a:xfrm>
                            <a:prstGeom prst="rect">
                              <a:avLst/>
                            </a:prstGeom>
                            <a:noFill/>
                            <a:ln w="38100">
                              <a:noFill/>
                              <a:miter/>
                            </a:ln>
                          </p:spPr>
                        </p:pic>
                      </p:oleObj>
                    </mc:Fallback>
                  </mc:AlternateContent>
                </a:graphicData>
              </a:graphic>
            </p:graphicFrame>
            <p:graphicFrame>
              <p:nvGraphicFramePr>
                <p:cNvPr id="219276" name="Object 14"/>
                <p:cNvGraphicFramePr>
                  <a:graphicFrameLocks noChangeAspect="1"/>
                </p:cNvGraphicFramePr>
                <p:nvPr/>
              </p:nvGraphicFramePr>
              <p:xfrm>
                <a:off x="1442" y="6"/>
                <a:ext cx="1102" cy="314"/>
              </p:xfrm>
              <a:graphic>
                <a:graphicData uri="http://schemas.openxmlformats.org/presentationml/2006/ole">
                  <mc:AlternateContent xmlns:mc="http://schemas.openxmlformats.org/markup-compatibility/2006">
                    <mc:Choice xmlns:v="urn:schemas-microsoft-com:vml" Requires="v">
                      <p:oleObj spid="_x0000_s3386" name="" r:id="rId3" imgW="621665" imgH="177800" progId="Equation.3">
                        <p:embed/>
                      </p:oleObj>
                    </mc:Choice>
                    <mc:Fallback>
                      <p:oleObj name="" r:id="rId3" imgW="621665" imgH="177800" progId="Equation.3">
                        <p:embed/>
                        <p:pic>
                          <p:nvPicPr>
                            <p:cNvPr id="0" name="图片 3385"/>
                            <p:cNvPicPr/>
                            <p:nvPr/>
                          </p:nvPicPr>
                          <p:blipFill>
                            <a:blip r:embed="rId4"/>
                            <a:stretch>
                              <a:fillRect/>
                            </a:stretch>
                          </p:blipFill>
                          <p:spPr>
                            <a:xfrm>
                              <a:off x="1442" y="6"/>
                              <a:ext cx="1102" cy="314"/>
                            </a:xfrm>
                            <a:prstGeom prst="rect">
                              <a:avLst/>
                            </a:prstGeom>
                            <a:noFill/>
                            <a:ln w="38100">
                              <a:noFill/>
                              <a:miter/>
                            </a:ln>
                          </p:spPr>
                        </p:pic>
                      </p:oleObj>
                    </mc:Fallback>
                  </mc:AlternateContent>
                </a:graphicData>
              </a:graphic>
            </p:graphicFrame>
            <p:graphicFrame>
              <p:nvGraphicFramePr>
                <p:cNvPr id="219277" name="Object 15"/>
                <p:cNvGraphicFramePr>
                  <a:graphicFrameLocks noChangeAspect="1"/>
                </p:cNvGraphicFramePr>
                <p:nvPr/>
              </p:nvGraphicFramePr>
              <p:xfrm>
                <a:off x="573" y="0"/>
                <a:ext cx="675" cy="292"/>
              </p:xfrm>
              <a:graphic>
                <a:graphicData uri="http://schemas.openxmlformats.org/presentationml/2006/ole">
                  <mc:AlternateContent xmlns:mc="http://schemas.openxmlformats.org/markup-compatibility/2006">
                    <mc:Choice xmlns:v="urn:schemas-microsoft-com:vml" Requires="v">
                      <p:oleObj spid="_x0000_s3391" name="" r:id="rId5" imgW="381000" imgH="165100" progId="Equation.3">
                        <p:embed/>
                      </p:oleObj>
                    </mc:Choice>
                    <mc:Fallback>
                      <p:oleObj name="" r:id="rId5" imgW="381000" imgH="165100" progId="Equation.3">
                        <p:embed/>
                        <p:pic>
                          <p:nvPicPr>
                            <p:cNvPr id="0" name="图片 3390"/>
                            <p:cNvPicPr/>
                            <p:nvPr/>
                          </p:nvPicPr>
                          <p:blipFill>
                            <a:blip r:embed="rId6"/>
                            <a:stretch>
                              <a:fillRect/>
                            </a:stretch>
                          </p:blipFill>
                          <p:spPr>
                            <a:xfrm>
                              <a:off x="573" y="0"/>
                              <a:ext cx="675" cy="292"/>
                            </a:xfrm>
                            <a:prstGeom prst="rect">
                              <a:avLst/>
                            </a:prstGeom>
                            <a:noFill/>
                            <a:ln w="38100">
                              <a:noFill/>
                              <a:miter/>
                            </a:ln>
                          </p:spPr>
                        </p:pic>
                      </p:oleObj>
                    </mc:Fallback>
                  </mc:AlternateContent>
                </a:graphicData>
              </a:graphic>
            </p:graphicFrame>
            <p:sp>
              <p:nvSpPr>
                <p:cNvPr id="219278" name="Line 10"/>
                <p:cNvSpPr/>
                <p:nvPr/>
              </p:nvSpPr>
              <p:spPr>
                <a:xfrm flipV="1">
                  <a:off x="456" y="392"/>
                  <a:ext cx="0" cy="384"/>
                </a:xfrm>
                <a:prstGeom prst="line">
                  <a:avLst/>
                </a:prstGeom>
                <a:ln w="28575" cap="flat" cmpd="sng">
                  <a:solidFill>
                    <a:schemeClr val="tx1"/>
                  </a:solidFill>
                  <a:prstDash val="solid"/>
                  <a:headEnd type="none" w="med" len="med"/>
                  <a:tailEnd type="triangle" w="med" len="med"/>
                </a:ln>
              </p:spPr>
            </p:sp>
            <p:sp>
              <p:nvSpPr>
                <p:cNvPr id="219279" name="Line 11"/>
                <p:cNvSpPr/>
                <p:nvPr/>
              </p:nvSpPr>
              <p:spPr>
                <a:xfrm flipV="1">
                  <a:off x="1376" y="384"/>
                  <a:ext cx="0" cy="384"/>
                </a:xfrm>
                <a:prstGeom prst="line">
                  <a:avLst/>
                </a:prstGeom>
                <a:ln w="28575" cap="flat" cmpd="sng">
                  <a:solidFill>
                    <a:schemeClr val="tx1"/>
                  </a:solidFill>
                  <a:prstDash val="solid"/>
                  <a:headEnd type="none" w="med" len="med"/>
                  <a:tailEnd type="triangle" w="med" len="med"/>
                </a:ln>
              </p:spPr>
            </p:sp>
            <p:graphicFrame>
              <p:nvGraphicFramePr>
                <p:cNvPr id="219280" name="Object 18"/>
                <p:cNvGraphicFramePr>
                  <a:graphicFrameLocks noChangeAspect="1"/>
                </p:cNvGraphicFramePr>
                <p:nvPr/>
              </p:nvGraphicFramePr>
              <p:xfrm>
                <a:off x="480" y="367"/>
                <a:ext cx="270" cy="449"/>
              </p:xfrm>
              <a:graphic>
                <a:graphicData uri="http://schemas.openxmlformats.org/presentationml/2006/ole">
                  <mc:AlternateContent xmlns:mc="http://schemas.openxmlformats.org/markup-compatibility/2006">
                    <mc:Choice xmlns:v="urn:schemas-microsoft-com:vml" Requires="v">
                      <p:oleObj spid="_x0000_s3392" name="" r:id="rId7" imgW="152400" imgH="254000" progId="Equation.3">
                        <p:embed/>
                      </p:oleObj>
                    </mc:Choice>
                    <mc:Fallback>
                      <p:oleObj name="" r:id="rId7" imgW="152400" imgH="254000" progId="Equation.3">
                        <p:embed/>
                        <p:pic>
                          <p:nvPicPr>
                            <p:cNvPr id="0" name="图片 3391"/>
                            <p:cNvPicPr/>
                            <p:nvPr/>
                          </p:nvPicPr>
                          <p:blipFill>
                            <a:blip r:embed="rId8"/>
                            <a:stretch>
                              <a:fillRect/>
                            </a:stretch>
                          </p:blipFill>
                          <p:spPr>
                            <a:xfrm>
                              <a:off x="480" y="367"/>
                              <a:ext cx="270" cy="449"/>
                            </a:xfrm>
                            <a:prstGeom prst="rect">
                              <a:avLst/>
                            </a:prstGeom>
                            <a:noFill/>
                            <a:ln w="38100">
                              <a:noFill/>
                              <a:miter/>
                            </a:ln>
                          </p:spPr>
                        </p:pic>
                      </p:oleObj>
                    </mc:Fallback>
                  </mc:AlternateContent>
                </a:graphicData>
              </a:graphic>
            </p:graphicFrame>
            <p:graphicFrame>
              <p:nvGraphicFramePr>
                <p:cNvPr id="219281" name="Object 19"/>
                <p:cNvGraphicFramePr>
                  <a:graphicFrameLocks noChangeAspect="1"/>
                </p:cNvGraphicFramePr>
                <p:nvPr/>
              </p:nvGraphicFramePr>
              <p:xfrm>
                <a:off x="1410" y="501"/>
                <a:ext cx="270" cy="315"/>
              </p:xfrm>
              <a:graphic>
                <a:graphicData uri="http://schemas.openxmlformats.org/presentationml/2006/ole">
                  <mc:AlternateContent xmlns:mc="http://schemas.openxmlformats.org/markup-compatibility/2006">
                    <mc:Choice xmlns:v="urn:schemas-microsoft-com:vml" Requires="v">
                      <p:oleObj spid="_x0000_s3387" name="" r:id="rId9" imgW="152400" imgH="177800" progId="Equation.3">
                        <p:embed/>
                      </p:oleObj>
                    </mc:Choice>
                    <mc:Fallback>
                      <p:oleObj name="" r:id="rId9" imgW="152400" imgH="177800" progId="Equation.3">
                        <p:embed/>
                        <p:pic>
                          <p:nvPicPr>
                            <p:cNvPr id="0" name="图片 3386"/>
                            <p:cNvPicPr/>
                            <p:nvPr/>
                          </p:nvPicPr>
                          <p:blipFill>
                            <a:blip r:embed="rId10"/>
                            <a:stretch>
                              <a:fillRect/>
                            </a:stretch>
                          </p:blipFill>
                          <p:spPr>
                            <a:xfrm>
                              <a:off x="1410" y="501"/>
                              <a:ext cx="270" cy="315"/>
                            </a:xfrm>
                            <a:prstGeom prst="rect">
                              <a:avLst/>
                            </a:prstGeom>
                            <a:noFill/>
                            <a:ln w="38100">
                              <a:noFill/>
                              <a:miter/>
                            </a:ln>
                          </p:spPr>
                        </p:pic>
                      </p:oleObj>
                    </mc:Fallback>
                  </mc:AlternateContent>
                </a:graphicData>
              </a:graphic>
            </p:graphicFrame>
          </p:grpSp>
        </p:grpSp>
        <p:grpSp>
          <p:nvGrpSpPr>
            <p:cNvPr id="219252" name="Group 20"/>
            <p:cNvGrpSpPr/>
            <p:nvPr/>
          </p:nvGrpSpPr>
          <p:grpSpPr>
            <a:xfrm>
              <a:off x="3024" y="0"/>
              <a:ext cx="2592" cy="868"/>
              <a:chOff x="0" y="0"/>
              <a:chExt cx="2592" cy="868"/>
            </a:xfrm>
          </p:grpSpPr>
          <p:sp>
            <p:nvSpPr>
              <p:cNvPr id="219254" name="Rectangle 28"/>
              <p:cNvSpPr/>
              <p:nvPr/>
            </p:nvSpPr>
            <p:spPr>
              <a:xfrm>
                <a:off x="0" y="0"/>
                <a:ext cx="2592" cy="864"/>
              </a:xfrm>
              <a:prstGeom prst="rect">
                <a:avLst/>
              </a:prstGeom>
              <a:solidFill>
                <a:srgbClr val="CCFF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pSp>
            <p:nvGrpSpPr>
              <p:cNvPr id="219255" name="Group 22"/>
              <p:cNvGrpSpPr/>
              <p:nvPr/>
            </p:nvGrpSpPr>
            <p:grpSpPr>
              <a:xfrm>
                <a:off x="48" y="41"/>
                <a:ext cx="2544" cy="827"/>
                <a:chOff x="0" y="0"/>
                <a:chExt cx="2544" cy="827"/>
              </a:xfrm>
            </p:grpSpPr>
            <p:sp>
              <p:nvSpPr>
                <p:cNvPr id="219256" name="Line 14"/>
                <p:cNvSpPr/>
                <p:nvPr/>
              </p:nvSpPr>
              <p:spPr>
                <a:xfrm>
                  <a:off x="0" y="299"/>
                  <a:ext cx="336" cy="0"/>
                </a:xfrm>
                <a:prstGeom prst="line">
                  <a:avLst/>
                </a:prstGeom>
                <a:ln w="28575" cap="flat" cmpd="sng">
                  <a:solidFill>
                    <a:schemeClr val="tx1"/>
                  </a:solidFill>
                  <a:prstDash val="solid"/>
                  <a:headEnd type="none" w="med" len="med"/>
                  <a:tailEnd type="triangle" w="med" len="med"/>
                </a:ln>
              </p:spPr>
            </p:sp>
            <p:sp>
              <p:nvSpPr>
                <p:cNvPr id="219257" name="AutoShape 15"/>
                <p:cNvSpPr/>
                <p:nvPr/>
              </p:nvSpPr>
              <p:spPr>
                <a:xfrm>
                  <a:off x="336" y="179"/>
                  <a:ext cx="240" cy="240"/>
                </a:xfrm>
                <a:prstGeom prst="flowChartSummingJunction">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sp>
              <p:nvSpPr>
                <p:cNvPr id="219258" name="Line 16"/>
                <p:cNvSpPr/>
                <p:nvPr/>
              </p:nvSpPr>
              <p:spPr>
                <a:xfrm>
                  <a:off x="576" y="299"/>
                  <a:ext cx="672" cy="0"/>
                </a:xfrm>
                <a:prstGeom prst="line">
                  <a:avLst/>
                </a:prstGeom>
                <a:ln w="28575" cap="flat" cmpd="sng">
                  <a:solidFill>
                    <a:schemeClr val="tx1"/>
                  </a:solidFill>
                  <a:prstDash val="solid"/>
                  <a:headEnd type="none" w="med" len="med"/>
                  <a:tailEnd type="triangle" w="med" len="med"/>
                </a:ln>
              </p:spPr>
            </p:sp>
            <p:sp>
              <p:nvSpPr>
                <p:cNvPr id="219259" name="Line 17"/>
                <p:cNvSpPr/>
                <p:nvPr/>
              </p:nvSpPr>
              <p:spPr>
                <a:xfrm>
                  <a:off x="1488" y="299"/>
                  <a:ext cx="960" cy="0"/>
                </a:xfrm>
                <a:prstGeom prst="line">
                  <a:avLst/>
                </a:prstGeom>
                <a:ln w="28575" cap="flat" cmpd="sng">
                  <a:solidFill>
                    <a:schemeClr val="tx1"/>
                  </a:solidFill>
                  <a:prstDash val="solid"/>
                  <a:headEnd type="none" w="med" len="med"/>
                  <a:tailEnd type="triangle" w="med" len="med"/>
                </a:ln>
              </p:spPr>
            </p:sp>
            <p:sp>
              <p:nvSpPr>
                <p:cNvPr id="219260" name="AutoShape 18"/>
                <p:cNvSpPr/>
                <p:nvPr/>
              </p:nvSpPr>
              <p:spPr>
                <a:xfrm>
                  <a:off x="1248" y="179"/>
                  <a:ext cx="240" cy="240"/>
                </a:xfrm>
                <a:prstGeom prst="flowChartSummingJunction">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aphicFrame>
              <p:nvGraphicFramePr>
                <p:cNvPr id="219261" name="Object 28"/>
                <p:cNvGraphicFramePr>
                  <a:graphicFrameLocks noChangeAspect="1"/>
                </p:cNvGraphicFramePr>
                <p:nvPr/>
              </p:nvGraphicFramePr>
              <p:xfrm>
                <a:off x="18" y="7"/>
                <a:ext cx="270" cy="292"/>
              </p:xfrm>
              <a:graphic>
                <a:graphicData uri="http://schemas.openxmlformats.org/presentationml/2006/ole">
                  <mc:AlternateContent xmlns:mc="http://schemas.openxmlformats.org/markup-compatibility/2006">
                    <mc:Choice xmlns:v="urn:schemas-microsoft-com:vml" Requires="v">
                      <p:oleObj spid="_x0000_s3388" name="" r:id="rId11" imgW="152400" imgH="165100" progId="Equation.3">
                        <p:embed/>
                      </p:oleObj>
                    </mc:Choice>
                    <mc:Fallback>
                      <p:oleObj name="" r:id="rId11" imgW="152400" imgH="165100" progId="Equation.3">
                        <p:embed/>
                        <p:pic>
                          <p:nvPicPr>
                            <p:cNvPr id="0" name="图片 3387"/>
                            <p:cNvPicPr/>
                            <p:nvPr/>
                          </p:nvPicPr>
                          <p:blipFill>
                            <a:blip r:embed="rId2"/>
                            <a:stretch>
                              <a:fillRect/>
                            </a:stretch>
                          </p:blipFill>
                          <p:spPr>
                            <a:xfrm>
                              <a:off x="18" y="7"/>
                              <a:ext cx="270" cy="292"/>
                            </a:xfrm>
                            <a:prstGeom prst="rect">
                              <a:avLst/>
                            </a:prstGeom>
                            <a:noFill/>
                            <a:ln w="38100">
                              <a:noFill/>
                              <a:miter/>
                            </a:ln>
                          </p:spPr>
                        </p:pic>
                      </p:oleObj>
                    </mc:Fallback>
                  </mc:AlternateContent>
                </a:graphicData>
              </a:graphic>
            </p:graphicFrame>
            <p:graphicFrame>
              <p:nvGraphicFramePr>
                <p:cNvPr id="219262" name="Object 29"/>
                <p:cNvGraphicFramePr>
                  <a:graphicFrameLocks noChangeAspect="1"/>
                </p:cNvGraphicFramePr>
                <p:nvPr/>
              </p:nvGraphicFramePr>
              <p:xfrm>
                <a:off x="1442" y="17"/>
                <a:ext cx="1102" cy="314"/>
              </p:xfrm>
              <a:graphic>
                <a:graphicData uri="http://schemas.openxmlformats.org/presentationml/2006/ole">
                  <mc:AlternateContent xmlns:mc="http://schemas.openxmlformats.org/markup-compatibility/2006">
                    <mc:Choice xmlns:v="urn:schemas-microsoft-com:vml" Requires="v">
                      <p:oleObj spid="_x0000_s3389" name="" r:id="rId12" imgW="621665" imgH="177800" progId="Equation.3">
                        <p:embed/>
                      </p:oleObj>
                    </mc:Choice>
                    <mc:Fallback>
                      <p:oleObj name="" r:id="rId12" imgW="621665" imgH="177800" progId="Equation.3">
                        <p:embed/>
                        <p:pic>
                          <p:nvPicPr>
                            <p:cNvPr id="0" name="图片 3388"/>
                            <p:cNvPicPr/>
                            <p:nvPr/>
                          </p:nvPicPr>
                          <p:blipFill>
                            <a:blip r:embed="rId4"/>
                            <a:stretch>
                              <a:fillRect/>
                            </a:stretch>
                          </p:blipFill>
                          <p:spPr>
                            <a:xfrm>
                              <a:off x="1442" y="17"/>
                              <a:ext cx="1102" cy="314"/>
                            </a:xfrm>
                            <a:prstGeom prst="rect">
                              <a:avLst/>
                            </a:prstGeom>
                            <a:noFill/>
                            <a:ln w="38100">
                              <a:noFill/>
                              <a:miter/>
                            </a:ln>
                          </p:spPr>
                        </p:pic>
                      </p:oleObj>
                    </mc:Fallback>
                  </mc:AlternateContent>
                </a:graphicData>
              </a:graphic>
            </p:graphicFrame>
            <p:graphicFrame>
              <p:nvGraphicFramePr>
                <p:cNvPr id="219263" name="Object 30"/>
                <p:cNvGraphicFramePr>
                  <a:graphicFrameLocks noChangeAspect="1"/>
                </p:cNvGraphicFramePr>
                <p:nvPr/>
              </p:nvGraphicFramePr>
              <p:xfrm>
                <a:off x="562" y="0"/>
                <a:ext cx="697" cy="315"/>
              </p:xfrm>
              <a:graphic>
                <a:graphicData uri="http://schemas.openxmlformats.org/presentationml/2006/ole">
                  <mc:AlternateContent xmlns:mc="http://schemas.openxmlformats.org/markup-compatibility/2006">
                    <mc:Choice xmlns:v="urn:schemas-microsoft-com:vml" Requires="v">
                      <p:oleObj spid="_x0000_s3399" name="" r:id="rId13" imgW="393065" imgH="177800" progId="Equation.3">
                        <p:embed/>
                      </p:oleObj>
                    </mc:Choice>
                    <mc:Fallback>
                      <p:oleObj name="" r:id="rId13" imgW="393065" imgH="177800" progId="Equation.3">
                        <p:embed/>
                        <p:pic>
                          <p:nvPicPr>
                            <p:cNvPr id="0" name="图片 3398"/>
                            <p:cNvPicPr/>
                            <p:nvPr/>
                          </p:nvPicPr>
                          <p:blipFill>
                            <a:blip r:embed="rId14"/>
                            <a:stretch>
                              <a:fillRect/>
                            </a:stretch>
                          </p:blipFill>
                          <p:spPr>
                            <a:xfrm>
                              <a:off x="562" y="0"/>
                              <a:ext cx="697" cy="315"/>
                            </a:xfrm>
                            <a:prstGeom prst="rect">
                              <a:avLst/>
                            </a:prstGeom>
                            <a:noFill/>
                            <a:ln w="38100">
                              <a:noFill/>
                              <a:miter/>
                            </a:ln>
                          </p:spPr>
                        </p:pic>
                      </p:oleObj>
                    </mc:Fallback>
                  </mc:AlternateContent>
                </a:graphicData>
              </a:graphic>
            </p:graphicFrame>
            <p:sp>
              <p:nvSpPr>
                <p:cNvPr id="219264" name="Line 22"/>
                <p:cNvSpPr/>
                <p:nvPr/>
              </p:nvSpPr>
              <p:spPr>
                <a:xfrm flipV="1">
                  <a:off x="1376" y="403"/>
                  <a:ext cx="0" cy="384"/>
                </a:xfrm>
                <a:prstGeom prst="line">
                  <a:avLst/>
                </a:prstGeom>
                <a:ln w="28575" cap="flat" cmpd="sng">
                  <a:solidFill>
                    <a:schemeClr val="tx1"/>
                  </a:solidFill>
                  <a:prstDash val="solid"/>
                  <a:headEnd type="none" w="med" len="med"/>
                  <a:tailEnd type="triangle" w="med" len="med"/>
                </a:ln>
              </p:spPr>
            </p:sp>
            <p:sp>
              <p:nvSpPr>
                <p:cNvPr id="219265" name="Line 23"/>
                <p:cNvSpPr/>
                <p:nvPr/>
              </p:nvSpPr>
              <p:spPr>
                <a:xfrm flipV="1">
                  <a:off x="464" y="399"/>
                  <a:ext cx="0" cy="384"/>
                </a:xfrm>
                <a:prstGeom prst="line">
                  <a:avLst/>
                </a:prstGeom>
                <a:ln w="28575" cap="flat" cmpd="sng">
                  <a:solidFill>
                    <a:schemeClr val="tx1"/>
                  </a:solidFill>
                  <a:prstDash val="solid"/>
                  <a:headEnd type="none" w="med" len="med"/>
                  <a:tailEnd type="triangle" w="med" len="med"/>
                </a:ln>
              </p:spPr>
            </p:sp>
            <p:graphicFrame>
              <p:nvGraphicFramePr>
                <p:cNvPr id="219266" name="Object 33"/>
                <p:cNvGraphicFramePr>
                  <a:graphicFrameLocks noChangeAspect="1"/>
                </p:cNvGraphicFramePr>
                <p:nvPr/>
              </p:nvGraphicFramePr>
              <p:xfrm>
                <a:off x="1400" y="378"/>
                <a:ext cx="270" cy="449"/>
              </p:xfrm>
              <a:graphic>
                <a:graphicData uri="http://schemas.openxmlformats.org/presentationml/2006/ole">
                  <mc:AlternateContent xmlns:mc="http://schemas.openxmlformats.org/markup-compatibility/2006">
                    <mc:Choice xmlns:v="urn:schemas-microsoft-com:vml" Requires="v">
                      <p:oleObj spid="_x0000_s3394" name="" r:id="rId15" imgW="152400" imgH="254000" progId="Equation.3">
                        <p:embed/>
                      </p:oleObj>
                    </mc:Choice>
                    <mc:Fallback>
                      <p:oleObj name="" r:id="rId15" imgW="152400" imgH="254000" progId="Equation.3">
                        <p:embed/>
                        <p:pic>
                          <p:nvPicPr>
                            <p:cNvPr id="0" name="图片 3393"/>
                            <p:cNvPicPr/>
                            <p:nvPr/>
                          </p:nvPicPr>
                          <p:blipFill>
                            <a:blip r:embed="rId8"/>
                            <a:stretch>
                              <a:fillRect/>
                            </a:stretch>
                          </p:blipFill>
                          <p:spPr>
                            <a:xfrm>
                              <a:off x="1400" y="378"/>
                              <a:ext cx="270" cy="449"/>
                            </a:xfrm>
                            <a:prstGeom prst="rect">
                              <a:avLst/>
                            </a:prstGeom>
                            <a:noFill/>
                            <a:ln w="38100">
                              <a:noFill/>
                              <a:miter/>
                            </a:ln>
                          </p:spPr>
                        </p:pic>
                      </p:oleObj>
                    </mc:Fallback>
                  </mc:AlternateContent>
                </a:graphicData>
              </a:graphic>
            </p:graphicFrame>
            <p:graphicFrame>
              <p:nvGraphicFramePr>
                <p:cNvPr id="219267" name="Object 34"/>
                <p:cNvGraphicFramePr>
                  <a:graphicFrameLocks noChangeAspect="1"/>
                </p:cNvGraphicFramePr>
                <p:nvPr/>
              </p:nvGraphicFramePr>
              <p:xfrm>
                <a:off x="498" y="512"/>
                <a:ext cx="270" cy="315"/>
              </p:xfrm>
              <a:graphic>
                <a:graphicData uri="http://schemas.openxmlformats.org/presentationml/2006/ole">
                  <mc:AlternateContent xmlns:mc="http://schemas.openxmlformats.org/markup-compatibility/2006">
                    <mc:Choice xmlns:v="urn:schemas-microsoft-com:vml" Requires="v">
                      <p:oleObj spid="_x0000_s3397" name="" r:id="rId16" imgW="152400" imgH="177800" progId="Equation.3">
                        <p:embed/>
                      </p:oleObj>
                    </mc:Choice>
                    <mc:Fallback>
                      <p:oleObj name="" r:id="rId16" imgW="152400" imgH="177800" progId="Equation.3">
                        <p:embed/>
                        <p:pic>
                          <p:nvPicPr>
                            <p:cNvPr id="0" name="图片 3396"/>
                            <p:cNvPicPr/>
                            <p:nvPr/>
                          </p:nvPicPr>
                          <p:blipFill>
                            <a:blip r:embed="rId10"/>
                            <a:stretch>
                              <a:fillRect/>
                            </a:stretch>
                          </p:blipFill>
                          <p:spPr>
                            <a:xfrm>
                              <a:off x="498" y="512"/>
                              <a:ext cx="270" cy="315"/>
                            </a:xfrm>
                            <a:prstGeom prst="rect">
                              <a:avLst/>
                            </a:prstGeom>
                            <a:noFill/>
                            <a:ln w="38100">
                              <a:noFill/>
                              <a:miter/>
                            </a:ln>
                          </p:spPr>
                        </p:pic>
                      </p:oleObj>
                    </mc:Fallback>
                  </mc:AlternateContent>
                </a:graphicData>
              </a:graphic>
            </p:graphicFrame>
          </p:grpSp>
        </p:grpSp>
        <p:sp>
          <p:nvSpPr>
            <p:cNvPr id="219253" name="AutoShape 146"/>
            <p:cNvSpPr/>
            <p:nvPr/>
          </p:nvSpPr>
          <p:spPr>
            <a:xfrm>
              <a:off x="2592" y="288"/>
              <a:ext cx="432" cy="240"/>
            </a:xfrm>
            <a:prstGeom prst="leftRightArrow">
              <a:avLst>
                <a:gd name="adj1" fmla="val 50000"/>
                <a:gd name="adj2" fmla="val 36000"/>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pSp>
      <p:grpSp>
        <p:nvGrpSpPr>
          <p:cNvPr id="7" name="Group 36"/>
          <p:cNvGrpSpPr/>
          <p:nvPr/>
        </p:nvGrpSpPr>
        <p:grpSpPr>
          <a:xfrm>
            <a:off x="152400" y="1524000"/>
            <a:ext cx="8864600" cy="1600200"/>
            <a:chOff x="0" y="0"/>
            <a:chExt cx="5584" cy="1008"/>
          </a:xfrm>
        </p:grpSpPr>
        <p:grpSp>
          <p:nvGrpSpPr>
            <p:cNvPr id="219223" name="Group 37"/>
            <p:cNvGrpSpPr/>
            <p:nvPr/>
          </p:nvGrpSpPr>
          <p:grpSpPr>
            <a:xfrm>
              <a:off x="0" y="0"/>
              <a:ext cx="2592" cy="1008"/>
              <a:chOff x="0" y="0"/>
              <a:chExt cx="2592" cy="1104"/>
            </a:xfrm>
          </p:grpSpPr>
          <p:sp>
            <p:nvSpPr>
              <p:cNvPr id="219240" name="Rectangle 44"/>
              <p:cNvSpPr/>
              <p:nvPr/>
            </p:nvSpPr>
            <p:spPr>
              <a:xfrm>
                <a:off x="0" y="0"/>
                <a:ext cx="2592" cy="1104"/>
              </a:xfrm>
              <a:prstGeom prst="rect">
                <a:avLst/>
              </a:prstGeom>
              <a:solidFill>
                <a:srgbClr val="CCFF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pSp>
            <p:nvGrpSpPr>
              <p:cNvPr id="219241" name="Group 39"/>
              <p:cNvGrpSpPr/>
              <p:nvPr/>
            </p:nvGrpSpPr>
            <p:grpSpPr>
              <a:xfrm>
                <a:off x="40" y="48"/>
                <a:ext cx="2512" cy="1032"/>
                <a:chOff x="0" y="0"/>
                <a:chExt cx="2512" cy="1032"/>
              </a:xfrm>
            </p:grpSpPr>
            <p:graphicFrame>
              <p:nvGraphicFramePr>
                <p:cNvPr id="219242" name="Object 40"/>
                <p:cNvGraphicFramePr>
                  <a:graphicFrameLocks noChangeAspect="1"/>
                </p:cNvGraphicFramePr>
                <p:nvPr/>
              </p:nvGraphicFramePr>
              <p:xfrm>
                <a:off x="362" y="236"/>
                <a:ext cx="270" cy="292"/>
              </p:xfrm>
              <a:graphic>
                <a:graphicData uri="http://schemas.openxmlformats.org/presentationml/2006/ole">
                  <mc:AlternateContent xmlns:mc="http://schemas.openxmlformats.org/markup-compatibility/2006">
                    <mc:Choice xmlns:v="urn:schemas-microsoft-com:vml" Requires="v">
                      <p:oleObj spid="_x0000_s3393" name="" r:id="rId17" imgW="152400" imgH="165100" progId="Equation.DSMT4">
                        <p:embed/>
                      </p:oleObj>
                    </mc:Choice>
                    <mc:Fallback>
                      <p:oleObj name="" r:id="rId17" imgW="152400" imgH="165100" progId="Equation.DSMT4">
                        <p:embed/>
                        <p:pic>
                          <p:nvPicPr>
                            <p:cNvPr id="0" name="图片 3392"/>
                            <p:cNvPicPr/>
                            <p:nvPr/>
                          </p:nvPicPr>
                          <p:blipFill>
                            <a:blip r:embed="rId2"/>
                            <a:stretch>
                              <a:fillRect/>
                            </a:stretch>
                          </p:blipFill>
                          <p:spPr>
                            <a:xfrm>
                              <a:off x="362" y="236"/>
                              <a:ext cx="270" cy="292"/>
                            </a:xfrm>
                            <a:prstGeom prst="rect">
                              <a:avLst/>
                            </a:prstGeom>
                            <a:noFill/>
                            <a:ln w="38100">
                              <a:noFill/>
                              <a:miter/>
                            </a:ln>
                          </p:spPr>
                        </p:pic>
                      </p:oleObj>
                    </mc:Fallback>
                  </mc:AlternateContent>
                </a:graphicData>
              </a:graphic>
            </p:graphicFrame>
            <p:sp>
              <p:nvSpPr>
                <p:cNvPr id="219243" name="AutoShape 31"/>
                <p:cNvSpPr/>
                <p:nvPr/>
              </p:nvSpPr>
              <p:spPr>
                <a:xfrm>
                  <a:off x="968" y="384"/>
                  <a:ext cx="240" cy="240"/>
                </a:xfrm>
                <a:prstGeom prst="flowChartSummingJunction">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aphicFrame>
              <p:nvGraphicFramePr>
                <p:cNvPr id="219244" name="Object 42"/>
                <p:cNvGraphicFramePr>
                  <a:graphicFrameLocks noChangeAspect="1"/>
                </p:cNvGraphicFramePr>
                <p:nvPr/>
              </p:nvGraphicFramePr>
              <p:xfrm>
                <a:off x="1306" y="230"/>
                <a:ext cx="1102" cy="314"/>
              </p:xfrm>
              <a:graphic>
                <a:graphicData uri="http://schemas.openxmlformats.org/presentationml/2006/ole">
                  <mc:AlternateContent xmlns:mc="http://schemas.openxmlformats.org/markup-compatibility/2006">
                    <mc:Choice xmlns:v="urn:schemas-microsoft-com:vml" Requires="v">
                      <p:oleObj spid="_x0000_s3400" name="" r:id="rId18" imgW="621665" imgH="177800" progId="Equation.3">
                        <p:embed/>
                      </p:oleObj>
                    </mc:Choice>
                    <mc:Fallback>
                      <p:oleObj name="" r:id="rId18" imgW="621665" imgH="177800" progId="Equation.3">
                        <p:embed/>
                        <p:pic>
                          <p:nvPicPr>
                            <p:cNvPr id="0" name="图片 3399"/>
                            <p:cNvPicPr/>
                            <p:nvPr/>
                          </p:nvPicPr>
                          <p:blipFill>
                            <a:blip r:embed="rId4"/>
                            <a:stretch>
                              <a:fillRect/>
                            </a:stretch>
                          </p:blipFill>
                          <p:spPr>
                            <a:xfrm>
                              <a:off x="1306" y="230"/>
                              <a:ext cx="1102" cy="314"/>
                            </a:xfrm>
                            <a:prstGeom prst="rect">
                              <a:avLst/>
                            </a:prstGeom>
                            <a:noFill/>
                            <a:ln w="38100">
                              <a:noFill/>
                              <a:miter/>
                            </a:ln>
                          </p:spPr>
                        </p:pic>
                      </p:oleObj>
                    </mc:Fallback>
                  </mc:AlternateContent>
                </a:graphicData>
              </a:graphic>
            </p:graphicFrame>
            <p:sp>
              <p:nvSpPr>
                <p:cNvPr id="219245" name="Line 34"/>
                <p:cNvSpPr/>
                <p:nvPr/>
              </p:nvSpPr>
              <p:spPr>
                <a:xfrm>
                  <a:off x="1216" y="512"/>
                  <a:ext cx="1296" cy="0"/>
                </a:xfrm>
                <a:prstGeom prst="line">
                  <a:avLst/>
                </a:prstGeom>
                <a:ln w="28575" cap="flat" cmpd="sng">
                  <a:solidFill>
                    <a:schemeClr val="tx1"/>
                  </a:solidFill>
                  <a:prstDash val="solid"/>
                  <a:headEnd type="none" w="med" len="med"/>
                  <a:tailEnd type="triangle" w="med" len="med"/>
                </a:ln>
              </p:spPr>
            </p:sp>
            <p:sp>
              <p:nvSpPr>
                <p:cNvPr id="219246" name="Line 35"/>
                <p:cNvSpPr/>
                <p:nvPr/>
              </p:nvSpPr>
              <p:spPr>
                <a:xfrm>
                  <a:off x="0" y="512"/>
                  <a:ext cx="960" cy="0"/>
                </a:xfrm>
                <a:prstGeom prst="line">
                  <a:avLst/>
                </a:prstGeom>
                <a:ln w="28575" cap="flat" cmpd="sng">
                  <a:solidFill>
                    <a:schemeClr val="tx1"/>
                  </a:solidFill>
                  <a:prstDash val="solid"/>
                  <a:headEnd type="none" w="med" len="med"/>
                  <a:tailEnd type="triangle" w="med" len="med"/>
                </a:ln>
              </p:spPr>
            </p:sp>
            <p:sp>
              <p:nvSpPr>
                <p:cNvPr id="219247" name="Line 36"/>
                <p:cNvSpPr/>
                <p:nvPr/>
              </p:nvSpPr>
              <p:spPr>
                <a:xfrm flipV="1">
                  <a:off x="1090" y="608"/>
                  <a:ext cx="0" cy="384"/>
                </a:xfrm>
                <a:prstGeom prst="line">
                  <a:avLst/>
                </a:prstGeom>
                <a:ln w="28575" cap="flat" cmpd="sng">
                  <a:solidFill>
                    <a:schemeClr val="tx1"/>
                  </a:solidFill>
                  <a:prstDash val="solid"/>
                  <a:headEnd type="none" w="med" len="med"/>
                  <a:tailEnd type="triangle" w="med" len="med"/>
                </a:ln>
              </p:spPr>
            </p:sp>
            <p:graphicFrame>
              <p:nvGraphicFramePr>
                <p:cNvPr id="219248" name="Object 46"/>
                <p:cNvGraphicFramePr>
                  <a:graphicFrameLocks noChangeAspect="1"/>
                </p:cNvGraphicFramePr>
                <p:nvPr/>
              </p:nvGraphicFramePr>
              <p:xfrm>
                <a:off x="1114" y="583"/>
                <a:ext cx="270" cy="449"/>
              </p:xfrm>
              <a:graphic>
                <a:graphicData uri="http://schemas.openxmlformats.org/presentationml/2006/ole">
                  <mc:AlternateContent xmlns:mc="http://schemas.openxmlformats.org/markup-compatibility/2006">
                    <mc:Choice xmlns:v="urn:schemas-microsoft-com:vml" Requires="v">
                      <p:oleObj spid="_x0000_s3396" name="" r:id="rId19" imgW="152400" imgH="254000" progId="Equation.3">
                        <p:embed/>
                      </p:oleObj>
                    </mc:Choice>
                    <mc:Fallback>
                      <p:oleObj name="" r:id="rId19" imgW="152400" imgH="254000" progId="Equation.3">
                        <p:embed/>
                        <p:pic>
                          <p:nvPicPr>
                            <p:cNvPr id="0" name="图片 3395"/>
                            <p:cNvPicPr/>
                            <p:nvPr/>
                          </p:nvPicPr>
                          <p:blipFill>
                            <a:blip r:embed="rId8"/>
                            <a:stretch>
                              <a:fillRect/>
                            </a:stretch>
                          </p:blipFill>
                          <p:spPr>
                            <a:xfrm>
                              <a:off x="1114" y="583"/>
                              <a:ext cx="270" cy="449"/>
                            </a:xfrm>
                            <a:prstGeom prst="rect">
                              <a:avLst/>
                            </a:prstGeom>
                            <a:noFill/>
                            <a:ln w="38100">
                              <a:noFill/>
                              <a:miter/>
                            </a:ln>
                          </p:spPr>
                        </p:pic>
                      </p:oleObj>
                    </mc:Fallback>
                  </mc:AlternateContent>
                </a:graphicData>
              </a:graphic>
            </p:graphicFrame>
            <p:sp>
              <p:nvSpPr>
                <p:cNvPr id="219249" name="Line 38"/>
                <p:cNvSpPr/>
                <p:nvPr/>
              </p:nvSpPr>
              <p:spPr>
                <a:xfrm rot="-10800000" flipV="1">
                  <a:off x="1088" y="0"/>
                  <a:ext cx="0" cy="384"/>
                </a:xfrm>
                <a:prstGeom prst="line">
                  <a:avLst/>
                </a:prstGeom>
                <a:ln w="28575" cap="flat" cmpd="sng">
                  <a:solidFill>
                    <a:schemeClr val="tx1"/>
                  </a:solidFill>
                  <a:prstDash val="solid"/>
                  <a:headEnd type="none" w="med" len="med"/>
                  <a:tailEnd type="triangle" w="med" len="med"/>
                </a:ln>
              </p:spPr>
            </p:sp>
            <p:graphicFrame>
              <p:nvGraphicFramePr>
                <p:cNvPr id="219250" name="Object 48"/>
                <p:cNvGraphicFramePr>
                  <a:graphicFrameLocks noChangeAspect="1"/>
                </p:cNvGraphicFramePr>
                <p:nvPr/>
              </p:nvGraphicFramePr>
              <p:xfrm>
                <a:off x="1112" y="0"/>
                <a:ext cx="270" cy="315"/>
              </p:xfrm>
              <a:graphic>
                <a:graphicData uri="http://schemas.openxmlformats.org/presentationml/2006/ole">
                  <mc:AlternateContent xmlns:mc="http://schemas.openxmlformats.org/markup-compatibility/2006">
                    <mc:Choice xmlns:v="urn:schemas-microsoft-com:vml" Requires="v">
                      <p:oleObj spid="_x0000_s3398" name="" r:id="rId20" imgW="152400" imgH="177800" progId="Equation.3">
                        <p:embed/>
                      </p:oleObj>
                    </mc:Choice>
                    <mc:Fallback>
                      <p:oleObj name="" r:id="rId20" imgW="152400" imgH="177800" progId="Equation.3">
                        <p:embed/>
                        <p:pic>
                          <p:nvPicPr>
                            <p:cNvPr id="0" name="图片 3397"/>
                            <p:cNvPicPr/>
                            <p:nvPr/>
                          </p:nvPicPr>
                          <p:blipFill>
                            <a:blip r:embed="rId10"/>
                            <a:stretch>
                              <a:fillRect/>
                            </a:stretch>
                          </p:blipFill>
                          <p:spPr>
                            <a:xfrm>
                              <a:off x="1112" y="0"/>
                              <a:ext cx="270" cy="315"/>
                            </a:xfrm>
                            <a:prstGeom prst="rect">
                              <a:avLst/>
                            </a:prstGeom>
                            <a:noFill/>
                            <a:ln w="38100">
                              <a:noFill/>
                              <a:miter/>
                            </a:ln>
                          </p:spPr>
                        </p:pic>
                      </p:oleObj>
                    </mc:Fallback>
                  </mc:AlternateContent>
                </a:graphicData>
              </a:graphic>
            </p:graphicFrame>
          </p:grpSp>
        </p:grpSp>
        <p:grpSp>
          <p:nvGrpSpPr>
            <p:cNvPr id="219224" name="Group 49"/>
            <p:cNvGrpSpPr/>
            <p:nvPr/>
          </p:nvGrpSpPr>
          <p:grpSpPr>
            <a:xfrm>
              <a:off x="3024" y="0"/>
              <a:ext cx="2560" cy="1008"/>
              <a:chOff x="0" y="0"/>
              <a:chExt cx="2560" cy="1056"/>
            </a:xfrm>
          </p:grpSpPr>
          <p:sp>
            <p:nvSpPr>
              <p:cNvPr id="219226" name="Rectangle 59"/>
              <p:cNvSpPr/>
              <p:nvPr/>
            </p:nvSpPr>
            <p:spPr>
              <a:xfrm>
                <a:off x="0" y="0"/>
                <a:ext cx="2544" cy="1056"/>
              </a:xfrm>
              <a:prstGeom prst="rect">
                <a:avLst/>
              </a:prstGeom>
              <a:solidFill>
                <a:srgbClr val="CCFF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pSp>
            <p:nvGrpSpPr>
              <p:cNvPr id="219227" name="Group 51"/>
              <p:cNvGrpSpPr/>
              <p:nvPr/>
            </p:nvGrpSpPr>
            <p:grpSpPr>
              <a:xfrm>
                <a:off x="16" y="32"/>
                <a:ext cx="2544" cy="1024"/>
                <a:chOff x="0" y="0"/>
                <a:chExt cx="2544" cy="1024"/>
              </a:xfrm>
            </p:grpSpPr>
            <p:sp>
              <p:nvSpPr>
                <p:cNvPr id="219228" name="Line 40"/>
                <p:cNvSpPr/>
                <p:nvPr/>
              </p:nvSpPr>
              <p:spPr>
                <a:xfrm rot="-10800000" flipV="1">
                  <a:off x="1362" y="0"/>
                  <a:ext cx="0" cy="384"/>
                </a:xfrm>
                <a:prstGeom prst="line">
                  <a:avLst/>
                </a:prstGeom>
                <a:ln w="28575" cap="flat" cmpd="sng">
                  <a:solidFill>
                    <a:schemeClr val="tx1"/>
                  </a:solidFill>
                  <a:prstDash val="solid"/>
                  <a:headEnd type="none" w="med" len="med"/>
                  <a:tailEnd type="triangle" w="med" len="med"/>
                </a:ln>
              </p:spPr>
            </p:sp>
            <p:graphicFrame>
              <p:nvGraphicFramePr>
                <p:cNvPr id="219229" name="Object 53"/>
                <p:cNvGraphicFramePr>
                  <a:graphicFrameLocks noChangeAspect="1"/>
                </p:cNvGraphicFramePr>
                <p:nvPr/>
              </p:nvGraphicFramePr>
              <p:xfrm>
                <a:off x="1386" y="16"/>
                <a:ext cx="270" cy="315"/>
              </p:xfrm>
              <a:graphic>
                <a:graphicData uri="http://schemas.openxmlformats.org/presentationml/2006/ole">
                  <mc:AlternateContent xmlns:mc="http://schemas.openxmlformats.org/markup-compatibility/2006">
                    <mc:Choice xmlns:v="urn:schemas-microsoft-com:vml" Requires="v">
                      <p:oleObj spid="_x0000_s3395" name="" r:id="rId21" imgW="152400" imgH="177800" progId="Equation.3">
                        <p:embed/>
                      </p:oleObj>
                    </mc:Choice>
                    <mc:Fallback>
                      <p:oleObj name="" r:id="rId21" imgW="152400" imgH="177800" progId="Equation.3">
                        <p:embed/>
                        <p:pic>
                          <p:nvPicPr>
                            <p:cNvPr id="0" name="图片 3394"/>
                            <p:cNvPicPr/>
                            <p:nvPr/>
                          </p:nvPicPr>
                          <p:blipFill>
                            <a:blip r:embed="rId10"/>
                            <a:stretch>
                              <a:fillRect/>
                            </a:stretch>
                          </p:blipFill>
                          <p:spPr>
                            <a:xfrm>
                              <a:off x="1386" y="16"/>
                              <a:ext cx="270" cy="315"/>
                            </a:xfrm>
                            <a:prstGeom prst="rect">
                              <a:avLst/>
                            </a:prstGeom>
                            <a:noFill/>
                            <a:ln w="38100">
                              <a:noFill/>
                              <a:miter/>
                            </a:ln>
                          </p:spPr>
                        </p:pic>
                      </p:oleObj>
                    </mc:Fallback>
                  </mc:AlternateContent>
                </a:graphicData>
              </a:graphic>
            </p:graphicFrame>
            <p:sp>
              <p:nvSpPr>
                <p:cNvPr id="219230" name="Line 46"/>
                <p:cNvSpPr/>
                <p:nvPr/>
              </p:nvSpPr>
              <p:spPr>
                <a:xfrm>
                  <a:off x="0" y="496"/>
                  <a:ext cx="336" cy="0"/>
                </a:xfrm>
                <a:prstGeom prst="line">
                  <a:avLst/>
                </a:prstGeom>
                <a:ln w="28575" cap="flat" cmpd="sng">
                  <a:solidFill>
                    <a:schemeClr val="tx1"/>
                  </a:solidFill>
                  <a:prstDash val="solid"/>
                  <a:headEnd type="none" w="med" len="med"/>
                  <a:tailEnd type="triangle" w="med" len="med"/>
                </a:ln>
              </p:spPr>
            </p:sp>
            <p:sp>
              <p:nvSpPr>
                <p:cNvPr id="219231" name="AutoShape 47"/>
                <p:cNvSpPr/>
                <p:nvPr/>
              </p:nvSpPr>
              <p:spPr>
                <a:xfrm>
                  <a:off x="336" y="376"/>
                  <a:ext cx="240" cy="240"/>
                </a:xfrm>
                <a:prstGeom prst="flowChartSummingJunction">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sp>
              <p:nvSpPr>
                <p:cNvPr id="219232" name="Line 48"/>
                <p:cNvSpPr/>
                <p:nvPr/>
              </p:nvSpPr>
              <p:spPr>
                <a:xfrm>
                  <a:off x="576" y="496"/>
                  <a:ext cx="672" cy="0"/>
                </a:xfrm>
                <a:prstGeom prst="line">
                  <a:avLst/>
                </a:prstGeom>
                <a:ln w="28575" cap="flat" cmpd="sng">
                  <a:solidFill>
                    <a:schemeClr val="tx1"/>
                  </a:solidFill>
                  <a:prstDash val="solid"/>
                  <a:headEnd type="none" w="med" len="med"/>
                  <a:tailEnd type="triangle" w="med" len="med"/>
                </a:ln>
              </p:spPr>
            </p:sp>
            <p:sp>
              <p:nvSpPr>
                <p:cNvPr id="219233" name="Line 49"/>
                <p:cNvSpPr/>
                <p:nvPr/>
              </p:nvSpPr>
              <p:spPr>
                <a:xfrm>
                  <a:off x="1488" y="496"/>
                  <a:ext cx="960" cy="0"/>
                </a:xfrm>
                <a:prstGeom prst="line">
                  <a:avLst/>
                </a:prstGeom>
                <a:ln w="28575" cap="flat" cmpd="sng">
                  <a:solidFill>
                    <a:schemeClr val="tx1"/>
                  </a:solidFill>
                  <a:prstDash val="solid"/>
                  <a:headEnd type="none" w="med" len="med"/>
                  <a:tailEnd type="triangle" w="med" len="med"/>
                </a:ln>
              </p:spPr>
            </p:sp>
            <p:sp>
              <p:nvSpPr>
                <p:cNvPr id="219234" name="AutoShape 50"/>
                <p:cNvSpPr/>
                <p:nvPr/>
              </p:nvSpPr>
              <p:spPr>
                <a:xfrm>
                  <a:off x="1248" y="376"/>
                  <a:ext cx="240" cy="240"/>
                </a:xfrm>
                <a:prstGeom prst="flowChartSummingJunction">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aphicFrame>
              <p:nvGraphicFramePr>
                <p:cNvPr id="219235" name="Object 59"/>
                <p:cNvGraphicFramePr>
                  <a:graphicFrameLocks noChangeAspect="1"/>
                </p:cNvGraphicFramePr>
                <p:nvPr/>
              </p:nvGraphicFramePr>
              <p:xfrm>
                <a:off x="18" y="208"/>
                <a:ext cx="270" cy="292"/>
              </p:xfrm>
              <a:graphic>
                <a:graphicData uri="http://schemas.openxmlformats.org/presentationml/2006/ole">
                  <mc:AlternateContent xmlns:mc="http://schemas.openxmlformats.org/markup-compatibility/2006">
                    <mc:Choice xmlns:v="urn:schemas-microsoft-com:vml" Requires="v">
                      <p:oleObj spid="_x0000_s3407" name="" r:id="rId22" imgW="152400" imgH="165100" progId="Equation.3">
                        <p:embed/>
                      </p:oleObj>
                    </mc:Choice>
                    <mc:Fallback>
                      <p:oleObj name="" r:id="rId22" imgW="152400" imgH="165100" progId="Equation.3">
                        <p:embed/>
                        <p:pic>
                          <p:nvPicPr>
                            <p:cNvPr id="0" name="图片 3406"/>
                            <p:cNvPicPr/>
                            <p:nvPr/>
                          </p:nvPicPr>
                          <p:blipFill>
                            <a:blip r:embed="rId2"/>
                            <a:stretch>
                              <a:fillRect/>
                            </a:stretch>
                          </p:blipFill>
                          <p:spPr>
                            <a:xfrm>
                              <a:off x="18" y="208"/>
                              <a:ext cx="270" cy="292"/>
                            </a:xfrm>
                            <a:prstGeom prst="rect">
                              <a:avLst/>
                            </a:prstGeom>
                            <a:noFill/>
                            <a:ln w="38100">
                              <a:noFill/>
                              <a:miter/>
                            </a:ln>
                          </p:spPr>
                        </p:pic>
                      </p:oleObj>
                    </mc:Fallback>
                  </mc:AlternateContent>
                </a:graphicData>
              </a:graphic>
            </p:graphicFrame>
            <p:graphicFrame>
              <p:nvGraphicFramePr>
                <p:cNvPr id="219236" name="Object 60"/>
                <p:cNvGraphicFramePr>
                  <a:graphicFrameLocks noChangeAspect="1"/>
                </p:cNvGraphicFramePr>
                <p:nvPr/>
              </p:nvGraphicFramePr>
              <p:xfrm>
                <a:off x="1442" y="214"/>
                <a:ext cx="1102" cy="314"/>
              </p:xfrm>
              <a:graphic>
                <a:graphicData uri="http://schemas.openxmlformats.org/presentationml/2006/ole">
                  <mc:AlternateContent xmlns:mc="http://schemas.openxmlformats.org/markup-compatibility/2006">
                    <mc:Choice xmlns:v="urn:schemas-microsoft-com:vml" Requires="v">
                      <p:oleObj spid="_x0000_s3408" name="" r:id="rId23" imgW="621665" imgH="177800" progId="Equation.3">
                        <p:embed/>
                      </p:oleObj>
                    </mc:Choice>
                    <mc:Fallback>
                      <p:oleObj name="" r:id="rId23" imgW="621665" imgH="177800" progId="Equation.3">
                        <p:embed/>
                        <p:pic>
                          <p:nvPicPr>
                            <p:cNvPr id="0" name="图片 3407"/>
                            <p:cNvPicPr/>
                            <p:nvPr/>
                          </p:nvPicPr>
                          <p:blipFill>
                            <a:blip r:embed="rId4"/>
                            <a:stretch>
                              <a:fillRect/>
                            </a:stretch>
                          </p:blipFill>
                          <p:spPr>
                            <a:xfrm>
                              <a:off x="1442" y="214"/>
                              <a:ext cx="1102" cy="314"/>
                            </a:xfrm>
                            <a:prstGeom prst="rect">
                              <a:avLst/>
                            </a:prstGeom>
                            <a:noFill/>
                            <a:ln w="38100">
                              <a:noFill/>
                              <a:miter/>
                            </a:ln>
                          </p:spPr>
                        </p:pic>
                      </p:oleObj>
                    </mc:Fallback>
                  </mc:AlternateContent>
                </a:graphicData>
              </a:graphic>
            </p:graphicFrame>
            <p:graphicFrame>
              <p:nvGraphicFramePr>
                <p:cNvPr id="219237" name="Object 61"/>
                <p:cNvGraphicFramePr>
                  <a:graphicFrameLocks noChangeAspect="1"/>
                </p:cNvGraphicFramePr>
                <p:nvPr/>
              </p:nvGraphicFramePr>
              <p:xfrm>
                <a:off x="573" y="208"/>
                <a:ext cx="675" cy="292"/>
              </p:xfrm>
              <a:graphic>
                <a:graphicData uri="http://schemas.openxmlformats.org/presentationml/2006/ole">
                  <mc:AlternateContent xmlns:mc="http://schemas.openxmlformats.org/markup-compatibility/2006">
                    <mc:Choice xmlns:v="urn:schemas-microsoft-com:vml" Requires="v">
                      <p:oleObj spid="_x0000_s3406" name="" r:id="rId24" imgW="381000" imgH="165100" progId="Equation.3">
                        <p:embed/>
                      </p:oleObj>
                    </mc:Choice>
                    <mc:Fallback>
                      <p:oleObj name="" r:id="rId24" imgW="381000" imgH="165100" progId="Equation.3">
                        <p:embed/>
                        <p:pic>
                          <p:nvPicPr>
                            <p:cNvPr id="0" name="图片 3405"/>
                            <p:cNvPicPr/>
                            <p:nvPr/>
                          </p:nvPicPr>
                          <p:blipFill>
                            <a:blip r:embed="rId6"/>
                            <a:stretch>
                              <a:fillRect/>
                            </a:stretch>
                          </p:blipFill>
                          <p:spPr>
                            <a:xfrm>
                              <a:off x="573" y="208"/>
                              <a:ext cx="675" cy="292"/>
                            </a:xfrm>
                            <a:prstGeom prst="rect">
                              <a:avLst/>
                            </a:prstGeom>
                            <a:noFill/>
                            <a:ln w="38100">
                              <a:noFill/>
                              <a:miter/>
                            </a:ln>
                          </p:spPr>
                        </p:pic>
                      </p:oleObj>
                    </mc:Fallback>
                  </mc:AlternateContent>
                </a:graphicData>
              </a:graphic>
            </p:graphicFrame>
            <p:sp>
              <p:nvSpPr>
                <p:cNvPr id="219238" name="Line 54"/>
                <p:cNvSpPr/>
                <p:nvPr/>
              </p:nvSpPr>
              <p:spPr>
                <a:xfrm flipV="1">
                  <a:off x="456" y="600"/>
                  <a:ext cx="0" cy="384"/>
                </a:xfrm>
                <a:prstGeom prst="line">
                  <a:avLst/>
                </a:prstGeom>
                <a:ln w="28575" cap="flat" cmpd="sng">
                  <a:solidFill>
                    <a:schemeClr val="tx1"/>
                  </a:solidFill>
                  <a:prstDash val="solid"/>
                  <a:headEnd type="none" w="med" len="med"/>
                  <a:tailEnd type="triangle" w="med" len="med"/>
                </a:ln>
              </p:spPr>
            </p:sp>
            <p:graphicFrame>
              <p:nvGraphicFramePr>
                <p:cNvPr id="219239" name="Object 63"/>
                <p:cNvGraphicFramePr>
                  <a:graphicFrameLocks noChangeAspect="1"/>
                </p:cNvGraphicFramePr>
                <p:nvPr/>
              </p:nvGraphicFramePr>
              <p:xfrm>
                <a:off x="480" y="575"/>
                <a:ext cx="270" cy="449"/>
              </p:xfrm>
              <a:graphic>
                <a:graphicData uri="http://schemas.openxmlformats.org/presentationml/2006/ole">
                  <mc:AlternateContent xmlns:mc="http://schemas.openxmlformats.org/markup-compatibility/2006">
                    <mc:Choice xmlns:v="urn:schemas-microsoft-com:vml" Requires="v">
                      <p:oleObj spid="_x0000_s3402" name="" r:id="rId25" imgW="152400" imgH="254000" progId="Equation.3">
                        <p:embed/>
                      </p:oleObj>
                    </mc:Choice>
                    <mc:Fallback>
                      <p:oleObj name="" r:id="rId25" imgW="152400" imgH="254000" progId="Equation.3">
                        <p:embed/>
                        <p:pic>
                          <p:nvPicPr>
                            <p:cNvPr id="0" name="图片 3401"/>
                            <p:cNvPicPr/>
                            <p:nvPr/>
                          </p:nvPicPr>
                          <p:blipFill>
                            <a:blip r:embed="rId8"/>
                            <a:stretch>
                              <a:fillRect/>
                            </a:stretch>
                          </p:blipFill>
                          <p:spPr>
                            <a:xfrm>
                              <a:off x="480" y="575"/>
                              <a:ext cx="270" cy="449"/>
                            </a:xfrm>
                            <a:prstGeom prst="rect">
                              <a:avLst/>
                            </a:prstGeom>
                            <a:noFill/>
                            <a:ln w="38100">
                              <a:noFill/>
                              <a:miter/>
                            </a:ln>
                          </p:spPr>
                        </p:pic>
                      </p:oleObj>
                    </mc:Fallback>
                  </mc:AlternateContent>
                </a:graphicData>
              </a:graphic>
            </p:graphicFrame>
          </p:grpSp>
        </p:grpSp>
        <p:sp>
          <p:nvSpPr>
            <p:cNvPr id="219225" name="AutoShape 147"/>
            <p:cNvSpPr/>
            <p:nvPr/>
          </p:nvSpPr>
          <p:spPr>
            <a:xfrm>
              <a:off x="2592" y="384"/>
              <a:ext cx="432" cy="240"/>
            </a:xfrm>
            <a:prstGeom prst="leftRightArrow">
              <a:avLst>
                <a:gd name="adj1" fmla="val 50000"/>
                <a:gd name="adj2" fmla="val 36000"/>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pSp>
      <p:grpSp>
        <p:nvGrpSpPr>
          <p:cNvPr id="12" name="Group 65"/>
          <p:cNvGrpSpPr/>
          <p:nvPr/>
        </p:nvGrpSpPr>
        <p:grpSpPr>
          <a:xfrm>
            <a:off x="152400" y="3200400"/>
            <a:ext cx="8839200" cy="990600"/>
            <a:chOff x="0" y="0"/>
            <a:chExt cx="5568" cy="624"/>
          </a:xfrm>
        </p:grpSpPr>
        <p:grpSp>
          <p:nvGrpSpPr>
            <p:cNvPr id="219196" name="Group 66"/>
            <p:cNvGrpSpPr/>
            <p:nvPr/>
          </p:nvGrpSpPr>
          <p:grpSpPr>
            <a:xfrm>
              <a:off x="0" y="0"/>
              <a:ext cx="2592" cy="624"/>
              <a:chOff x="0" y="0"/>
              <a:chExt cx="2688" cy="624"/>
            </a:xfrm>
          </p:grpSpPr>
          <p:sp>
            <p:nvSpPr>
              <p:cNvPr id="219211" name="Rectangle 108"/>
              <p:cNvSpPr/>
              <p:nvPr/>
            </p:nvSpPr>
            <p:spPr>
              <a:xfrm>
                <a:off x="0" y="0"/>
                <a:ext cx="2688" cy="624"/>
              </a:xfrm>
              <a:prstGeom prst="rect">
                <a:avLst/>
              </a:prstGeom>
              <a:solidFill>
                <a:srgbClr val="CCFF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pSp>
            <p:nvGrpSpPr>
              <p:cNvPr id="219212" name="Group 68"/>
              <p:cNvGrpSpPr/>
              <p:nvPr/>
            </p:nvGrpSpPr>
            <p:grpSpPr>
              <a:xfrm>
                <a:off x="48" y="34"/>
                <a:ext cx="2592" cy="542"/>
                <a:chOff x="0" y="0"/>
                <a:chExt cx="2592" cy="542"/>
              </a:xfrm>
            </p:grpSpPr>
            <p:sp>
              <p:nvSpPr>
                <p:cNvPr id="219213" name="Line 61"/>
                <p:cNvSpPr/>
                <p:nvPr/>
              </p:nvSpPr>
              <p:spPr>
                <a:xfrm>
                  <a:off x="0" y="350"/>
                  <a:ext cx="336" cy="0"/>
                </a:xfrm>
                <a:prstGeom prst="line">
                  <a:avLst/>
                </a:prstGeom>
                <a:ln w="28575" cap="flat" cmpd="sng">
                  <a:solidFill>
                    <a:schemeClr val="tx1"/>
                  </a:solidFill>
                  <a:prstDash val="solid"/>
                  <a:headEnd type="none" w="med" len="med"/>
                  <a:tailEnd type="triangle" w="med" len="med"/>
                </a:ln>
              </p:spPr>
            </p:sp>
            <p:graphicFrame>
              <p:nvGraphicFramePr>
                <p:cNvPr id="219214" name="Object 70"/>
                <p:cNvGraphicFramePr>
                  <a:graphicFrameLocks noChangeAspect="1"/>
                </p:cNvGraphicFramePr>
                <p:nvPr/>
              </p:nvGraphicFramePr>
              <p:xfrm>
                <a:off x="18" y="46"/>
                <a:ext cx="270" cy="292"/>
              </p:xfrm>
              <a:graphic>
                <a:graphicData uri="http://schemas.openxmlformats.org/presentationml/2006/ole">
                  <mc:AlternateContent xmlns:mc="http://schemas.openxmlformats.org/markup-compatibility/2006">
                    <mc:Choice xmlns:v="urn:schemas-microsoft-com:vml" Requires="v">
                      <p:oleObj spid="_x0000_s3405" name="" r:id="rId26" imgW="152400" imgH="165100" progId="Equation.3">
                        <p:embed/>
                      </p:oleObj>
                    </mc:Choice>
                    <mc:Fallback>
                      <p:oleObj name="" r:id="rId26" imgW="152400" imgH="165100" progId="Equation.3">
                        <p:embed/>
                        <p:pic>
                          <p:nvPicPr>
                            <p:cNvPr id="0" name="图片 3404"/>
                            <p:cNvPicPr/>
                            <p:nvPr/>
                          </p:nvPicPr>
                          <p:blipFill>
                            <a:blip r:embed="rId2"/>
                            <a:stretch>
                              <a:fillRect/>
                            </a:stretch>
                          </p:blipFill>
                          <p:spPr>
                            <a:xfrm>
                              <a:off x="18" y="46"/>
                              <a:ext cx="270" cy="292"/>
                            </a:xfrm>
                            <a:prstGeom prst="rect">
                              <a:avLst/>
                            </a:prstGeom>
                            <a:noFill/>
                            <a:ln w="38100">
                              <a:noFill/>
                              <a:miter/>
                            </a:ln>
                          </p:spPr>
                        </p:pic>
                      </p:oleObj>
                    </mc:Fallback>
                  </mc:AlternateContent>
                </a:graphicData>
              </a:graphic>
            </p:graphicFrame>
            <p:sp>
              <p:nvSpPr>
                <p:cNvPr id="219215" name="Rectangle 63"/>
                <p:cNvSpPr/>
                <p:nvPr/>
              </p:nvSpPr>
              <p:spPr>
                <a:xfrm>
                  <a:off x="336" y="158"/>
                  <a:ext cx="384" cy="384"/>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aphicFrame>
              <p:nvGraphicFramePr>
                <p:cNvPr id="219216" name="Object 72"/>
                <p:cNvGraphicFramePr>
                  <a:graphicFrameLocks noChangeAspect="1"/>
                </p:cNvGraphicFramePr>
                <p:nvPr/>
              </p:nvGraphicFramePr>
              <p:xfrm>
                <a:off x="384" y="186"/>
                <a:ext cx="314" cy="356"/>
              </p:xfrm>
              <a:graphic>
                <a:graphicData uri="http://schemas.openxmlformats.org/presentationml/2006/ole">
                  <mc:AlternateContent xmlns:mc="http://schemas.openxmlformats.org/markup-compatibility/2006">
                    <mc:Choice xmlns:v="urn:schemas-microsoft-com:vml" Requires="v">
                      <p:oleObj spid="_x0000_s3409" name="" r:id="rId27" imgW="190500" imgH="215900" progId="Equation.3">
                        <p:embed/>
                      </p:oleObj>
                    </mc:Choice>
                    <mc:Fallback>
                      <p:oleObj name="" r:id="rId27" imgW="190500" imgH="215900" progId="Equation.3">
                        <p:embed/>
                        <p:pic>
                          <p:nvPicPr>
                            <p:cNvPr id="0" name="图片 3408"/>
                            <p:cNvPicPr/>
                            <p:nvPr/>
                          </p:nvPicPr>
                          <p:blipFill>
                            <a:blip r:embed="rId28"/>
                            <a:stretch>
                              <a:fillRect/>
                            </a:stretch>
                          </p:blipFill>
                          <p:spPr>
                            <a:xfrm>
                              <a:off x="384" y="186"/>
                              <a:ext cx="314" cy="356"/>
                            </a:xfrm>
                            <a:prstGeom prst="rect">
                              <a:avLst/>
                            </a:prstGeom>
                            <a:noFill/>
                            <a:ln w="38100">
                              <a:noFill/>
                              <a:miter/>
                            </a:ln>
                          </p:spPr>
                        </p:pic>
                      </p:oleObj>
                    </mc:Fallback>
                  </mc:AlternateContent>
                </a:graphicData>
              </a:graphic>
            </p:graphicFrame>
            <p:sp>
              <p:nvSpPr>
                <p:cNvPr id="219217" name="Line 65"/>
                <p:cNvSpPr/>
                <p:nvPr/>
              </p:nvSpPr>
              <p:spPr>
                <a:xfrm>
                  <a:off x="720" y="350"/>
                  <a:ext cx="624" cy="0"/>
                </a:xfrm>
                <a:prstGeom prst="line">
                  <a:avLst/>
                </a:prstGeom>
                <a:ln w="28575" cap="flat" cmpd="sng">
                  <a:solidFill>
                    <a:schemeClr val="tx1"/>
                  </a:solidFill>
                  <a:prstDash val="solid"/>
                  <a:headEnd type="none" w="med" len="med"/>
                  <a:tailEnd type="triangle" w="med" len="med"/>
                </a:ln>
              </p:spPr>
            </p:sp>
            <p:graphicFrame>
              <p:nvGraphicFramePr>
                <p:cNvPr id="219218" name="Object 74"/>
                <p:cNvGraphicFramePr>
                  <a:graphicFrameLocks noChangeAspect="1"/>
                </p:cNvGraphicFramePr>
                <p:nvPr/>
              </p:nvGraphicFramePr>
              <p:xfrm>
                <a:off x="760" y="1"/>
                <a:ext cx="517" cy="382"/>
              </p:xfrm>
              <a:graphic>
                <a:graphicData uri="http://schemas.openxmlformats.org/presentationml/2006/ole">
                  <mc:AlternateContent xmlns:mc="http://schemas.openxmlformats.org/markup-compatibility/2006">
                    <mc:Choice xmlns:v="urn:schemas-microsoft-com:vml" Requires="v">
                      <p:oleObj spid="_x0000_s3404" name="" r:id="rId29" imgW="292100" imgH="215900" progId="Equation.3">
                        <p:embed/>
                      </p:oleObj>
                    </mc:Choice>
                    <mc:Fallback>
                      <p:oleObj name="" r:id="rId29" imgW="292100" imgH="215900" progId="Equation.3">
                        <p:embed/>
                        <p:pic>
                          <p:nvPicPr>
                            <p:cNvPr id="0" name="图片 3403"/>
                            <p:cNvPicPr/>
                            <p:nvPr/>
                          </p:nvPicPr>
                          <p:blipFill>
                            <a:blip r:embed="rId30"/>
                            <a:stretch>
                              <a:fillRect/>
                            </a:stretch>
                          </p:blipFill>
                          <p:spPr>
                            <a:xfrm>
                              <a:off x="760" y="1"/>
                              <a:ext cx="517" cy="382"/>
                            </a:xfrm>
                            <a:prstGeom prst="rect">
                              <a:avLst/>
                            </a:prstGeom>
                            <a:noFill/>
                            <a:ln w="38100">
                              <a:noFill/>
                              <a:miter/>
                            </a:ln>
                          </p:spPr>
                        </p:pic>
                      </p:oleObj>
                    </mc:Fallback>
                  </mc:AlternateContent>
                </a:graphicData>
              </a:graphic>
            </p:graphicFrame>
            <p:sp>
              <p:nvSpPr>
                <p:cNvPr id="219219" name="Rectangle 67"/>
                <p:cNvSpPr/>
                <p:nvPr/>
              </p:nvSpPr>
              <p:spPr>
                <a:xfrm>
                  <a:off x="1344" y="158"/>
                  <a:ext cx="384" cy="384"/>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aphicFrame>
              <p:nvGraphicFramePr>
                <p:cNvPr id="219220" name="Object 76"/>
                <p:cNvGraphicFramePr>
                  <a:graphicFrameLocks noChangeAspect="1"/>
                </p:cNvGraphicFramePr>
                <p:nvPr/>
              </p:nvGraphicFramePr>
              <p:xfrm>
                <a:off x="1382" y="186"/>
                <a:ext cx="335" cy="356"/>
              </p:xfrm>
              <a:graphic>
                <a:graphicData uri="http://schemas.openxmlformats.org/presentationml/2006/ole">
                  <mc:AlternateContent xmlns:mc="http://schemas.openxmlformats.org/markup-compatibility/2006">
                    <mc:Choice xmlns:v="urn:schemas-microsoft-com:vml" Requires="v">
                      <p:oleObj spid="_x0000_s3410" name="" r:id="rId31" imgW="203200" imgH="215900" progId="Equation.3">
                        <p:embed/>
                      </p:oleObj>
                    </mc:Choice>
                    <mc:Fallback>
                      <p:oleObj name="" r:id="rId31" imgW="203200" imgH="215900" progId="Equation.3">
                        <p:embed/>
                        <p:pic>
                          <p:nvPicPr>
                            <p:cNvPr id="0" name="图片 3409"/>
                            <p:cNvPicPr/>
                            <p:nvPr/>
                          </p:nvPicPr>
                          <p:blipFill>
                            <a:blip r:embed="rId32"/>
                            <a:stretch>
                              <a:fillRect/>
                            </a:stretch>
                          </p:blipFill>
                          <p:spPr>
                            <a:xfrm>
                              <a:off x="1382" y="186"/>
                              <a:ext cx="335" cy="356"/>
                            </a:xfrm>
                            <a:prstGeom prst="rect">
                              <a:avLst/>
                            </a:prstGeom>
                            <a:noFill/>
                            <a:ln w="38100">
                              <a:noFill/>
                              <a:miter/>
                            </a:ln>
                          </p:spPr>
                        </p:pic>
                      </p:oleObj>
                    </mc:Fallback>
                  </mc:AlternateContent>
                </a:graphicData>
              </a:graphic>
            </p:graphicFrame>
            <p:sp>
              <p:nvSpPr>
                <p:cNvPr id="219221" name="Line 69"/>
                <p:cNvSpPr/>
                <p:nvPr/>
              </p:nvSpPr>
              <p:spPr>
                <a:xfrm>
                  <a:off x="1728" y="347"/>
                  <a:ext cx="864" cy="3"/>
                </a:xfrm>
                <a:prstGeom prst="line">
                  <a:avLst/>
                </a:prstGeom>
                <a:ln w="28575" cap="flat" cmpd="sng">
                  <a:solidFill>
                    <a:schemeClr val="tx1"/>
                  </a:solidFill>
                  <a:prstDash val="solid"/>
                  <a:headEnd type="none" w="med" len="med"/>
                  <a:tailEnd type="triangle" w="med" len="med"/>
                </a:ln>
              </p:spPr>
            </p:sp>
            <p:graphicFrame>
              <p:nvGraphicFramePr>
                <p:cNvPr id="219222" name="Object 78"/>
                <p:cNvGraphicFramePr>
                  <a:graphicFrameLocks noChangeAspect="1"/>
                </p:cNvGraphicFramePr>
                <p:nvPr/>
              </p:nvGraphicFramePr>
              <p:xfrm>
                <a:off x="1735" y="0"/>
                <a:ext cx="809" cy="382"/>
              </p:xfrm>
              <a:graphic>
                <a:graphicData uri="http://schemas.openxmlformats.org/presentationml/2006/ole">
                  <mc:AlternateContent xmlns:mc="http://schemas.openxmlformats.org/markup-compatibility/2006">
                    <mc:Choice xmlns:v="urn:schemas-microsoft-com:vml" Requires="v">
                      <p:oleObj spid="_x0000_s3401" name="" r:id="rId33" imgW="457200" imgH="215900" progId="Equation.3">
                        <p:embed/>
                      </p:oleObj>
                    </mc:Choice>
                    <mc:Fallback>
                      <p:oleObj name="" r:id="rId33" imgW="457200" imgH="215900" progId="Equation.3">
                        <p:embed/>
                        <p:pic>
                          <p:nvPicPr>
                            <p:cNvPr id="0" name="图片 3400"/>
                            <p:cNvPicPr/>
                            <p:nvPr/>
                          </p:nvPicPr>
                          <p:blipFill>
                            <a:blip r:embed="rId34"/>
                            <a:stretch>
                              <a:fillRect/>
                            </a:stretch>
                          </p:blipFill>
                          <p:spPr>
                            <a:xfrm>
                              <a:off x="1735" y="0"/>
                              <a:ext cx="809" cy="382"/>
                            </a:xfrm>
                            <a:prstGeom prst="rect">
                              <a:avLst/>
                            </a:prstGeom>
                            <a:noFill/>
                            <a:ln w="38100">
                              <a:noFill/>
                              <a:miter/>
                            </a:ln>
                          </p:spPr>
                        </p:pic>
                      </p:oleObj>
                    </mc:Fallback>
                  </mc:AlternateContent>
                </a:graphicData>
              </a:graphic>
            </p:graphicFrame>
          </p:grpSp>
        </p:grpSp>
        <p:grpSp>
          <p:nvGrpSpPr>
            <p:cNvPr id="219197" name="Group 79"/>
            <p:cNvGrpSpPr/>
            <p:nvPr/>
          </p:nvGrpSpPr>
          <p:grpSpPr>
            <a:xfrm>
              <a:off x="3024" y="0"/>
              <a:ext cx="2544" cy="624"/>
              <a:chOff x="0" y="0"/>
              <a:chExt cx="2640" cy="720"/>
            </a:xfrm>
          </p:grpSpPr>
          <p:sp>
            <p:nvSpPr>
              <p:cNvPr id="219199" name="Rectangle 82"/>
              <p:cNvSpPr/>
              <p:nvPr/>
            </p:nvSpPr>
            <p:spPr>
              <a:xfrm>
                <a:off x="0" y="0"/>
                <a:ext cx="2640" cy="720"/>
              </a:xfrm>
              <a:prstGeom prst="rect">
                <a:avLst/>
              </a:prstGeom>
              <a:solidFill>
                <a:srgbClr val="CCFF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pSp>
            <p:nvGrpSpPr>
              <p:cNvPr id="219200" name="Group 81"/>
              <p:cNvGrpSpPr/>
              <p:nvPr/>
            </p:nvGrpSpPr>
            <p:grpSpPr>
              <a:xfrm>
                <a:off x="32" y="24"/>
                <a:ext cx="2592" cy="542"/>
                <a:chOff x="0" y="0"/>
                <a:chExt cx="2592" cy="542"/>
              </a:xfrm>
            </p:grpSpPr>
            <p:sp>
              <p:nvSpPr>
                <p:cNvPr id="219201" name="Rectangle 77"/>
                <p:cNvSpPr/>
                <p:nvPr/>
              </p:nvSpPr>
              <p:spPr>
                <a:xfrm>
                  <a:off x="1344" y="158"/>
                  <a:ext cx="384" cy="384"/>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sp>
              <p:nvSpPr>
                <p:cNvPr id="219202" name="Line 71"/>
                <p:cNvSpPr/>
                <p:nvPr/>
              </p:nvSpPr>
              <p:spPr>
                <a:xfrm>
                  <a:off x="0" y="350"/>
                  <a:ext cx="336" cy="0"/>
                </a:xfrm>
                <a:prstGeom prst="line">
                  <a:avLst/>
                </a:prstGeom>
                <a:ln w="28575" cap="flat" cmpd="sng">
                  <a:solidFill>
                    <a:schemeClr val="tx1"/>
                  </a:solidFill>
                  <a:prstDash val="solid"/>
                  <a:headEnd type="none" w="med" len="med"/>
                  <a:tailEnd type="triangle" w="med" len="med"/>
                </a:ln>
              </p:spPr>
            </p:sp>
            <p:graphicFrame>
              <p:nvGraphicFramePr>
                <p:cNvPr id="219203" name="Object 84"/>
                <p:cNvGraphicFramePr>
                  <a:graphicFrameLocks noChangeAspect="1"/>
                </p:cNvGraphicFramePr>
                <p:nvPr/>
              </p:nvGraphicFramePr>
              <p:xfrm>
                <a:off x="18" y="46"/>
                <a:ext cx="270" cy="292"/>
              </p:xfrm>
              <a:graphic>
                <a:graphicData uri="http://schemas.openxmlformats.org/presentationml/2006/ole">
                  <mc:AlternateContent xmlns:mc="http://schemas.openxmlformats.org/markup-compatibility/2006">
                    <mc:Choice xmlns:v="urn:schemas-microsoft-com:vml" Requires="v">
                      <p:oleObj spid="_x0000_s3403" name="" r:id="rId35" imgW="152400" imgH="165100" progId="Equation.3">
                        <p:embed/>
                      </p:oleObj>
                    </mc:Choice>
                    <mc:Fallback>
                      <p:oleObj name="" r:id="rId35" imgW="152400" imgH="165100" progId="Equation.3">
                        <p:embed/>
                        <p:pic>
                          <p:nvPicPr>
                            <p:cNvPr id="0" name="图片 3402"/>
                            <p:cNvPicPr/>
                            <p:nvPr/>
                          </p:nvPicPr>
                          <p:blipFill>
                            <a:blip r:embed="rId2"/>
                            <a:stretch>
                              <a:fillRect/>
                            </a:stretch>
                          </p:blipFill>
                          <p:spPr>
                            <a:xfrm>
                              <a:off x="18" y="46"/>
                              <a:ext cx="270" cy="292"/>
                            </a:xfrm>
                            <a:prstGeom prst="rect">
                              <a:avLst/>
                            </a:prstGeom>
                            <a:noFill/>
                            <a:ln w="38100">
                              <a:noFill/>
                              <a:miter/>
                            </a:ln>
                          </p:spPr>
                        </p:pic>
                      </p:oleObj>
                    </mc:Fallback>
                  </mc:AlternateContent>
                </a:graphicData>
              </a:graphic>
            </p:graphicFrame>
            <p:sp>
              <p:nvSpPr>
                <p:cNvPr id="219204" name="Rectangle 73"/>
                <p:cNvSpPr/>
                <p:nvPr/>
              </p:nvSpPr>
              <p:spPr>
                <a:xfrm>
                  <a:off x="336" y="158"/>
                  <a:ext cx="384" cy="384"/>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aphicFrame>
              <p:nvGraphicFramePr>
                <p:cNvPr id="219205" name="Object 86"/>
                <p:cNvGraphicFramePr>
                  <a:graphicFrameLocks noChangeAspect="1"/>
                </p:cNvGraphicFramePr>
                <p:nvPr/>
              </p:nvGraphicFramePr>
              <p:xfrm>
                <a:off x="1392" y="186"/>
                <a:ext cx="314" cy="356"/>
              </p:xfrm>
              <a:graphic>
                <a:graphicData uri="http://schemas.openxmlformats.org/presentationml/2006/ole">
                  <mc:AlternateContent xmlns:mc="http://schemas.openxmlformats.org/markup-compatibility/2006">
                    <mc:Choice xmlns:v="urn:schemas-microsoft-com:vml" Requires="v">
                      <p:oleObj spid="_x0000_s3419" name="" r:id="rId36" imgW="190500" imgH="215900" progId="Equation.3">
                        <p:embed/>
                      </p:oleObj>
                    </mc:Choice>
                    <mc:Fallback>
                      <p:oleObj name="" r:id="rId36" imgW="190500" imgH="215900" progId="Equation.3">
                        <p:embed/>
                        <p:pic>
                          <p:nvPicPr>
                            <p:cNvPr id="0" name="图片 3418"/>
                            <p:cNvPicPr/>
                            <p:nvPr/>
                          </p:nvPicPr>
                          <p:blipFill>
                            <a:blip r:embed="rId28"/>
                            <a:stretch>
                              <a:fillRect/>
                            </a:stretch>
                          </p:blipFill>
                          <p:spPr>
                            <a:xfrm>
                              <a:off x="1392" y="186"/>
                              <a:ext cx="314" cy="356"/>
                            </a:xfrm>
                            <a:prstGeom prst="rect">
                              <a:avLst/>
                            </a:prstGeom>
                            <a:noFill/>
                            <a:ln w="38100">
                              <a:noFill/>
                              <a:miter/>
                            </a:ln>
                          </p:spPr>
                        </p:pic>
                      </p:oleObj>
                    </mc:Fallback>
                  </mc:AlternateContent>
                </a:graphicData>
              </a:graphic>
            </p:graphicFrame>
            <p:sp>
              <p:nvSpPr>
                <p:cNvPr id="219206" name="Line 75"/>
                <p:cNvSpPr/>
                <p:nvPr/>
              </p:nvSpPr>
              <p:spPr>
                <a:xfrm>
                  <a:off x="720" y="350"/>
                  <a:ext cx="624" cy="0"/>
                </a:xfrm>
                <a:prstGeom prst="line">
                  <a:avLst/>
                </a:prstGeom>
                <a:ln w="28575" cap="flat" cmpd="sng">
                  <a:solidFill>
                    <a:schemeClr val="tx1"/>
                  </a:solidFill>
                  <a:prstDash val="solid"/>
                  <a:headEnd type="none" w="med" len="med"/>
                  <a:tailEnd type="triangle" w="med" len="med"/>
                </a:ln>
              </p:spPr>
            </p:sp>
            <p:graphicFrame>
              <p:nvGraphicFramePr>
                <p:cNvPr id="219207" name="Object 88"/>
                <p:cNvGraphicFramePr>
                  <a:graphicFrameLocks noChangeAspect="1"/>
                </p:cNvGraphicFramePr>
                <p:nvPr/>
              </p:nvGraphicFramePr>
              <p:xfrm>
                <a:off x="738" y="1"/>
                <a:ext cx="562" cy="382"/>
              </p:xfrm>
              <a:graphic>
                <a:graphicData uri="http://schemas.openxmlformats.org/presentationml/2006/ole">
                  <mc:AlternateContent xmlns:mc="http://schemas.openxmlformats.org/markup-compatibility/2006">
                    <mc:Choice xmlns:v="urn:schemas-microsoft-com:vml" Requires="v">
                      <p:oleObj spid="_x0000_s3414" name="" r:id="rId37" imgW="316865" imgH="215900" progId="Equation.3">
                        <p:embed/>
                      </p:oleObj>
                    </mc:Choice>
                    <mc:Fallback>
                      <p:oleObj name="" r:id="rId37" imgW="316865" imgH="215900" progId="Equation.3">
                        <p:embed/>
                        <p:pic>
                          <p:nvPicPr>
                            <p:cNvPr id="0" name="图片 3413"/>
                            <p:cNvPicPr/>
                            <p:nvPr/>
                          </p:nvPicPr>
                          <p:blipFill>
                            <a:blip r:embed="rId38"/>
                            <a:stretch>
                              <a:fillRect/>
                            </a:stretch>
                          </p:blipFill>
                          <p:spPr>
                            <a:xfrm>
                              <a:off x="738" y="1"/>
                              <a:ext cx="562" cy="382"/>
                            </a:xfrm>
                            <a:prstGeom prst="rect">
                              <a:avLst/>
                            </a:prstGeom>
                            <a:noFill/>
                            <a:ln w="38100">
                              <a:noFill/>
                              <a:miter/>
                            </a:ln>
                          </p:spPr>
                        </p:pic>
                      </p:oleObj>
                    </mc:Fallback>
                  </mc:AlternateContent>
                </a:graphicData>
              </a:graphic>
            </p:graphicFrame>
            <p:graphicFrame>
              <p:nvGraphicFramePr>
                <p:cNvPr id="219208" name="Object 89"/>
                <p:cNvGraphicFramePr>
                  <a:graphicFrameLocks noChangeAspect="1"/>
                </p:cNvGraphicFramePr>
                <p:nvPr/>
              </p:nvGraphicFramePr>
              <p:xfrm>
                <a:off x="385" y="186"/>
                <a:ext cx="335" cy="356"/>
              </p:xfrm>
              <a:graphic>
                <a:graphicData uri="http://schemas.openxmlformats.org/presentationml/2006/ole">
                  <mc:AlternateContent xmlns:mc="http://schemas.openxmlformats.org/markup-compatibility/2006">
                    <mc:Choice xmlns:v="urn:schemas-microsoft-com:vml" Requires="v">
                      <p:oleObj spid="_x0000_s3417" name="" r:id="rId39" imgW="203200" imgH="215900" progId="Equation.3">
                        <p:embed/>
                      </p:oleObj>
                    </mc:Choice>
                    <mc:Fallback>
                      <p:oleObj name="" r:id="rId39" imgW="203200" imgH="215900" progId="Equation.3">
                        <p:embed/>
                        <p:pic>
                          <p:nvPicPr>
                            <p:cNvPr id="0" name="图片 3416"/>
                            <p:cNvPicPr/>
                            <p:nvPr/>
                          </p:nvPicPr>
                          <p:blipFill>
                            <a:blip r:embed="rId32"/>
                            <a:stretch>
                              <a:fillRect/>
                            </a:stretch>
                          </p:blipFill>
                          <p:spPr>
                            <a:xfrm>
                              <a:off x="385" y="186"/>
                              <a:ext cx="335" cy="356"/>
                            </a:xfrm>
                            <a:prstGeom prst="rect">
                              <a:avLst/>
                            </a:prstGeom>
                            <a:noFill/>
                            <a:ln w="38100">
                              <a:noFill/>
                              <a:miter/>
                            </a:ln>
                          </p:spPr>
                        </p:pic>
                      </p:oleObj>
                    </mc:Fallback>
                  </mc:AlternateContent>
                </a:graphicData>
              </a:graphic>
            </p:graphicFrame>
            <p:sp>
              <p:nvSpPr>
                <p:cNvPr id="219209" name="Line 79"/>
                <p:cNvSpPr/>
                <p:nvPr/>
              </p:nvSpPr>
              <p:spPr>
                <a:xfrm>
                  <a:off x="1728" y="347"/>
                  <a:ext cx="864" cy="3"/>
                </a:xfrm>
                <a:prstGeom prst="line">
                  <a:avLst/>
                </a:prstGeom>
                <a:ln w="28575" cap="flat" cmpd="sng">
                  <a:solidFill>
                    <a:schemeClr val="tx1"/>
                  </a:solidFill>
                  <a:prstDash val="solid"/>
                  <a:headEnd type="none" w="med" len="med"/>
                  <a:tailEnd type="triangle" w="med" len="med"/>
                </a:ln>
              </p:spPr>
            </p:sp>
            <p:graphicFrame>
              <p:nvGraphicFramePr>
                <p:cNvPr id="219210" name="Object 91"/>
                <p:cNvGraphicFramePr>
                  <a:graphicFrameLocks noChangeAspect="1"/>
                </p:cNvGraphicFramePr>
                <p:nvPr/>
              </p:nvGraphicFramePr>
              <p:xfrm>
                <a:off x="1735" y="0"/>
                <a:ext cx="809" cy="382"/>
              </p:xfrm>
              <a:graphic>
                <a:graphicData uri="http://schemas.openxmlformats.org/presentationml/2006/ole">
                  <mc:AlternateContent xmlns:mc="http://schemas.openxmlformats.org/markup-compatibility/2006">
                    <mc:Choice xmlns:v="urn:schemas-microsoft-com:vml" Requires="v">
                      <p:oleObj spid="_x0000_s3415" name="" r:id="rId40" imgW="457200" imgH="215900" progId="Equation.3">
                        <p:embed/>
                      </p:oleObj>
                    </mc:Choice>
                    <mc:Fallback>
                      <p:oleObj name="" r:id="rId40" imgW="457200" imgH="215900" progId="Equation.3">
                        <p:embed/>
                        <p:pic>
                          <p:nvPicPr>
                            <p:cNvPr id="0" name="图片 3414"/>
                            <p:cNvPicPr/>
                            <p:nvPr/>
                          </p:nvPicPr>
                          <p:blipFill>
                            <a:blip r:embed="rId34"/>
                            <a:stretch>
                              <a:fillRect/>
                            </a:stretch>
                          </p:blipFill>
                          <p:spPr>
                            <a:xfrm>
                              <a:off x="1735" y="0"/>
                              <a:ext cx="809" cy="382"/>
                            </a:xfrm>
                            <a:prstGeom prst="rect">
                              <a:avLst/>
                            </a:prstGeom>
                            <a:noFill/>
                            <a:ln w="38100">
                              <a:noFill/>
                              <a:miter/>
                            </a:ln>
                          </p:spPr>
                        </p:pic>
                      </p:oleObj>
                    </mc:Fallback>
                  </mc:AlternateContent>
                </a:graphicData>
              </a:graphic>
            </p:graphicFrame>
          </p:grpSp>
        </p:grpSp>
        <p:sp>
          <p:nvSpPr>
            <p:cNvPr id="219198" name="AutoShape 148"/>
            <p:cNvSpPr/>
            <p:nvPr/>
          </p:nvSpPr>
          <p:spPr>
            <a:xfrm>
              <a:off x="2592" y="240"/>
              <a:ext cx="432" cy="240"/>
            </a:xfrm>
            <a:prstGeom prst="leftRightArrow">
              <a:avLst>
                <a:gd name="adj1" fmla="val 50000"/>
                <a:gd name="adj2" fmla="val 36000"/>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pSp>
      <p:grpSp>
        <p:nvGrpSpPr>
          <p:cNvPr id="17" name="Group 93"/>
          <p:cNvGrpSpPr/>
          <p:nvPr/>
        </p:nvGrpSpPr>
        <p:grpSpPr>
          <a:xfrm>
            <a:off x="152400" y="4267200"/>
            <a:ext cx="8839200" cy="990600"/>
            <a:chOff x="0" y="0"/>
            <a:chExt cx="5568" cy="624"/>
          </a:xfrm>
        </p:grpSpPr>
        <p:grpSp>
          <p:nvGrpSpPr>
            <p:cNvPr id="219173" name="Group 94"/>
            <p:cNvGrpSpPr/>
            <p:nvPr/>
          </p:nvGrpSpPr>
          <p:grpSpPr>
            <a:xfrm>
              <a:off x="3024" y="0"/>
              <a:ext cx="2544" cy="624"/>
              <a:chOff x="0" y="0"/>
              <a:chExt cx="2352" cy="624"/>
            </a:xfrm>
          </p:grpSpPr>
          <p:sp>
            <p:nvSpPr>
              <p:cNvPr id="219188" name="Rectangle 105"/>
              <p:cNvSpPr/>
              <p:nvPr/>
            </p:nvSpPr>
            <p:spPr>
              <a:xfrm>
                <a:off x="0" y="0"/>
                <a:ext cx="2352" cy="624"/>
              </a:xfrm>
              <a:prstGeom prst="rect">
                <a:avLst/>
              </a:prstGeom>
              <a:solidFill>
                <a:srgbClr val="CCFF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pSp>
            <p:nvGrpSpPr>
              <p:cNvPr id="219189" name="Group 96"/>
              <p:cNvGrpSpPr/>
              <p:nvPr/>
            </p:nvGrpSpPr>
            <p:grpSpPr>
              <a:xfrm>
                <a:off x="96" y="34"/>
                <a:ext cx="2112" cy="542"/>
                <a:chOff x="0" y="0"/>
                <a:chExt cx="2112" cy="542"/>
              </a:xfrm>
            </p:grpSpPr>
            <p:sp>
              <p:nvSpPr>
                <p:cNvPr id="219190" name="Line 94"/>
                <p:cNvSpPr/>
                <p:nvPr/>
              </p:nvSpPr>
              <p:spPr>
                <a:xfrm>
                  <a:off x="0" y="350"/>
                  <a:ext cx="576" cy="0"/>
                </a:xfrm>
                <a:prstGeom prst="line">
                  <a:avLst/>
                </a:prstGeom>
                <a:ln w="28575" cap="flat" cmpd="sng">
                  <a:solidFill>
                    <a:schemeClr val="tx1"/>
                  </a:solidFill>
                  <a:prstDash val="solid"/>
                  <a:headEnd type="none" w="med" len="med"/>
                  <a:tailEnd type="triangle" w="med" len="med"/>
                </a:ln>
              </p:spPr>
            </p:sp>
            <p:graphicFrame>
              <p:nvGraphicFramePr>
                <p:cNvPr id="219191" name="Object 98"/>
                <p:cNvGraphicFramePr>
                  <a:graphicFrameLocks noChangeAspect="1"/>
                </p:cNvGraphicFramePr>
                <p:nvPr/>
              </p:nvGraphicFramePr>
              <p:xfrm>
                <a:off x="18" y="46"/>
                <a:ext cx="270" cy="292"/>
              </p:xfrm>
              <a:graphic>
                <a:graphicData uri="http://schemas.openxmlformats.org/presentationml/2006/ole">
                  <mc:AlternateContent xmlns:mc="http://schemas.openxmlformats.org/markup-compatibility/2006">
                    <mc:Choice xmlns:v="urn:schemas-microsoft-com:vml" Requires="v">
                      <p:oleObj spid="_x0000_s3420" name="" r:id="rId41" imgW="152400" imgH="165100" progId="Equation.3">
                        <p:embed/>
                      </p:oleObj>
                    </mc:Choice>
                    <mc:Fallback>
                      <p:oleObj name="" r:id="rId41" imgW="152400" imgH="165100" progId="Equation.3">
                        <p:embed/>
                        <p:pic>
                          <p:nvPicPr>
                            <p:cNvPr id="0" name="图片 3419"/>
                            <p:cNvPicPr/>
                            <p:nvPr/>
                          </p:nvPicPr>
                          <p:blipFill>
                            <a:blip r:embed="rId2"/>
                            <a:stretch>
                              <a:fillRect/>
                            </a:stretch>
                          </p:blipFill>
                          <p:spPr>
                            <a:xfrm>
                              <a:off x="18" y="46"/>
                              <a:ext cx="270" cy="292"/>
                            </a:xfrm>
                            <a:prstGeom prst="rect">
                              <a:avLst/>
                            </a:prstGeom>
                            <a:noFill/>
                            <a:ln w="38100">
                              <a:noFill/>
                              <a:miter/>
                            </a:ln>
                          </p:spPr>
                        </p:pic>
                      </p:oleObj>
                    </mc:Fallback>
                  </mc:AlternateContent>
                </a:graphicData>
              </a:graphic>
            </p:graphicFrame>
            <p:sp>
              <p:nvSpPr>
                <p:cNvPr id="219192" name="Rectangle 96"/>
                <p:cNvSpPr/>
                <p:nvPr/>
              </p:nvSpPr>
              <p:spPr>
                <a:xfrm>
                  <a:off x="576" y="158"/>
                  <a:ext cx="672" cy="384"/>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aphicFrame>
              <p:nvGraphicFramePr>
                <p:cNvPr id="219193" name="Object 100"/>
                <p:cNvGraphicFramePr>
                  <a:graphicFrameLocks noChangeAspect="1"/>
                </p:cNvGraphicFramePr>
                <p:nvPr/>
              </p:nvGraphicFramePr>
              <p:xfrm>
                <a:off x="634" y="186"/>
                <a:ext cx="566" cy="356"/>
              </p:xfrm>
              <a:graphic>
                <a:graphicData uri="http://schemas.openxmlformats.org/presentationml/2006/ole">
                  <mc:AlternateContent xmlns:mc="http://schemas.openxmlformats.org/markup-compatibility/2006">
                    <mc:Choice xmlns:v="urn:schemas-microsoft-com:vml" Requires="v">
                      <p:oleObj spid="_x0000_s3416" name="" r:id="rId42" imgW="342900" imgH="215900" progId="Equation.3">
                        <p:embed/>
                      </p:oleObj>
                    </mc:Choice>
                    <mc:Fallback>
                      <p:oleObj name="" r:id="rId42" imgW="342900" imgH="215900" progId="Equation.3">
                        <p:embed/>
                        <p:pic>
                          <p:nvPicPr>
                            <p:cNvPr id="0" name="图片 3415"/>
                            <p:cNvPicPr/>
                            <p:nvPr/>
                          </p:nvPicPr>
                          <p:blipFill>
                            <a:blip r:embed="rId43"/>
                            <a:stretch>
                              <a:fillRect/>
                            </a:stretch>
                          </p:blipFill>
                          <p:spPr>
                            <a:xfrm>
                              <a:off x="634" y="186"/>
                              <a:ext cx="566" cy="356"/>
                            </a:xfrm>
                            <a:prstGeom prst="rect">
                              <a:avLst/>
                            </a:prstGeom>
                            <a:noFill/>
                            <a:ln w="38100">
                              <a:noFill/>
                              <a:miter/>
                            </a:ln>
                          </p:spPr>
                        </p:pic>
                      </p:oleObj>
                    </mc:Fallback>
                  </mc:AlternateContent>
                </a:graphicData>
              </a:graphic>
            </p:graphicFrame>
            <p:sp>
              <p:nvSpPr>
                <p:cNvPr id="219194" name="Line 102"/>
                <p:cNvSpPr/>
                <p:nvPr/>
              </p:nvSpPr>
              <p:spPr>
                <a:xfrm>
                  <a:off x="1248" y="347"/>
                  <a:ext cx="864" cy="3"/>
                </a:xfrm>
                <a:prstGeom prst="line">
                  <a:avLst/>
                </a:prstGeom>
                <a:ln w="28575" cap="flat" cmpd="sng">
                  <a:solidFill>
                    <a:schemeClr val="tx1"/>
                  </a:solidFill>
                  <a:prstDash val="solid"/>
                  <a:headEnd type="none" w="med" len="med"/>
                  <a:tailEnd type="triangle" w="med" len="med"/>
                </a:ln>
              </p:spPr>
            </p:sp>
            <p:graphicFrame>
              <p:nvGraphicFramePr>
                <p:cNvPr id="219195" name="Object 102"/>
                <p:cNvGraphicFramePr>
                  <a:graphicFrameLocks noChangeAspect="1"/>
                </p:cNvGraphicFramePr>
                <p:nvPr/>
              </p:nvGraphicFramePr>
              <p:xfrm>
                <a:off x="1255" y="0"/>
                <a:ext cx="809" cy="382"/>
              </p:xfrm>
              <a:graphic>
                <a:graphicData uri="http://schemas.openxmlformats.org/presentationml/2006/ole">
                  <mc:AlternateContent xmlns:mc="http://schemas.openxmlformats.org/markup-compatibility/2006">
                    <mc:Choice xmlns:v="urn:schemas-microsoft-com:vml" Requires="v">
                      <p:oleObj spid="_x0000_s3411" name="" r:id="rId44" imgW="457200" imgH="215900" progId="Equation.3">
                        <p:embed/>
                      </p:oleObj>
                    </mc:Choice>
                    <mc:Fallback>
                      <p:oleObj name="" r:id="rId44" imgW="457200" imgH="215900" progId="Equation.3">
                        <p:embed/>
                        <p:pic>
                          <p:nvPicPr>
                            <p:cNvPr id="0" name="图片 3410"/>
                            <p:cNvPicPr/>
                            <p:nvPr/>
                          </p:nvPicPr>
                          <p:blipFill>
                            <a:blip r:embed="rId34"/>
                            <a:stretch>
                              <a:fillRect/>
                            </a:stretch>
                          </p:blipFill>
                          <p:spPr>
                            <a:xfrm>
                              <a:off x="1255" y="0"/>
                              <a:ext cx="809" cy="382"/>
                            </a:xfrm>
                            <a:prstGeom prst="rect">
                              <a:avLst/>
                            </a:prstGeom>
                            <a:noFill/>
                            <a:ln w="38100">
                              <a:noFill/>
                              <a:miter/>
                            </a:ln>
                          </p:spPr>
                        </p:pic>
                      </p:oleObj>
                    </mc:Fallback>
                  </mc:AlternateContent>
                </a:graphicData>
              </a:graphic>
            </p:graphicFrame>
          </p:grpSp>
        </p:grpSp>
        <p:grpSp>
          <p:nvGrpSpPr>
            <p:cNvPr id="219174" name="Group 103"/>
            <p:cNvGrpSpPr/>
            <p:nvPr/>
          </p:nvGrpSpPr>
          <p:grpSpPr>
            <a:xfrm>
              <a:off x="0" y="0"/>
              <a:ext cx="2592" cy="624"/>
              <a:chOff x="0" y="0"/>
              <a:chExt cx="2688" cy="624"/>
            </a:xfrm>
          </p:grpSpPr>
          <p:sp>
            <p:nvSpPr>
              <p:cNvPr id="219176" name="Rectangle 127"/>
              <p:cNvSpPr/>
              <p:nvPr/>
            </p:nvSpPr>
            <p:spPr>
              <a:xfrm>
                <a:off x="0" y="0"/>
                <a:ext cx="2688" cy="624"/>
              </a:xfrm>
              <a:prstGeom prst="rect">
                <a:avLst/>
              </a:prstGeom>
              <a:solidFill>
                <a:srgbClr val="CCFF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pSp>
            <p:nvGrpSpPr>
              <p:cNvPr id="219177" name="Group 105"/>
              <p:cNvGrpSpPr/>
              <p:nvPr/>
            </p:nvGrpSpPr>
            <p:grpSpPr>
              <a:xfrm>
                <a:off x="48" y="34"/>
                <a:ext cx="2592" cy="542"/>
                <a:chOff x="0" y="0"/>
                <a:chExt cx="2592" cy="542"/>
              </a:xfrm>
            </p:grpSpPr>
            <p:sp>
              <p:nvSpPr>
                <p:cNvPr id="219178" name="Line 129"/>
                <p:cNvSpPr/>
                <p:nvPr/>
              </p:nvSpPr>
              <p:spPr>
                <a:xfrm>
                  <a:off x="0" y="350"/>
                  <a:ext cx="336" cy="0"/>
                </a:xfrm>
                <a:prstGeom prst="line">
                  <a:avLst/>
                </a:prstGeom>
                <a:ln w="28575" cap="flat" cmpd="sng">
                  <a:solidFill>
                    <a:schemeClr val="tx1"/>
                  </a:solidFill>
                  <a:prstDash val="solid"/>
                  <a:headEnd type="none" w="med" len="med"/>
                  <a:tailEnd type="triangle" w="med" len="med"/>
                </a:ln>
              </p:spPr>
            </p:sp>
            <p:graphicFrame>
              <p:nvGraphicFramePr>
                <p:cNvPr id="219179" name="Object 107"/>
                <p:cNvGraphicFramePr>
                  <a:graphicFrameLocks noChangeAspect="1"/>
                </p:cNvGraphicFramePr>
                <p:nvPr/>
              </p:nvGraphicFramePr>
              <p:xfrm>
                <a:off x="18" y="46"/>
                <a:ext cx="270" cy="292"/>
              </p:xfrm>
              <a:graphic>
                <a:graphicData uri="http://schemas.openxmlformats.org/presentationml/2006/ole">
                  <mc:AlternateContent xmlns:mc="http://schemas.openxmlformats.org/markup-compatibility/2006">
                    <mc:Choice xmlns:v="urn:schemas-microsoft-com:vml" Requires="v">
                      <p:oleObj spid="_x0000_s3412" name="" r:id="rId45" imgW="152400" imgH="165100" progId="Equation.3">
                        <p:embed/>
                      </p:oleObj>
                    </mc:Choice>
                    <mc:Fallback>
                      <p:oleObj name="" r:id="rId45" imgW="152400" imgH="165100" progId="Equation.3">
                        <p:embed/>
                        <p:pic>
                          <p:nvPicPr>
                            <p:cNvPr id="0" name="图片 3411"/>
                            <p:cNvPicPr/>
                            <p:nvPr/>
                          </p:nvPicPr>
                          <p:blipFill>
                            <a:blip r:embed="rId2"/>
                            <a:stretch>
                              <a:fillRect/>
                            </a:stretch>
                          </p:blipFill>
                          <p:spPr>
                            <a:xfrm>
                              <a:off x="18" y="46"/>
                              <a:ext cx="270" cy="292"/>
                            </a:xfrm>
                            <a:prstGeom prst="rect">
                              <a:avLst/>
                            </a:prstGeom>
                            <a:noFill/>
                            <a:ln w="38100">
                              <a:noFill/>
                              <a:miter/>
                            </a:ln>
                          </p:spPr>
                        </p:pic>
                      </p:oleObj>
                    </mc:Fallback>
                  </mc:AlternateContent>
                </a:graphicData>
              </a:graphic>
            </p:graphicFrame>
            <p:sp>
              <p:nvSpPr>
                <p:cNvPr id="219180" name="Rectangle 131"/>
                <p:cNvSpPr/>
                <p:nvPr/>
              </p:nvSpPr>
              <p:spPr>
                <a:xfrm>
                  <a:off x="336" y="158"/>
                  <a:ext cx="384" cy="384"/>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aphicFrame>
              <p:nvGraphicFramePr>
                <p:cNvPr id="219181" name="Object 109"/>
                <p:cNvGraphicFramePr>
                  <a:graphicFrameLocks noChangeAspect="1"/>
                </p:cNvGraphicFramePr>
                <p:nvPr/>
              </p:nvGraphicFramePr>
              <p:xfrm>
                <a:off x="384" y="186"/>
                <a:ext cx="314" cy="356"/>
              </p:xfrm>
              <a:graphic>
                <a:graphicData uri="http://schemas.openxmlformats.org/presentationml/2006/ole">
                  <mc:AlternateContent xmlns:mc="http://schemas.openxmlformats.org/markup-compatibility/2006">
                    <mc:Choice xmlns:v="urn:schemas-microsoft-com:vml" Requires="v">
                      <p:oleObj spid="_x0000_s3413" name="" r:id="rId46" imgW="190500" imgH="215900" progId="Equation.3">
                        <p:embed/>
                      </p:oleObj>
                    </mc:Choice>
                    <mc:Fallback>
                      <p:oleObj name="" r:id="rId46" imgW="190500" imgH="215900" progId="Equation.3">
                        <p:embed/>
                        <p:pic>
                          <p:nvPicPr>
                            <p:cNvPr id="0" name="图片 3412"/>
                            <p:cNvPicPr/>
                            <p:nvPr/>
                          </p:nvPicPr>
                          <p:blipFill>
                            <a:blip r:embed="rId28"/>
                            <a:stretch>
                              <a:fillRect/>
                            </a:stretch>
                          </p:blipFill>
                          <p:spPr>
                            <a:xfrm>
                              <a:off x="384" y="186"/>
                              <a:ext cx="314" cy="356"/>
                            </a:xfrm>
                            <a:prstGeom prst="rect">
                              <a:avLst/>
                            </a:prstGeom>
                            <a:noFill/>
                            <a:ln w="38100">
                              <a:noFill/>
                              <a:miter/>
                            </a:ln>
                          </p:spPr>
                        </p:pic>
                      </p:oleObj>
                    </mc:Fallback>
                  </mc:AlternateContent>
                </a:graphicData>
              </a:graphic>
            </p:graphicFrame>
            <p:sp>
              <p:nvSpPr>
                <p:cNvPr id="219182" name="Line 133"/>
                <p:cNvSpPr/>
                <p:nvPr/>
              </p:nvSpPr>
              <p:spPr>
                <a:xfrm>
                  <a:off x="720" y="350"/>
                  <a:ext cx="624" cy="0"/>
                </a:xfrm>
                <a:prstGeom prst="line">
                  <a:avLst/>
                </a:prstGeom>
                <a:ln w="28575" cap="flat" cmpd="sng">
                  <a:solidFill>
                    <a:schemeClr val="tx1"/>
                  </a:solidFill>
                  <a:prstDash val="solid"/>
                  <a:headEnd type="none" w="med" len="med"/>
                  <a:tailEnd type="triangle" w="med" len="med"/>
                </a:ln>
              </p:spPr>
            </p:sp>
            <p:graphicFrame>
              <p:nvGraphicFramePr>
                <p:cNvPr id="219183" name="Object 111"/>
                <p:cNvGraphicFramePr>
                  <a:graphicFrameLocks noChangeAspect="1"/>
                </p:cNvGraphicFramePr>
                <p:nvPr/>
              </p:nvGraphicFramePr>
              <p:xfrm>
                <a:off x="760" y="1"/>
                <a:ext cx="517" cy="382"/>
              </p:xfrm>
              <a:graphic>
                <a:graphicData uri="http://schemas.openxmlformats.org/presentationml/2006/ole">
                  <mc:AlternateContent xmlns:mc="http://schemas.openxmlformats.org/markup-compatibility/2006">
                    <mc:Choice xmlns:v="urn:schemas-microsoft-com:vml" Requires="v">
                      <p:oleObj spid="_x0000_s3418" name="" r:id="rId47" imgW="292100" imgH="215900" progId="Equation.3">
                        <p:embed/>
                      </p:oleObj>
                    </mc:Choice>
                    <mc:Fallback>
                      <p:oleObj name="" r:id="rId47" imgW="292100" imgH="215900" progId="Equation.3">
                        <p:embed/>
                        <p:pic>
                          <p:nvPicPr>
                            <p:cNvPr id="0" name="图片 3417"/>
                            <p:cNvPicPr/>
                            <p:nvPr/>
                          </p:nvPicPr>
                          <p:blipFill>
                            <a:blip r:embed="rId30"/>
                            <a:stretch>
                              <a:fillRect/>
                            </a:stretch>
                          </p:blipFill>
                          <p:spPr>
                            <a:xfrm>
                              <a:off x="760" y="1"/>
                              <a:ext cx="517" cy="382"/>
                            </a:xfrm>
                            <a:prstGeom prst="rect">
                              <a:avLst/>
                            </a:prstGeom>
                            <a:noFill/>
                            <a:ln w="38100">
                              <a:noFill/>
                              <a:miter/>
                            </a:ln>
                          </p:spPr>
                        </p:pic>
                      </p:oleObj>
                    </mc:Fallback>
                  </mc:AlternateContent>
                </a:graphicData>
              </a:graphic>
            </p:graphicFrame>
            <p:sp>
              <p:nvSpPr>
                <p:cNvPr id="219184" name="Rectangle 135"/>
                <p:cNvSpPr/>
                <p:nvPr/>
              </p:nvSpPr>
              <p:spPr>
                <a:xfrm>
                  <a:off x="1344" y="158"/>
                  <a:ext cx="384" cy="384"/>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aphicFrame>
              <p:nvGraphicFramePr>
                <p:cNvPr id="219185" name="Object 113"/>
                <p:cNvGraphicFramePr>
                  <a:graphicFrameLocks noChangeAspect="1"/>
                </p:cNvGraphicFramePr>
                <p:nvPr/>
              </p:nvGraphicFramePr>
              <p:xfrm>
                <a:off x="1382" y="186"/>
                <a:ext cx="335" cy="356"/>
              </p:xfrm>
              <a:graphic>
                <a:graphicData uri="http://schemas.openxmlformats.org/presentationml/2006/ole">
                  <mc:AlternateContent xmlns:mc="http://schemas.openxmlformats.org/markup-compatibility/2006">
                    <mc:Choice xmlns:v="urn:schemas-microsoft-com:vml" Requires="v">
                      <p:oleObj spid="_x0000_s3427" name="" r:id="rId48" imgW="203200" imgH="215900" progId="Equation.3">
                        <p:embed/>
                      </p:oleObj>
                    </mc:Choice>
                    <mc:Fallback>
                      <p:oleObj name="" r:id="rId48" imgW="203200" imgH="215900" progId="Equation.3">
                        <p:embed/>
                        <p:pic>
                          <p:nvPicPr>
                            <p:cNvPr id="0" name="图片 3426"/>
                            <p:cNvPicPr/>
                            <p:nvPr/>
                          </p:nvPicPr>
                          <p:blipFill>
                            <a:blip r:embed="rId32"/>
                            <a:stretch>
                              <a:fillRect/>
                            </a:stretch>
                          </p:blipFill>
                          <p:spPr>
                            <a:xfrm>
                              <a:off x="1382" y="186"/>
                              <a:ext cx="335" cy="356"/>
                            </a:xfrm>
                            <a:prstGeom prst="rect">
                              <a:avLst/>
                            </a:prstGeom>
                            <a:noFill/>
                            <a:ln w="38100">
                              <a:noFill/>
                              <a:miter/>
                            </a:ln>
                          </p:spPr>
                        </p:pic>
                      </p:oleObj>
                    </mc:Fallback>
                  </mc:AlternateContent>
                </a:graphicData>
              </a:graphic>
            </p:graphicFrame>
            <p:sp>
              <p:nvSpPr>
                <p:cNvPr id="219186" name="Line 137"/>
                <p:cNvSpPr/>
                <p:nvPr/>
              </p:nvSpPr>
              <p:spPr>
                <a:xfrm>
                  <a:off x="1728" y="347"/>
                  <a:ext cx="864" cy="3"/>
                </a:xfrm>
                <a:prstGeom prst="line">
                  <a:avLst/>
                </a:prstGeom>
                <a:ln w="28575" cap="flat" cmpd="sng">
                  <a:solidFill>
                    <a:schemeClr val="tx1"/>
                  </a:solidFill>
                  <a:prstDash val="solid"/>
                  <a:headEnd type="none" w="med" len="med"/>
                  <a:tailEnd type="triangle" w="med" len="med"/>
                </a:ln>
              </p:spPr>
            </p:sp>
            <p:graphicFrame>
              <p:nvGraphicFramePr>
                <p:cNvPr id="219187" name="Object 115"/>
                <p:cNvGraphicFramePr>
                  <a:graphicFrameLocks noChangeAspect="1"/>
                </p:cNvGraphicFramePr>
                <p:nvPr/>
              </p:nvGraphicFramePr>
              <p:xfrm>
                <a:off x="1735" y="0"/>
                <a:ext cx="809" cy="382"/>
              </p:xfrm>
              <a:graphic>
                <a:graphicData uri="http://schemas.openxmlformats.org/presentationml/2006/ole">
                  <mc:AlternateContent xmlns:mc="http://schemas.openxmlformats.org/markup-compatibility/2006">
                    <mc:Choice xmlns:v="urn:schemas-microsoft-com:vml" Requires="v">
                      <p:oleObj spid="_x0000_s3421" name="" r:id="rId49" imgW="457200" imgH="215900" progId="Equation.3">
                        <p:embed/>
                      </p:oleObj>
                    </mc:Choice>
                    <mc:Fallback>
                      <p:oleObj name="" r:id="rId49" imgW="457200" imgH="215900" progId="Equation.3">
                        <p:embed/>
                        <p:pic>
                          <p:nvPicPr>
                            <p:cNvPr id="0" name="图片 3420"/>
                            <p:cNvPicPr/>
                            <p:nvPr/>
                          </p:nvPicPr>
                          <p:blipFill>
                            <a:blip r:embed="rId34"/>
                            <a:stretch>
                              <a:fillRect/>
                            </a:stretch>
                          </p:blipFill>
                          <p:spPr>
                            <a:xfrm>
                              <a:off x="1735" y="0"/>
                              <a:ext cx="809" cy="382"/>
                            </a:xfrm>
                            <a:prstGeom prst="rect">
                              <a:avLst/>
                            </a:prstGeom>
                            <a:noFill/>
                            <a:ln w="38100">
                              <a:noFill/>
                              <a:miter/>
                            </a:ln>
                          </p:spPr>
                        </p:pic>
                      </p:oleObj>
                    </mc:Fallback>
                  </mc:AlternateContent>
                </a:graphicData>
              </a:graphic>
            </p:graphicFrame>
          </p:grpSp>
        </p:grpSp>
        <p:sp>
          <p:nvSpPr>
            <p:cNvPr id="219175" name="AutoShape 149"/>
            <p:cNvSpPr/>
            <p:nvPr/>
          </p:nvSpPr>
          <p:spPr>
            <a:xfrm>
              <a:off x="2592" y="240"/>
              <a:ext cx="432" cy="240"/>
            </a:xfrm>
            <a:prstGeom prst="leftRightArrow">
              <a:avLst>
                <a:gd name="adj1" fmla="val 50000"/>
                <a:gd name="adj2" fmla="val 36000"/>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pSp>
      <p:grpSp>
        <p:nvGrpSpPr>
          <p:cNvPr id="22" name="Group 117"/>
          <p:cNvGrpSpPr/>
          <p:nvPr/>
        </p:nvGrpSpPr>
        <p:grpSpPr>
          <a:xfrm>
            <a:off x="152400" y="5308600"/>
            <a:ext cx="8839200" cy="1397000"/>
            <a:chOff x="0" y="0"/>
            <a:chExt cx="5568" cy="880"/>
          </a:xfrm>
        </p:grpSpPr>
        <p:sp>
          <p:nvSpPr>
            <p:cNvPr id="219146" name="AutoShape 150"/>
            <p:cNvSpPr/>
            <p:nvPr/>
          </p:nvSpPr>
          <p:spPr>
            <a:xfrm>
              <a:off x="2592" y="304"/>
              <a:ext cx="432" cy="240"/>
            </a:xfrm>
            <a:prstGeom prst="leftRightArrow">
              <a:avLst>
                <a:gd name="adj1" fmla="val 50000"/>
                <a:gd name="adj2" fmla="val 36000"/>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pSp>
          <p:nvGrpSpPr>
            <p:cNvPr id="219147" name="Group 119"/>
            <p:cNvGrpSpPr/>
            <p:nvPr/>
          </p:nvGrpSpPr>
          <p:grpSpPr>
            <a:xfrm>
              <a:off x="0" y="0"/>
              <a:ext cx="2592" cy="880"/>
              <a:chOff x="0" y="0"/>
              <a:chExt cx="2592" cy="880"/>
            </a:xfrm>
          </p:grpSpPr>
          <p:sp>
            <p:nvSpPr>
              <p:cNvPr id="219156" name="Rectangle 144"/>
              <p:cNvSpPr/>
              <p:nvPr/>
            </p:nvSpPr>
            <p:spPr>
              <a:xfrm>
                <a:off x="0" y="16"/>
                <a:ext cx="2592" cy="864"/>
              </a:xfrm>
              <a:prstGeom prst="rect">
                <a:avLst/>
              </a:prstGeom>
              <a:solidFill>
                <a:srgbClr val="CCFF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sp>
            <p:nvSpPr>
              <p:cNvPr id="219157" name="Line 84"/>
              <p:cNvSpPr/>
              <p:nvPr/>
            </p:nvSpPr>
            <p:spPr>
              <a:xfrm>
                <a:off x="84" y="323"/>
                <a:ext cx="376" cy="0"/>
              </a:xfrm>
              <a:prstGeom prst="line">
                <a:avLst/>
              </a:prstGeom>
              <a:ln w="28575" cap="flat" cmpd="sng">
                <a:solidFill>
                  <a:schemeClr val="tx1"/>
                </a:solidFill>
                <a:prstDash val="solid"/>
                <a:headEnd type="none" w="med" len="med"/>
                <a:tailEnd type="triangle" w="med" len="med"/>
              </a:ln>
            </p:spPr>
          </p:sp>
          <p:graphicFrame>
            <p:nvGraphicFramePr>
              <p:cNvPr id="219158" name="Object 122"/>
              <p:cNvGraphicFramePr>
                <a:graphicFrameLocks noChangeAspect="1"/>
              </p:cNvGraphicFramePr>
              <p:nvPr/>
            </p:nvGraphicFramePr>
            <p:xfrm>
              <a:off x="183" y="75"/>
              <a:ext cx="235" cy="239"/>
            </p:xfrm>
            <a:graphic>
              <a:graphicData uri="http://schemas.openxmlformats.org/presentationml/2006/ole">
                <mc:AlternateContent xmlns:mc="http://schemas.openxmlformats.org/markup-compatibility/2006">
                  <mc:Choice xmlns:v="urn:schemas-microsoft-com:vml" Requires="v">
                    <p:oleObj spid="_x0000_s3423" name="" r:id="rId50" imgW="152400" imgH="165100" progId="Equation.3">
                      <p:embed/>
                    </p:oleObj>
                  </mc:Choice>
                  <mc:Fallback>
                    <p:oleObj name="" r:id="rId50" imgW="152400" imgH="165100" progId="Equation.3">
                      <p:embed/>
                      <p:pic>
                        <p:nvPicPr>
                          <p:cNvPr id="0" name="图片 3422"/>
                          <p:cNvPicPr/>
                          <p:nvPr/>
                        </p:nvPicPr>
                        <p:blipFill>
                          <a:blip r:embed="rId2"/>
                          <a:stretch>
                            <a:fillRect/>
                          </a:stretch>
                        </p:blipFill>
                        <p:spPr>
                          <a:xfrm>
                            <a:off x="183" y="75"/>
                            <a:ext cx="235" cy="239"/>
                          </a:xfrm>
                          <a:prstGeom prst="rect">
                            <a:avLst/>
                          </a:prstGeom>
                          <a:noFill/>
                          <a:ln w="38100">
                            <a:noFill/>
                            <a:miter/>
                          </a:ln>
                        </p:spPr>
                      </p:pic>
                    </p:oleObj>
                  </mc:Fallback>
                </mc:AlternateContent>
              </a:graphicData>
            </a:graphic>
          </p:graphicFrame>
          <p:sp>
            <p:nvSpPr>
              <p:cNvPr id="219159" name="Rectangle 86"/>
              <p:cNvSpPr/>
              <p:nvPr/>
            </p:nvSpPr>
            <p:spPr>
              <a:xfrm>
                <a:off x="460" y="166"/>
                <a:ext cx="335" cy="314"/>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aphicFrame>
            <p:nvGraphicFramePr>
              <p:cNvPr id="219160" name="Object 124"/>
              <p:cNvGraphicFramePr>
                <a:graphicFrameLocks noChangeAspect="1"/>
              </p:cNvGraphicFramePr>
              <p:nvPr/>
            </p:nvGraphicFramePr>
            <p:xfrm>
              <a:off x="502" y="189"/>
              <a:ext cx="273" cy="291"/>
            </p:xfrm>
            <a:graphic>
              <a:graphicData uri="http://schemas.openxmlformats.org/presentationml/2006/ole">
                <mc:AlternateContent xmlns:mc="http://schemas.openxmlformats.org/markup-compatibility/2006">
                  <mc:Choice xmlns:v="urn:schemas-microsoft-com:vml" Requires="v">
                    <p:oleObj spid="_x0000_s3428" name="" r:id="rId51" imgW="190500" imgH="215900" progId="Equation.3">
                      <p:embed/>
                    </p:oleObj>
                  </mc:Choice>
                  <mc:Fallback>
                    <p:oleObj name="" r:id="rId51" imgW="190500" imgH="215900" progId="Equation.3">
                      <p:embed/>
                      <p:pic>
                        <p:nvPicPr>
                          <p:cNvPr id="0" name="图片 3427"/>
                          <p:cNvPicPr/>
                          <p:nvPr/>
                        </p:nvPicPr>
                        <p:blipFill>
                          <a:blip r:embed="rId28"/>
                          <a:stretch>
                            <a:fillRect/>
                          </a:stretch>
                        </p:blipFill>
                        <p:spPr>
                          <a:xfrm>
                            <a:off x="502" y="189"/>
                            <a:ext cx="273" cy="291"/>
                          </a:xfrm>
                          <a:prstGeom prst="rect">
                            <a:avLst/>
                          </a:prstGeom>
                          <a:noFill/>
                          <a:ln w="38100">
                            <a:noFill/>
                            <a:miter/>
                          </a:ln>
                        </p:spPr>
                      </p:pic>
                    </p:oleObj>
                  </mc:Fallback>
                </mc:AlternateContent>
              </a:graphicData>
            </a:graphic>
          </p:graphicFrame>
          <p:sp>
            <p:nvSpPr>
              <p:cNvPr id="219161" name="Line 88"/>
              <p:cNvSpPr/>
              <p:nvPr/>
            </p:nvSpPr>
            <p:spPr>
              <a:xfrm>
                <a:off x="802" y="323"/>
                <a:ext cx="501" cy="0"/>
              </a:xfrm>
              <a:prstGeom prst="line">
                <a:avLst/>
              </a:prstGeom>
              <a:ln w="28575" cap="flat" cmpd="sng">
                <a:solidFill>
                  <a:schemeClr val="tx1"/>
                </a:solidFill>
                <a:prstDash val="solid"/>
                <a:headEnd type="none" w="med" len="med"/>
                <a:tailEnd type="triangle" w="med" len="med"/>
              </a:ln>
            </p:spPr>
          </p:sp>
          <p:graphicFrame>
            <p:nvGraphicFramePr>
              <p:cNvPr id="219162" name="Object 126"/>
              <p:cNvGraphicFramePr>
                <a:graphicFrameLocks noChangeAspect="1"/>
              </p:cNvGraphicFramePr>
              <p:nvPr/>
            </p:nvGraphicFramePr>
            <p:xfrm>
              <a:off x="829" y="38"/>
              <a:ext cx="451" cy="312"/>
            </p:xfrm>
            <a:graphic>
              <a:graphicData uri="http://schemas.openxmlformats.org/presentationml/2006/ole">
                <mc:AlternateContent xmlns:mc="http://schemas.openxmlformats.org/markup-compatibility/2006">
                  <mc:Choice xmlns:v="urn:schemas-microsoft-com:vml" Requires="v">
                    <p:oleObj spid="_x0000_s3422" name="" r:id="rId52" imgW="292100" imgH="215900" progId="Equation.3">
                      <p:embed/>
                    </p:oleObj>
                  </mc:Choice>
                  <mc:Fallback>
                    <p:oleObj name="" r:id="rId52" imgW="292100" imgH="215900" progId="Equation.3">
                      <p:embed/>
                      <p:pic>
                        <p:nvPicPr>
                          <p:cNvPr id="0" name="图片 3421"/>
                          <p:cNvPicPr/>
                          <p:nvPr/>
                        </p:nvPicPr>
                        <p:blipFill>
                          <a:blip r:embed="rId30"/>
                          <a:stretch>
                            <a:fillRect/>
                          </a:stretch>
                        </p:blipFill>
                        <p:spPr>
                          <a:xfrm>
                            <a:off x="829" y="38"/>
                            <a:ext cx="451" cy="312"/>
                          </a:xfrm>
                          <a:prstGeom prst="rect">
                            <a:avLst/>
                          </a:prstGeom>
                          <a:noFill/>
                          <a:ln w="38100">
                            <a:noFill/>
                            <a:miter/>
                          </a:ln>
                        </p:spPr>
                      </p:pic>
                    </p:oleObj>
                  </mc:Fallback>
                </mc:AlternateContent>
              </a:graphicData>
            </a:graphic>
          </p:graphicFrame>
          <p:sp>
            <p:nvSpPr>
              <p:cNvPr id="219163" name="Rectangle 90"/>
              <p:cNvSpPr/>
              <p:nvPr/>
            </p:nvSpPr>
            <p:spPr>
              <a:xfrm>
                <a:off x="460" y="559"/>
                <a:ext cx="335" cy="314"/>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aphicFrame>
            <p:nvGraphicFramePr>
              <p:cNvPr id="219164" name="Object 128"/>
              <p:cNvGraphicFramePr>
                <a:graphicFrameLocks noChangeAspect="1"/>
              </p:cNvGraphicFramePr>
              <p:nvPr/>
            </p:nvGraphicFramePr>
            <p:xfrm>
              <a:off x="493" y="559"/>
              <a:ext cx="292" cy="291"/>
            </p:xfrm>
            <a:graphic>
              <a:graphicData uri="http://schemas.openxmlformats.org/presentationml/2006/ole">
                <mc:AlternateContent xmlns:mc="http://schemas.openxmlformats.org/markup-compatibility/2006">
                  <mc:Choice xmlns:v="urn:schemas-microsoft-com:vml" Requires="v">
                    <p:oleObj spid="_x0000_s3426" name="" r:id="rId53" imgW="203200" imgH="215900" progId="Equation.3">
                      <p:embed/>
                    </p:oleObj>
                  </mc:Choice>
                  <mc:Fallback>
                    <p:oleObj name="" r:id="rId53" imgW="203200" imgH="215900" progId="Equation.3">
                      <p:embed/>
                      <p:pic>
                        <p:nvPicPr>
                          <p:cNvPr id="0" name="图片 3425"/>
                          <p:cNvPicPr/>
                          <p:nvPr/>
                        </p:nvPicPr>
                        <p:blipFill>
                          <a:blip r:embed="rId32"/>
                          <a:stretch>
                            <a:fillRect/>
                          </a:stretch>
                        </p:blipFill>
                        <p:spPr>
                          <a:xfrm>
                            <a:off x="493" y="559"/>
                            <a:ext cx="292" cy="291"/>
                          </a:xfrm>
                          <a:prstGeom prst="rect">
                            <a:avLst/>
                          </a:prstGeom>
                          <a:noFill/>
                          <a:ln w="38100">
                            <a:noFill/>
                            <a:miter/>
                          </a:ln>
                        </p:spPr>
                      </p:pic>
                    </p:oleObj>
                  </mc:Fallback>
                </mc:AlternateContent>
              </a:graphicData>
            </a:graphic>
          </p:graphicFrame>
          <p:graphicFrame>
            <p:nvGraphicFramePr>
              <p:cNvPr id="219165" name="Object 129"/>
              <p:cNvGraphicFramePr>
                <a:graphicFrameLocks noChangeAspect="1"/>
              </p:cNvGraphicFramePr>
              <p:nvPr/>
            </p:nvGraphicFramePr>
            <p:xfrm>
              <a:off x="1464" y="0"/>
              <a:ext cx="1096" cy="312"/>
            </p:xfrm>
            <a:graphic>
              <a:graphicData uri="http://schemas.openxmlformats.org/presentationml/2006/ole">
                <mc:AlternateContent xmlns:mc="http://schemas.openxmlformats.org/markup-compatibility/2006">
                  <mc:Choice xmlns:v="urn:schemas-microsoft-com:vml" Requires="v">
                    <p:oleObj spid="_x0000_s3424" name="" r:id="rId54" imgW="711200" imgH="215900" progId="Equation.3">
                      <p:embed/>
                    </p:oleObj>
                  </mc:Choice>
                  <mc:Fallback>
                    <p:oleObj name="" r:id="rId54" imgW="711200" imgH="215900" progId="Equation.3">
                      <p:embed/>
                      <p:pic>
                        <p:nvPicPr>
                          <p:cNvPr id="0" name="图片 3423"/>
                          <p:cNvPicPr/>
                          <p:nvPr/>
                        </p:nvPicPr>
                        <p:blipFill>
                          <a:blip r:embed="rId55"/>
                          <a:stretch>
                            <a:fillRect/>
                          </a:stretch>
                        </p:blipFill>
                        <p:spPr>
                          <a:xfrm>
                            <a:off x="1464" y="0"/>
                            <a:ext cx="1096" cy="312"/>
                          </a:xfrm>
                          <a:prstGeom prst="rect">
                            <a:avLst/>
                          </a:prstGeom>
                          <a:noFill/>
                          <a:ln w="38100">
                            <a:noFill/>
                            <a:miter/>
                          </a:ln>
                        </p:spPr>
                      </p:pic>
                    </p:oleObj>
                  </mc:Fallback>
                </mc:AlternateContent>
              </a:graphicData>
            </a:graphic>
          </p:graphicFrame>
          <p:sp>
            <p:nvSpPr>
              <p:cNvPr id="219166" name="Line 110"/>
              <p:cNvSpPr/>
              <p:nvPr/>
            </p:nvSpPr>
            <p:spPr>
              <a:xfrm>
                <a:off x="168" y="323"/>
                <a:ext cx="0" cy="393"/>
              </a:xfrm>
              <a:prstGeom prst="line">
                <a:avLst/>
              </a:prstGeom>
              <a:ln w="28575" cap="flat" cmpd="sng">
                <a:solidFill>
                  <a:schemeClr val="tx1"/>
                </a:solidFill>
                <a:prstDash val="solid"/>
                <a:headEnd type="none" w="med" len="med"/>
                <a:tailEnd type="none" w="med" len="med"/>
              </a:ln>
            </p:spPr>
          </p:sp>
          <p:sp>
            <p:nvSpPr>
              <p:cNvPr id="219167" name="Line 111"/>
              <p:cNvSpPr/>
              <p:nvPr/>
            </p:nvSpPr>
            <p:spPr>
              <a:xfrm>
                <a:off x="161" y="716"/>
                <a:ext cx="299" cy="0"/>
              </a:xfrm>
              <a:prstGeom prst="line">
                <a:avLst/>
              </a:prstGeom>
              <a:ln w="28575" cap="flat" cmpd="sng">
                <a:solidFill>
                  <a:schemeClr val="tx1"/>
                </a:solidFill>
                <a:prstDash val="solid"/>
                <a:headEnd type="none" w="med" len="med"/>
                <a:tailEnd type="triangle" w="med" len="med"/>
              </a:ln>
            </p:spPr>
          </p:sp>
          <p:graphicFrame>
            <p:nvGraphicFramePr>
              <p:cNvPr id="219168" name="Object 132"/>
              <p:cNvGraphicFramePr>
                <a:graphicFrameLocks noChangeAspect="1"/>
              </p:cNvGraphicFramePr>
              <p:nvPr/>
            </p:nvGraphicFramePr>
            <p:xfrm>
              <a:off x="810" y="430"/>
              <a:ext cx="490" cy="312"/>
            </p:xfrm>
            <a:graphic>
              <a:graphicData uri="http://schemas.openxmlformats.org/presentationml/2006/ole">
                <mc:AlternateContent xmlns:mc="http://schemas.openxmlformats.org/markup-compatibility/2006">
                  <mc:Choice xmlns:v="urn:schemas-microsoft-com:vml" Requires="v">
                    <p:oleObj spid="_x0000_s3425" name="" r:id="rId56" imgW="316865" imgH="215900" progId="Equation.3">
                      <p:embed/>
                    </p:oleObj>
                  </mc:Choice>
                  <mc:Fallback>
                    <p:oleObj name="" r:id="rId56" imgW="316865" imgH="215900" progId="Equation.3">
                      <p:embed/>
                      <p:pic>
                        <p:nvPicPr>
                          <p:cNvPr id="0" name="图片 3424"/>
                          <p:cNvPicPr/>
                          <p:nvPr/>
                        </p:nvPicPr>
                        <p:blipFill>
                          <a:blip r:embed="rId38"/>
                          <a:stretch>
                            <a:fillRect/>
                          </a:stretch>
                        </p:blipFill>
                        <p:spPr>
                          <a:xfrm>
                            <a:off x="810" y="430"/>
                            <a:ext cx="490" cy="312"/>
                          </a:xfrm>
                          <a:prstGeom prst="rect">
                            <a:avLst/>
                          </a:prstGeom>
                          <a:noFill/>
                          <a:ln w="38100">
                            <a:noFill/>
                            <a:miter/>
                          </a:ln>
                        </p:spPr>
                      </p:pic>
                    </p:oleObj>
                  </mc:Fallback>
                </mc:AlternateContent>
              </a:graphicData>
            </a:graphic>
          </p:graphicFrame>
          <p:sp>
            <p:nvSpPr>
              <p:cNvPr id="219169" name="AutoShape 114"/>
              <p:cNvSpPr/>
              <p:nvPr/>
            </p:nvSpPr>
            <p:spPr>
              <a:xfrm>
                <a:off x="1310" y="225"/>
                <a:ext cx="209" cy="197"/>
              </a:xfrm>
              <a:prstGeom prst="flowChartSummingJunction">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sp>
            <p:nvSpPr>
              <p:cNvPr id="219170" name="Line 115"/>
              <p:cNvSpPr/>
              <p:nvPr/>
            </p:nvSpPr>
            <p:spPr>
              <a:xfrm>
                <a:off x="795" y="716"/>
                <a:ext cx="627" cy="0"/>
              </a:xfrm>
              <a:prstGeom prst="line">
                <a:avLst/>
              </a:prstGeom>
              <a:ln w="28575" cap="flat" cmpd="sng">
                <a:solidFill>
                  <a:schemeClr val="tx1"/>
                </a:solidFill>
                <a:prstDash val="solid"/>
                <a:headEnd type="none" w="med" len="med"/>
                <a:tailEnd type="none" w="med" len="med"/>
              </a:ln>
            </p:spPr>
          </p:sp>
          <p:sp>
            <p:nvSpPr>
              <p:cNvPr id="219171" name="Line 116"/>
              <p:cNvSpPr/>
              <p:nvPr/>
            </p:nvSpPr>
            <p:spPr>
              <a:xfrm flipV="1">
                <a:off x="1415" y="409"/>
                <a:ext cx="0" cy="314"/>
              </a:xfrm>
              <a:prstGeom prst="line">
                <a:avLst/>
              </a:prstGeom>
              <a:ln w="28575" cap="flat" cmpd="sng">
                <a:solidFill>
                  <a:schemeClr val="tx1"/>
                </a:solidFill>
                <a:prstDash val="solid"/>
                <a:headEnd type="none" w="med" len="med"/>
                <a:tailEnd type="triangle" w="med" len="med"/>
              </a:ln>
            </p:spPr>
          </p:sp>
          <p:sp>
            <p:nvSpPr>
              <p:cNvPr id="219172" name="Line 157"/>
              <p:cNvSpPr/>
              <p:nvPr/>
            </p:nvSpPr>
            <p:spPr>
              <a:xfrm>
                <a:off x="1528" y="320"/>
                <a:ext cx="1008" cy="0"/>
              </a:xfrm>
              <a:prstGeom prst="line">
                <a:avLst/>
              </a:prstGeom>
              <a:ln w="28575" cap="flat" cmpd="sng">
                <a:solidFill>
                  <a:schemeClr val="tx1"/>
                </a:solidFill>
                <a:prstDash val="solid"/>
                <a:headEnd type="none" w="med" len="med"/>
                <a:tailEnd type="triangle" w="med" len="med"/>
              </a:ln>
            </p:spPr>
          </p:sp>
        </p:grpSp>
        <p:grpSp>
          <p:nvGrpSpPr>
            <p:cNvPr id="219148" name="Group 137"/>
            <p:cNvGrpSpPr/>
            <p:nvPr/>
          </p:nvGrpSpPr>
          <p:grpSpPr>
            <a:xfrm>
              <a:off x="3024" y="112"/>
              <a:ext cx="2544" cy="624"/>
              <a:chOff x="0" y="0"/>
              <a:chExt cx="2544" cy="624"/>
            </a:xfrm>
          </p:grpSpPr>
          <p:sp>
            <p:nvSpPr>
              <p:cNvPr id="219149" name="Rectangle 124"/>
              <p:cNvSpPr/>
              <p:nvPr/>
            </p:nvSpPr>
            <p:spPr>
              <a:xfrm>
                <a:off x="0" y="0"/>
                <a:ext cx="2544" cy="624"/>
              </a:xfrm>
              <a:prstGeom prst="rect">
                <a:avLst/>
              </a:prstGeom>
              <a:solidFill>
                <a:srgbClr val="CCFF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aphicFrame>
            <p:nvGraphicFramePr>
              <p:cNvPr id="219150" name="Object 139"/>
              <p:cNvGraphicFramePr>
                <a:graphicFrameLocks noChangeAspect="1"/>
              </p:cNvGraphicFramePr>
              <p:nvPr/>
            </p:nvGraphicFramePr>
            <p:xfrm>
              <a:off x="1285" y="8"/>
              <a:ext cx="1213" cy="382"/>
            </p:xfrm>
            <a:graphic>
              <a:graphicData uri="http://schemas.openxmlformats.org/presentationml/2006/ole">
                <mc:AlternateContent xmlns:mc="http://schemas.openxmlformats.org/markup-compatibility/2006">
                  <mc:Choice xmlns:v="urn:schemas-microsoft-com:vml" Requires="v">
                    <p:oleObj spid="_x0000_s3431" name="" r:id="rId57" imgW="711200" imgH="215900" progId="Equation.3">
                      <p:embed/>
                    </p:oleObj>
                  </mc:Choice>
                  <mc:Fallback>
                    <p:oleObj name="" r:id="rId57" imgW="711200" imgH="215900" progId="Equation.3">
                      <p:embed/>
                      <p:pic>
                        <p:nvPicPr>
                          <p:cNvPr id="0" name="图片 3430"/>
                          <p:cNvPicPr/>
                          <p:nvPr/>
                        </p:nvPicPr>
                        <p:blipFill>
                          <a:blip r:embed="rId55"/>
                          <a:stretch>
                            <a:fillRect/>
                          </a:stretch>
                        </p:blipFill>
                        <p:spPr>
                          <a:xfrm>
                            <a:off x="1285" y="8"/>
                            <a:ext cx="1213" cy="382"/>
                          </a:xfrm>
                          <a:prstGeom prst="rect">
                            <a:avLst/>
                          </a:prstGeom>
                          <a:noFill/>
                          <a:ln w="38100">
                            <a:noFill/>
                            <a:miter/>
                          </a:ln>
                        </p:spPr>
                      </p:pic>
                    </p:oleObj>
                  </mc:Fallback>
                </mc:AlternateContent>
              </a:graphicData>
            </a:graphic>
          </p:graphicFrame>
          <p:sp>
            <p:nvSpPr>
              <p:cNvPr id="219151" name="Rectangle 119"/>
              <p:cNvSpPr/>
              <p:nvPr/>
            </p:nvSpPr>
            <p:spPr>
              <a:xfrm>
                <a:off x="462" y="192"/>
                <a:ext cx="833" cy="384"/>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dirty="0">
                  <a:solidFill>
                    <a:schemeClr val="tx1"/>
                  </a:solidFill>
                </a:endParaRPr>
              </a:p>
            </p:txBody>
          </p:sp>
          <p:graphicFrame>
            <p:nvGraphicFramePr>
              <p:cNvPr id="219152" name="Object 141"/>
              <p:cNvGraphicFramePr>
                <a:graphicFrameLocks noChangeAspect="1"/>
              </p:cNvGraphicFramePr>
              <p:nvPr/>
            </p:nvGraphicFramePr>
            <p:xfrm>
              <a:off x="501" y="220"/>
              <a:ext cx="786" cy="356"/>
            </p:xfrm>
            <a:graphic>
              <a:graphicData uri="http://schemas.openxmlformats.org/presentationml/2006/ole">
                <mc:AlternateContent xmlns:mc="http://schemas.openxmlformats.org/markup-compatibility/2006">
                  <mc:Choice xmlns:v="urn:schemas-microsoft-com:vml" Requires="v">
                    <p:oleObj spid="_x0000_s3432" name="" r:id="rId58" imgW="494665" imgH="215900" progId="Equation.3">
                      <p:embed/>
                    </p:oleObj>
                  </mc:Choice>
                  <mc:Fallback>
                    <p:oleObj name="" r:id="rId58" imgW="494665" imgH="215900" progId="Equation.3">
                      <p:embed/>
                      <p:pic>
                        <p:nvPicPr>
                          <p:cNvPr id="0" name="图片 3431"/>
                          <p:cNvPicPr/>
                          <p:nvPr/>
                        </p:nvPicPr>
                        <p:blipFill>
                          <a:blip r:embed="rId59"/>
                          <a:stretch>
                            <a:fillRect/>
                          </a:stretch>
                        </p:blipFill>
                        <p:spPr>
                          <a:xfrm>
                            <a:off x="501" y="220"/>
                            <a:ext cx="786" cy="356"/>
                          </a:xfrm>
                          <a:prstGeom prst="rect">
                            <a:avLst/>
                          </a:prstGeom>
                          <a:noFill/>
                          <a:ln w="38100">
                            <a:noFill/>
                            <a:miter/>
                          </a:ln>
                        </p:spPr>
                      </p:pic>
                    </p:oleObj>
                  </mc:Fallback>
                </mc:AlternateContent>
              </a:graphicData>
            </a:graphic>
          </p:graphicFrame>
          <p:sp>
            <p:nvSpPr>
              <p:cNvPr id="219153" name="Line 121"/>
              <p:cNvSpPr/>
              <p:nvPr/>
            </p:nvSpPr>
            <p:spPr>
              <a:xfrm>
                <a:off x="46" y="384"/>
                <a:ext cx="416" cy="0"/>
              </a:xfrm>
              <a:prstGeom prst="line">
                <a:avLst/>
              </a:prstGeom>
              <a:ln w="28575" cap="flat" cmpd="sng">
                <a:solidFill>
                  <a:schemeClr val="tx1"/>
                </a:solidFill>
                <a:prstDash val="solid"/>
                <a:headEnd type="none" w="med" len="med"/>
                <a:tailEnd type="triangle" w="med" len="med"/>
              </a:ln>
            </p:spPr>
          </p:sp>
          <p:graphicFrame>
            <p:nvGraphicFramePr>
              <p:cNvPr id="219154" name="Object 143"/>
              <p:cNvGraphicFramePr>
                <a:graphicFrameLocks noChangeAspect="1"/>
              </p:cNvGraphicFramePr>
              <p:nvPr/>
            </p:nvGraphicFramePr>
            <p:xfrm>
              <a:off x="156" y="80"/>
              <a:ext cx="260" cy="292"/>
            </p:xfrm>
            <a:graphic>
              <a:graphicData uri="http://schemas.openxmlformats.org/presentationml/2006/ole">
                <mc:AlternateContent xmlns:mc="http://schemas.openxmlformats.org/markup-compatibility/2006">
                  <mc:Choice xmlns:v="urn:schemas-microsoft-com:vml" Requires="v">
                    <p:oleObj spid="_x0000_s3435" name="" r:id="rId60" imgW="152400" imgH="165100" progId="Equation.3">
                      <p:embed/>
                    </p:oleObj>
                  </mc:Choice>
                  <mc:Fallback>
                    <p:oleObj name="" r:id="rId60" imgW="152400" imgH="165100" progId="Equation.3">
                      <p:embed/>
                      <p:pic>
                        <p:nvPicPr>
                          <p:cNvPr id="0" name="图片 3434"/>
                          <p:cNvPicPr/>
                          <p:nvPr/>
                        </p:nvPicPr>
                        <p:blipFill>
                          <a:blip r:embed="rId2"/>
                          <a:stretch>
                            <a:fillRect/>
                          </a:stretch>
                        </p:blipFill>
                        <p:spPr>
                          <a:xfrm>
                            <a:off x="156" y="80"/>
                            <a:ext cx="260" cy="292"/>
                          </a:xfrm>
                          <a:prstGeom prst="rect">
                            <a:avLst/>
                          </a:prstGeom>
                          <a:noFill/>
                          <a:ln w="38100">
                            <a:noFill/>
                            <a:miter/>
                          </a:ln>
                        </p:spPr>
                      </p:pic>
                    </p:oleObj>
                  </mc:Fallback>
                </mc:AlternateContent>
              </a:graphicData>
            </a:graphic>
          </p:graphicFrame>
          <p:sp>
            <p:nvSpPr>
              <p:cNvPr id="219155" name="Line 159"/>
              <p:cNvSpPr/>
              <p:nvPr/>
            </p:nvSpPr>
            <p:spPr>
              <a:xfrm>
                <a:off x="1296" y="384"/>
                <a:ext cx="1200" cy="0"/>
              </a:xfrm>
              <a:prstGeom prst="line">
                <a:avLst/>
              </a:prstGeom>
              <a:ln w="28575" cap="flat" cmpd="sng">
                <a:solidFill>
                  <a:schemeClr val="tx1"/>
                </a:solidFill>
                <a:prstDash val="solid"/>
                <a:headEnd type="none" w="med" len="med"/>
                <a:tailEnd type="triangle" w="med" len="med"/>
              </a:ln>
            </p:spPr>
          </p:sp>
        </p:grpSp>
      </p:grpSp>
      <p:sp>
        <p:nvSpPr>
          <p:cNvPr id="219145" name="灯片编号占位符 2"/>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rgbClr val="002699"/>
                </a:solidFill>
              </a:rPr>
            </a:fld>
            <a:endParaRPr lang="en-US" altLang="zh-CN" sz="1400" b="1" dirty="0">
              <a:solidFill>
                <a:srgbClr val="0026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06179"/>
                                        </p:tgtEl>
                                        <p:attrNameLst>
                                          <p:attrName>style.visibility</p:attrName>
                                        </p:attrNameLst>
                                      </p:cBhvr>
                                      <p:to>
                                        <p:strVal val="visible"/>
                                      </p:to>
                                    </p:set>
                                    <p:anim calcmode="lin" valueType="num">
                                      <p:cBhvr additive="base">
                                        <p:cTn id="7" dur="500" fill="hold"/>
                                        <p:tgtEl>
                                          <p:spTgt spid="306179"/>
                                        </p:tgtEl>
                                        <p:attrNameLst>
                                          <p:attrName>ppt_x</p:attrName>
                                        </p:attrNameLst>
                                      </p:cBhvr>
                                      <p:tavLst>
                                        <p:tav tm="0">
                                          <p:val>
                                            <p:strVal val="0-#ppt_w/2"/>
                                          </p:val>
                                        </p:tav>
                                        <p:tav tm="100000">
                                          <p:val>
                                            <p:strVal val="#ppt_x"/>
                                          </p:val>
                                        </p:tav>
                                      </p:tavLst>
                                    </p:anim>
                                    <p:anim calcmode="lin" valueType="num">
                                      <p:cBhvr additive="base">
                                        <p:cTn id="8" dur="500" fill="hold"/>
                                        <p:tgtEl>
                                          <p:spTgt spid="306179"/>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306179"/>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ox(in)">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ox(in)">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ox(in)">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box(in)">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box(in)">
                                      <p:cBhvr>
                                        <p:cTn id="3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179"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0162" name="灯片编号占位符 3"/>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grpSp>
        <p:nvGrpSpPr>
          <p:cNvPr id="2" name="Group 3"/>
          <p:cNvGrpSpPr/>
          <p:nvPr/>
        </p:nvGrpSpPr>
        <p:grpSpPr>
          <a:xfrm>
            <a:off x="76200" y="1828800"/>
            <a:ext cx="8915400" cy="1447800"/>
            <a:chOff x="0" y="0"/>
            <a:chExt cx="5616" cy="912"/>
          </a:xfrm>
        </p:grpSpPr>
        <p:grpSp>
          <p:nvGrpSpPr>
            <p:cNvPr id="220282" name="Group 4"/>
            <p:cNvGrpSpPr/>
            <p:nvPr/>
          </p:nvGrpSpPr>
          <p:grpSpPr>
            <a:xfrm>
              <a:off x="0" y="0"/>
              <a:ext cx="2592" cy="843"/>
              <a:chOff x="0" y="0"/>
              <a:chExt cx="2640" cy="843"/>
            </a:xfrm>
          </p:grpSpPr>
          <p:sp>
            <p:nvSpPr>
              <p:cNvPr id="220304" name="Rectangle 136"/>
              <p:cNvSpPr/>
              <p:nvPr/>
            </p:nvSpPr>
            <p:spPr>
              <a:xfrm>
                <a:off x="0" y="0"/>
                <a:ext cx="2640" cy="816"/>
              </a:xfrm>
              <a:prstGeom prst="rect">
                <a:avLst/>
              </a:prstGeom>
              <a:solidFill>
                <a:srgbClr val="CCFF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grpSp>
            <p:nvGrpSpPr>
              <p:cNvPr id="220305" name="Group 6"/>
              <p:cNvGrpSpPr/>
              <p:nvPr/>
            </p:nvGrpSpPr>
            <p:grpSpPr>
              <a:xfrm>
                <a:off x="32" y="0"/>
                <a:ext cx="2592" cy="843"/>
                <a:chOff x="0" y="0"/>
                <a:chExt cx="2592" cy="843"/>
              </a:xfrm>
            </p:grpSpPr>
            <p:graphicFrame>
              <p:nvGraphicFramePr>
                <p:cNvPr id="220306" name="Object 7"/>
                <p:cNvGraphicFramePr>
                  <a:graphicFrameLocks noChangeAspect="1"/>
                </p:cNvGraphicFramePr>
                <p:nvPr/>
              </p:nvGraphicFramePr>
              <p:xfrm>
                <a:off x="578" y="394"/>
                <a:ext cx="270" cy="449"/>
              </p:xfrm>
              <a:graphic>
                <a:graphicData uri="http://schemas.openxmlformats.org/presentationml/2006/ole">
                  <mc:AlternateContent xmlns:mc="http://schemas.openxmlformats.org/markup-compatibility/2006">
                    <mc:Choice xmlns:v="urn:schemas-microsoft-com:vml" Requires="v">
                      <p:oleObj spid="_x0000_s3429" name="" r:id="rId1" imgW="152400" imgH="254000" progId="Equation.3">
                        <p:embed/>
                      </p:oleObj>
                    </mc:Choice>
                    <mc:Fallback>
                      <p:oleObj name="" r:id="rId1" imgW="152400" imgH="254000" progId="Equation.3">
                        <p:embed/>
                        <p:pic>
                          <p:nvPicPr>
                            <p:cNvPr id="0" name="图片 3428"/>
                            <p:cNvPicPr/>
                            <p:nvPr/>
                          </p:nvPicPr>
                          <p:blipFill>
                            <a:blip r:embed="rId2"/>
                            <a:stretch>
                              <a:fillRect/>
                            </a:stretch>
                          </p:blipFill>
                          <p:spPr>
                            <a:xfrm>
                              <a:off x="578" y="394"/>
                              <a:ext cx="270" cy="449"/>
                            </a:xfrm>
                            <a:prstGeom prst="rect">
                              <a:avLst/>
                            </a:prstGeom>
                            <a:noFill/>
                            <a:ln w="38100">
                              <a:noFill/>
                              <a:miter/>
                            </a:ln>
                          </p:spPr>
                        </p:pic>
                      </p:oleObj>
                    </mc:Fallback>
                  </mc:AlternateContent>
                </a:graphicData>
              </a:graphic>
            </p:graphicFrame>
            <p:sp>
              <p:nvSpPr>
                <p:cNvPr id="220307" name="Line 48"/>
                <p:cNvSpPr/>
                <p:nvPr/>
              </p:nvSpPr>
              <p:spPr>
                <a:xfrm>
                  <a:off x="0" y="314"/>
                  <a:ext cx="432" cy="0"/>
                </a:xfrm>
                <a:prstGeom prst="line">
                  <a:avLst/>
                </a:prstGeom>
                <a:ln w="28575" cap="flat" cmpd="sng">
                  <a:solidFill>
                    <a:schemeClr val="tx1"/>
                  </a:solidFill>
                  <a:prstDash val="solid"/>
                  <a:headEnd type="none" w="med" len="med"/>
                  <a:tailEnd type="triangle" w="med" len="med"/>
                </a:ln>
              </p:spPr>
            </p:sp>
            <p:graphicFrame>
              <p:nvGraphicFramePr>
                <p:cNvPr id="220308" name="Object 9"/>
                <p:cNvGraphicFramePr>
                  <a:graphicFrameLocks noChangeAspect="1"/>
                </p:cNvGraphicFramePr>
                <p:nvPr/>
              </p:nvGraphicFramePr>
              <p:xfrm>
                <a:off x="114" y="10"/>
                <a:ext cx="270" cy="292"/>
              </p:xfrm>
              <a:graphic>
                <a:graphicData uri="http://schemas.openxmlformats.org/presentationml/2006/ole">
                  <mc:AlternateContent xmlns:mc="http://schemas.openxmlformats.org/markup-compatibility/2006">
                    <mc:Choice xmlns:v="urn:schemas-microsoft-com:vml" Requires="v">
                      <p:oleObj spid="_x0000_s3433" name="" r:id="rId3" imgW="152400" imgH="165100" progId="Equation.3">
                        <p:embed/>
                      </p:oleObj>
                    </mc:Choice>
                    <mc:Fallback>
                      <p:oleObj name="" r:id="rId3" imgW="152400" imgH="165100" progId="Equation.3">
                        <p:embed/>
                        <p:pic>
                          <p:nvPicPr>
                            <p:cNvPr id="0" name="图片 3432"/>
                            <p:cNvPicPr/>
                            <p:nvPr/>
                          </p:nvPicPr>
                          <p:blipFill>
                            <a:blip r:embed="rId4"/>
                            <a:stretch>
                              <a:fillRect/>
                            </a:stretch>
                          </p:blipFill>
                          <p:spPr>
                            <a:xfrm>
                              <a:off x="114" y="10"/>
                              <a:ext cx="270" cy="292"/>
                            </a:xfrm>
                            <a:prstGeom prst="rect">
                              <a:avLst/>
                            </a:prstGeom>
                            <a:noFill/>
                            <a:ln w="38100">
                              <a:noFill/>
                              <a:miter/>
                            </a:ln>
                          </p:spPr>
                        </p:pic>
                      </p:oleObj>
                    </mc:Fallback>
                  </mc:AlternateContent>
                </a:graphicData>
              </a:graphic>
            </p:graphicFrame>
            <p:sp>
              <p:nvSpPr>
                <p:cNvPr id="220309" name="Rectangle 50"/>
                <p:cNvSpPr/>
                <p:nvPr/>
              </p:nvSpPr>
              <p:spPr>
                <a:xfrm>
                  <a:off x="1248" y="122"/>
                  <a:ext cx="384" cy="384"/>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graphicFrame>
              <p:nvGraphicFramePr>
                <p:cNvPr id="220310" name="Object 11"/>
                <p:cNvGraphicFramePr>
                  <a:graphicFrameLocks noChangeAspect="1"/>
                </p:cNvGraphicFramePr>
                <p:nvPr/>
              </p:nvGraphicFramePr>
              <p:xfrm>
                <a:off x="1312" y="181"/>
                <a:ext cx="272" cy="293"/>
              </p:xfrm>
              <a:graphic>
                <a:graphicData uri="http://schemas.openxmlformats.org/presentationml/2006/ole">
                  <mc:AlternateContent xmlns:mc="http://schemas.openxmlformats.org/markup-compatibility/2006">
                    <mc:Choice xmlns:v="urn:schemas-microsoft-com:vml" Requires="v">
                      <p:oleObj spid="_x0000_s3434" name="" r:id="rId5" imgW="165100" imgH="177800" progId="Equation.3">
                        <p:embed/>
                      </p:oleObj>
                    </mc:Choice>
                    <mc:Fallback>
                      <p:oleObj name="" r:id="rId5" imgW="165100" imgH="177800" progId="Equation.3">
                        <p:embed/>
                        <p:pic>
                          <p:nvPicPr>
                            <p:cNvPr id="0" name="图片 3433"/>
                            <p:cNvPicPr/>
                            <p:nvPr/>
                          </p:nvPicPr>
                          <p:blipFill>
                            <a:blip r:embed="rId6"/>
                            <a:stretch>
                              <a:fillRect/>
                            </a:stretch>
                          </p:blipFill>
                          <p:spPr>
                            <a:xfrm>
                              <a:off x="1312" y="181"/>
                              <a:ext cx="272" cy="293"/>
                            </a:xfrm>
                            <a:prstGeom prst="rect">
                              <a:avLst/>
                            </a:prstGeom>
                            <a:noFill/>
                            <a:ln w="38100">
                              <a:noFill/>
                              <a:miter/>
                            </a:ln>
                          </p:spPr>
                        </p:pic>
                      </p:oleObj>
                    </mc:Fallback>
                  </mc:AlternateContent>
                </a:graphicData>
              </a:graphic>
            </p:graphicFrame>
            <p:sp>
              <p:nvSpPr>
                <p:cNvPr id="220311" name="Line 52"/>
                <p:cNvSpPr/>
                <p:nvPr/>
              </p:nvSpPr>
              <p:spPr>
                <a:xfrm>
                  <a:off x="680" y="314"/>
                  <a:ext cx="576" cy="0"/>
                </a:xfrm>
                <a:prstGeom prst="line">
                  <a:avLst/>
                </a:prstGeom>
                <a:ln w="28575" cap="flat" cmpd="sng">
                  <a:solidFill>
                    <a:schemeClr val="tx1"/>
                  </a:solidFill>
                  <a:prstDash val="solid"/>
                  <a:headEnd type="none" w="med" len="med"/>
                  <a:tailEnd type="triangle" w="med" len="med"/>
                </a:ln>
              </p:spPr>
            </p:sp>
            <p:graphicFrame>
              <p:nvGraphicFramePr>
                <p:cNvPr id="220312" name="Object 13"/>
                <p:cNvGraphicFramePr>
                  <a:graphicFrameLocks noChangeAspect="1"/>
                </p:cNvGraphicFramePr>
                <p:nvPr/>
              </p:nvGraphicFramePr>
              <p:xfrm>
                <a:off x="616" y="9"/>
                <a:ext cx="675" cy="293"/>
              </p:xfrm>
              <a:graphic>
                <a:graphicData uri="http://schemas.openxmlformats.org/presentationml/2006/ole">
                  <mc:AlternateContent xmlns:mc="http://schemas.openxmlformats.org/markup-compatibility/2006">
                    <mc:Choice xmlns:v="urn:schemas-microsoft-com:vml" Requires="v">
                      <p:oleObj spid="_x0000_s3436" name="" r:id="rId7" imgW="381000" imgH="165100" progId="Equation.3">
                        <p:embed/>
                      </p:oleObj>
                    </mc:Choice>
                    <mc:Fallback>
                      <p:oleObj name="" r:id="rId7" imgW="381000" imgH="165100" progId="Equation.3">
                        <p:embed/>
                        <p:pic>
                          <p:nvPicPr>
                            <p:cNvPr id="0" name="图片 3435"/>
                            <p:cNvPicPr/>
                            <p:nvPr/>
                          </p:nvPicPr>
                          <p:blipFill>
                            <a:blip r:embed="rId8"/>
                            <a:stretch>
                              <a:fillRect/>
                            </a:stretch>
                          </p:blipFill>
                          <p:spPr>
                            <a:xfrm>
                              <a:off x="616" y="9"/>
                              <a:ext cx="675" cy="293"/>
                            </a:xfrm>
                            <a:prstGeom prst="rect">
                              <a:avLst/>
                            </a:prstGeom>
                            <a:noFill/>
                            <a:ln w="38100">
                              <a:noFill/>
                              <a:miter/>
                            </a:ln>
                          </p:spPr>
                        </p:pic>
                      </p:oleObj>
                    </mc:Fallback>
                  </mc:AlternateContent>
                </a:graphicData>
              </a:graphic>
            </p:graphicFrame>
            <p:sp>
              <p:nvSpPr>
                <p:cNvPr id="220313" name="AutoShape 54"/>
                <p:cNvSpPr/>
                <p:nvPr/>
              </p:nvSpPr>
              <p:spPr>
                <a:xfrm>
                  <a:off x="432" y="194"/>
                  <a:ext cx="240" cy="240"/>
                </a:xfrm>
                <a:prstGeom prst="flowChartSummingJunction">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sp>
              <p:nvSpPr>
                <p:cNvPr id="220314" name="Line 55"/>
                <p:cNvSpPr/>
                <p:nvPr/>
              </p:nvSpPr>
              <p:spPr>
                <a:xfrm>
                  <a:off x="1640" y="311"/>
                  <a:ext cx="840" cy="3"/>
                </a:xfrm>
                <a:prstGeom prst="line">
                  <a:avLst/>
                </a:prstGeom>
                <a:ln w="28575" cap="flat" cmpd="sng">
                  <a:solidFill>
                    <a:schemeClr val="tx1"/>
                  </a:solidFill>
                  <a:prstDash val="solid"/>
                  <a:headEnd type="none" w="med" len="med"/>
                  <a:tailEnd type="triangle" w="med" len="med"/>
                </a:ln>
              </p:spPr>
            </p:sp>
            <p:graphicFrame>
              <p:nvGraphicFramePr>
                <p:cNvPr id="220315" name="Object 16"/>
                <p:cNvGraphicFramePr>
                  <a:graphicFrameLocks noChangeAspect="1"/>
                </p:cNvGraphicFramePr>
                <p:nvPr/>
              </p:nvGraphicFramePr>
              <p:xfrm>
                <a:off x="1635" y="0"/>
                <a:ext cx="957" cy="314"/>
              </p:xfrm>
              <a:graphic>
                <a:graphicData uri="http://schemas.openxmlformats.org/presentationml/2006/ole">
                  <mc:AlternateContent xmlns:mc="http://schemas.openxmlformats.org/markup-compatibility/2006">
                    <mc:Choice xmlns:v="urn:schemas-microsoft-com:vml" Requires="v">
                      <p:oleObj spid="_x0000_s3430" name="" r:id="rId9" imgW="621665" imgH="177800" progId="Equation.3">
                        <p:embed/>
                      </p:oleObj>
                    </mc:Choice>
                    <mc:Fallback>
                      <p:oleObj name="" r:id="rId9" imgW="621665" imgH="177800" progId="Equation.3">
                        <p:embed/>
                        <p:pic>
                          <p:nvPicPr>
                            <p:cNvPr id="0" name="图片 3429"/>
                            <p:cNvPicPr/>
                            <p:nvPr/>
                          </p:nvPicPr>
                          <p:blipFill>
                            <a:blip r:embed="rId10"/>
                            <a:stretch>
                              <a:fillRect/>
                            </a:stretch>
                          </p:blipFill>
                          <p:spPr>
                            <a:xfrm>
                              <a:off x="1635" y="0"/>
                              <a:ext cx="957" cy="314"/>
                            </a:xfrm>
                            <a:prstGeom prst="rect">
                              <a:avLst/>
                            </a:prstGeom>
                            <a:noFill/>
                            <a:ln w="38100">
                              <a:noFill/>
                              <a:miter/>
                            </a:ln>
                          </p:spPr>
                        </p:pic>
                      </p:oleObj>
                    </mc:Fallback>
                  </mc:AlternateContent>
                </a:graphicData>
              </a:graphic>
            </p:graphicFrame>
            <p:sp>
              <p:nvSpPr>
                <p:cNvPr id="220316" name="Line 57"/>
                <p:cNvSpPr/>
                <p:nvPr/>
              </p:nvSpPr>
              <p:spPr>
                <a:xfrm flipV="1">
                  <a:off x="552" y="418"/>
                  <a:ext cx="0" cy="384"/>
                </a:xfrm>
                <a:prstGeom prst="line">
                  <a:avLst/>
                </a:prstGeom>
                <a:ln w="28575" cap="flat" cmpd="sng">
                  <a:solidFill>
                    <a:schemeClr val="tx1"/>
                  </a:solidFill>
                  <a:prstDash val="solid"/>
                  <a:headEnd type="none" w="med" len="med"/>
                  <a:tailEnd type="triangle" w="med" len="med"/>
                </a:ln>
              </p:spPr>
            </p:sp>
          </p:grpSp>
        </p:grpSp>
        <p:grpSp>
          <p:nvGrpSpPr>
            <p:cNvPr id="220283" name="Group 18"/>
            <p:cNvGrpSpPr/>
            <p:nvPr/>
          </p:nvGrpSpPr>
          <p:grpSpPr>
            <a:xfrm>
              <a:off x="3072" y="0"/>
              <a:ext cx="2544" cy="912"/>
              <a:chOff x="0" y="0"/>
              <a:chExt cx="2704" cy="1014"/>
            </a:xfrm>
          </p:grpSpPr>
          <p:sp>
            <p:nvSpPr>
              <p:cNvPr id="220285" name="Rectangle 77"/>
              <p:cNvSpPr/>
              <p:nvPr/>
            </p:nvSpPr>
            <p:spPr>
              <a:xfrm>
                <a:off x="0" y="6"/>
                <a:ext cx="2704" cy="1008"/>
              </a:xfrm>
              <a:prstGeom prst="rect">
                <a:avLst/>
              </a:prstGeom>
              <a:solidFill>
                <a:srgbClr val="CCFF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grpSp>
            <p:nvGrpSpPr>
              <p:cNvPr id="220286" name="Group 20"/>
              <p:cNvGrpSpPr/>
              <p:nvPr/>
            </p:nvGrpSpPr>
            <p:grpSpPr>
              <a:xfrm>
                <a:off x="64" y="0"/>
                <a:ext cx="2589" cy="974"/>
                <a:chOff x="0" y="0"/>
                <a:chExt cx="2589" cy="974"/>
              </a:xfrm>
            </p:grpSpPr>
            <p:sp>
              <p:nvSpPr>
                <p:cNvPr id="220287" name="Line 58"/>
                <p:cNvSpPr/>
                <p:nvPr/>
              </p:nvSpPr>
              <p:spPr>
                <a:xfrm>
                  <a:off x="1637" y="315"/>
                  <a:ext cx="840" cy="3"/>
                </a:xfrm>
                <a:prstGeom prst="line">
                  <a:avLst/>
                </a:prstGeom>
                <a:ln w="28575" cap="flat" cmpd="sng">
                  <a:solidFill>
                    <a:schemeClr val="tx1"/>
                  </a:solidFill>
                  <a:prstDash val="solid"/>
                  <a:headEnd type="none" w="med" len="med"/>
                  <a:tailEnd type="triangle" w="med" len="med"/>
                </a:ln>
              </p:spPr>
            </p:sp>
            <p:graphicFrame>
              <p:nvGraphicFramePr>
                <p:cNvPr id="220288" name="Object 22"/>
                <p:cNvGraphicFramePr>
                  <a:graphicFrameLocks noChangeAspect="1"/>
                </p:cNvGraphicFramePr>
                <p:nvPr/>
              </p:nvGraphicFramePr>
              <p:xfrm>
                <a:off x="1632" y="4"/>
                <a:ext cx="957" cy="314"/>
              </p:xfrm>
              <a:graphic>
                <a:graphicData uri="http://schemas.openxmlformats.org/presentationml/2006/ole">
                  <mc:AlternateContent xmlns:mc="http://schemas.openxmlformats.org/markup-compatibility/2006">
                    <mc:Choice xmlns:v="urn:schemas-microsoft-com:vml" Requires="v">
                      <p:oleObj spid="_x0000_s3076" name="" r:id="rId11" imgW="621665" imgH="177800" progId="Equation.3">
                        <p:embed/>
                      </p:oleObj>
                    </mc:Choice>
                    <mc:Fallback>
                      <p:oleObj name="" r:id="rId11" imgW="621665" imgH="177800" progId="Equation.3">
                        <p:embed/>
                        <p:pic>
                          <p:nvPicPr>
                            <p:cNvPr id="0" name="图片 3075"/>
                            <p:cNvPicPr/>
                            <p:nvPr/>
                          </p:nvPicPr>
                          <p:blipFill>
                            <a:blip r:embed="rId10"/>
                            <a:stretch>
                              <a:fillRect/>
                            </a:stretch>
                          </p:blipFill>
                          <p:spPr>
                            <a:xfrm>
                              <a:off x="1632" y="4"/>
                              <a:ext cx="957" cy="314"/>
                            </a:xfrm>
                            <a:prstGeom prst="rect">
                              <a:avLst/>
                            </a:prstGeom>
                            <a:noFill/>
                            <a:ln w="38100">
                              <a:noFill/>
                              <a:miter/>
                            </a:ln>
                          </p:spPr>
                        </p:pic>
                      </p:oleObj>
                    </mc:Fallback>
                  </mc:AlternateContent>
                </a:graphicData>
              </a:graphic>
            </p:graphicFrame>
            <p:sp>
              <p:nvSpPr>
                <p:cNvPr id="220289" name="Rectangle 61"/>
                <p:cNvSpPr/>
                <p:nvPr/>
              </p:nvSpPr>
              <p:spPr>
                <a:xfrm>
                  <a:off x="432" y="123"/>
                  <a:ext cx="384" cy="384"/>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graphicFrame>
              <p:nvGraphicFramePr>
                <p:cNvPr id="220290" name="Object 24"/>
                <p:cNvGraphicFramePr>
                  <a:graphicFrameLocks noChangeAspect="1"/>
                </p:cNvGraphicFramePr>
                <p:nvPr/>
              </p:nvGraphicFramePr>
              <p:xfrm>
                <a:off x="500" y="174"/>
                <a:ext cx="273" cy="294"/>
              </p:xfrm>
              <a:graphic>
                <a:graphicData uri="http://schemas.openxmlformats.org/presentationml/2006/ole">
                  <mc:AlternateContent xmlns:mc="http://schemas.openxmlformats.org/markup-compatibility/2006">
                    <mc:Choice xmlns:v="urn:schemas-microsoft-com:vml" Requires="v">
                      <p:oleObj spid="_x0000_s3077" name="" r:id="rId12" imgW="165100" imgH="177800" progId="Equation.3">
                        <p:embed/>
                      </p:oleObj>
                    </mc:Choice>
                    <mc:Fallback>
                      <p:oleObj name="" r:id="rId12" imgW="165100" imgH="177800" progId="Equation.3">
                        <p:embed/>
                        <p:pic>
                          <p:nvPicPr>
                            <p:cNvPr id="0" name="图片 3076"/>
                            <p:cNvPicPr/>
                            <p:nvPr/>
                          </p:nvPicPr>
                          <p:blipFill>
                            <a:blip r:embed="rId6"/>
                            <a:stretch>
                              <a:fillRect/>
                            </a:stretch>
                          </p:blipFill>
                          <p:spPr>
                            <a:xfrm>
                              <a:off x="500" y="174"/>
                              <a:ext cx="273" cy="294"/>
                            </a:xfrm>
                            <a:prstGeom prst="rect">
                              <a:avLst/>
                            </a:prstGeom>
                            <a:noFill/>
                            <a:ln w="38100">
                              <a:noFill/>
                              <a:miter/>
                            </a:ln>
                          </p:spPr>
                        </p:pic>
                      </p:oleObj>
                    </mc:Fallback>
                  </mc:AlternateContent>
                </a:graphicData>
              </a:graphic>
            </p:graphicFrame>
            <p:sp>
              <p:nvSpPr>
                <p:cNvPr id="220291" name="Line 63"/>
                <p:cNvSpPr/>
                <p:nvPr/>
              </p:nvSpPr>
              <p:spPr>
                <a:xfrm>
                  <a:off x="824" y="315"/>
                  <a:ext cx="576" cy="0"/>
                </a:xfrm>
                <a:prstGeom prst="line">
                  <a:avLst/>
                </a:prstGeom>
                <a:ln w="28575" cap="flat" cmpd="sng">
                  <a:solidFill>
                    <a:schemeClr val="tx1"/>
                  </a:solidFill>
                  <a:prstDash val="solid"/>
                  <a:headEnd type="none" w="med" len="med"/>
                  <a:tailEnd type="triangle" w="med" len="med"/>
                </a:ln>
              </p:spPr>
            </p:sp>
            <p:graphicFrame>
              <p:nvGraphicFramePr>
                <p:cNvPr id="220292" name="Object 26"/>
                <p:cNvGraphicFramePr>
                  <a:graphicFrameLocks noChangeAspect="1"/>
                </p:cNvGraphicFramePr>
                <p:nvPr/>
              </p:nvGraphicFramePr>
              <p:xfrm>
                <a:off x="878" y="0"/>
                <a:ext cx="472" cy="314"/>
              </p:xfrm>
              <a:graphic>
                <a:graphicData uri="http://schemas.openxmlformats.org/presentationml/2006/ole">
                  <mc:AlternateContent xmlns:mc="http://schemas.openxmlformats.org/markup-compatibility/2006">
                    <mc:Choice xmlns:v="urn:schemas-microsoft-com:vml" Requires="v">
                      <p:oleObj spid="_x0000_s3444" name="" r:id="rId13" imgW="266065" imgH="177800" progId="Equation.3">
                        <p:embed/>
                      </p:oleObj>
                    </mc:Choice>
                    <mc:Fallback>
                      <p:oleObj name="" r:id="rId13" imgW="266065" imgH="177800" progId="Equation.3">
                        <p:embed/>
                        <p:pic>
                          <p:nvPicPr>
                            <p:cNvPr id="0" name="图片 3443"/>
                            <p:cNvPicPr/>
                            <p:nvPr/>
                          </p:nvPicPr>
                          <p:blipFill>
                            <a:blip r:embed="rId14"/>
                            <a:stretch>
                              <a:fillRect/>
                            </a:stretch>
                          </p:blipFill>
                          <p:spPr>
                            <a:xfrm>
                              <a:off x="878" y="0"/>
                              <a:ext cx="472" cy="314"/>
                            </a:xfrm>
                            <a:prstGeom prst="rect">
                              <a:avLst/>
                            </a:prstGeom>
                            <a:noFill/>
                            <a:ln w="38100">
                              <a:noFill/>
                              <a:miter/>
                            </a:ln>
                          </p:spPr>
                        </p:pic>
                      </p:oleObj>
                    </mc:Fallback>
                  </mc:AlternateContent>
                </a:graphicData>
              </a:graphic>
            </p:graphicFrame>
            <p:sp>
              <p:nvSpPr>
                <p:cNvPr id="220293" name="Rectangle 65"/>
                <p:cNvSpPr/>
                <p:nvPr/>
              </p:nvSpPr>
              <p:spPr>
                <a:xfrm>
                  <a:off x="432" y="590"/>
                  <a:ext cx="384" cy="384"/>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graphicFrame>
              <p:nvGraphicFramePr>
                <p:cNvPr id="220294" name="Object 28"/>
                <p:cNvGraphicFramePr>
                  <a:graphicFrameLocks noChangeAspect="1"/>
                </p:cNvGraphicFramePr>
                <p:nvPr/>
              </p:nvGraphicFramePr>
              <p:xfrm>
                <a:off x="501" y="637"/>
                <a:ext cx="272" cy="293"/>
              </p:xfrm>
              <a:graphic>
                <a:graphicData uri="http://schemas.openxmlformats.org/presentationml/2006/ole">
                  <mc:AlternateContent xmlns:mc="http://schemas.openxmlformats.org/markup-compatibility/2006">
                    <mc:Choice xmlns:v="urn:schemas-microsoft-com:vml" Requires="v">
                      <p:oleObj spid="_x0000_s3442" name="" r:id="rId15" imgW="165100" imgH="177800" progId="Equation.3">
                        <p:embed/>
                      </p:oleObj>
                    </mc:Choice>
                    <mc:Fallback>
                      <p:oleObj name="" r:id="rId15" imgW="165100" imgH="177800" progId="Equation.3">
                        <p:embed/>
                        <p:pic>
                          <p:nvPicPr>
                            <p:cNvPr id="0" name="图片 3441"/>
                            <p:cNvPicPr/>
                            <p:nvPr/>
                          </p:nvPicPr>
                          <p:blipFill>
                            <a:blip r:embed="rId6"/>
                            <a:stretch>
                              <a:fillRect/>
                            </a:stretch>
                          </p:blipFill>
                          <p:spPr>
                            <a:xfrm>
                              <a:off x="501" y="637"/>
                              <a:ext cx="272" cy="293"/>
                            </a:xfrm>
                            <a:prstGeom prst="rect">
                              <a:avLst/>
                            </a:prstGeom>
                            <a:noFill/>
                            <a:ln w="38100">
                              <a:noFill/>
                              <a:miter/>
                            </a:ln>
                          </p:spPr>
                        </p:pic>
                      </p:oleObj>
                    </mc:Fallback>
                  </mc:AlternateContent>
                </a:graphicData>
              </a:graphic>
            </p:graphicFrame>
            <p:graphicFrame>
              <p:nvGraphicFramePr>
                <p:cNvPr id="220295" name="Object 29"/>
                <p:cNvGraphicFramePr>
                  <a:graphicFrameLocks noChangeAspect="1"/>
                </p:cNvGraphicFramePr>
                <p:nvPr/>
              </p:nvGraphicFramePr>
              <p:xfrm>
                <a:off x="879" y="465"/>
                <a:ext cx="472" cy="315"/>
              </p:xfrm>
              <a:graphic>
                <a:graphicData uri="http://schemas.openxmlformats.org/presentationml/2006/ole">
                  <mc:AlternateContent xmlns:mc="http://schemas.openxmlformats.org/markup-compatibility/2006">
                    <mc:Choice xmlns:v="urn:schemas-microsoft-com:vml" Requires="v">
                      <p:oleObj spid="_x0000_s3443" name="" r:id="rId16" imgW="266065" imgH="177800" progId="Equation.3">
                        <p:embed/>
                      </p:oleObj>
                    </mc:Choice>
                    <mc:Fallback>
                      <p:oleObj name="" r:id="rId16" imgW="266065" imgH="177800" progId="Equation.3">
                        <p:embed/>
                        <p:pic>
                          <p:nvPicPr>
                            <p:cNvPr id="0" name="图片 3442"/>
                            <p:cNvPicPr/>
                            <p:nvPr/>
                          </p:nvPicPr>
                          <p:blipFill>
                            <a:blip r:embed="rId17"/>
                            <a:stretch>
                              <a:fillRect/>
                            </a:stretch>
                          </p:blipFill>
                          <p:spPr>
                            <a:xfrm>
                              <a:off x="879" y="465"/>
                              <a:ext cx="472" cy="315"/>
                            </a:xfrm>
                            <a:prstGeom prst="rect">
                              <a:avLst/>
                            </a:prstGeom>
                            <a:noFill/>
                            <a:ln w="38100">
                              <a:noFill/>
                              <a:miter/>
                            </a:ln>
                          </p:spPr>
                        </p:pic>
                      </p:oleObj>
                    </mc:Fallback>
                  </mc:AlternateContent>
                </a:graphicData>
              </a:graphic>
            </p:graphicFrame>
            <p:sp>
              <p:nvSpPr>
                <p:cNvPr id="220296" name="AutoShape 68"/>
                <p:cNvSpPr/>
                <p:nvPr/>
              </p:nvSpPr>
              <p:spPr>
                <a:xfrm>
                  <a:off x="1408" y="182"/>
                  <a:ext cx="240" cy="240"/>
                </a:xfrm>
                <a:prstGeom prst="flowChartSummingJunction">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sp>
              <p:nvSpPr>
                <p:cNvPr id="220297" name="Line 69"/>
                <p:cNvSpPr/>
                <p:nvPr/>
              </p:nvSpPr>
              <p:spPr>
                <a:xfrm>
                  <a:off x="816" y="782"/>
                  <a:ext cx="720" cy="0"/>
                </a:xfrm>
                <a:prstGeom prst="line">
                  <a:avLst/>
                </a:prstGeom>
                <a:ln w="28575" cap="flat" cmpd="sng">
                  <a:solidFill>
                    <a:schemeClr val="tx1"/>
                  </a:solidFill>
                  <a:prstDash val="solid"/>
                  <a:headEnd type="none" w="med" len="med"/>
                  <a:tailEnd type="none" w="med" len="med"/>
                </a:ln>
              </p:spPr>
            </p:sp>
            <p:sp>
              <p:nvSpPr>
                <p:cNvPr id="220298" name="Line 70"/>
                <p:cNvSpPr/>
                <p:nvPr/>
              </p:nvSpPr>
              <p:spPr>
                <a:xfrm flipV="1">
                  <a:off x="1528" y="406"/>
                  <a:ext cx="0" cy="384"/>
                </a:xfrm>
                <a:prstGeom prst="line">
                  <a:avLst/>
                </a:prstGeom>
                <a:ln w="28575" cap="flat" cmpd="sng">
                  <a:solidFill>
                    <a:schemeClr val="tx1"/>
                  </a:solidFill>
                  <a:prstDash val="solid"/>
                  <a:headEnd type="none" w="med" len="med"/>
                  <a:tailEnd type="triangle" w="med" len="med"/>
                </a:ln>
              </p:spPr>
            </p:sp>
            <p:sp>
              <p:nvSpPr>
                <p:cNvPr id="220299" name="Line 71"/>
                <p:cNvSpPr/>
                <p:nvPr/>
              </p:nvSpPr>
              <p:spPr>
                <a:xfrm>
                  <a:off x="0" y="318"/>
                  <a:ext cx="432" cy="0"/>
                </a:xfrm>
                <a:prstGeom prst="line">
                  <a:avLst/>
                </a:prstGeom>
                <a:ln w="28575" cap="flat" cmpd="sng">
                  <a:solidFill>
                    <a:schemeClr val="tx1"/>
                  </a:solidFill>
                  <a:prstDash val="solid"/>
                  <a:headEnd type="none" w="med" len="med"/>
                  <a:tailEnd type="triangle" w="med" len="med"/>
                </a:ln>
              </p:spPr>
            </p:sp>
            <p:graphicFrame>
              <p:nvGraphicFramePr>
                <p:cNvPr id="220300" name="Object 34"/>
                <p:cNvGraphicFramePr>
                  <a:graphicFrameLocks noChangeAspect="1"/>
                </p:cNvGraphicFramePr>
                <p:nvPr/>
              </p:nvGraphicFramePr>
              <p:xfrm>
                <a:off x="114" y="14"/>
                <a:ext cx="270" cy="292"/>
              </p:xfrm>
              <a:graphic>
                <a:graphicData uri="http://schemas.openxmlformats.org/presentationml/2006/ole">
                  <mc:AlternateContent xmlns:mc="http://schemas.openxmlformats.org/markup-compatibility/2006">
                    <mc:Choice xmlns:v="urn:schemas-microsoft-com:vml" Requires="v">
                      <p:oleObj spid="_x0000_s3440" name="" r:id="rId18" imgW="152400" imgH="165100" progId="Equation.3">
                        <p:embed/>
                      </p:oleObj>
                    </mc:Choice>
                    <mc:Fallback>
                      <p:oleObj name="" r:id="rId18" imgW="152400" imgH="165100" progId="Equation.3">
                        <p:embed/>
                        <p:pic>
                          <p:nvPicPr>
                            <p:cNvPr id="0" name="图片 3439"/>
                            <p:cNvPicPr/>
                            <p:nvPr/>
                          </p:nvPicPr>
                          <p:blipFill>
                            <a:blip r:embed="rId4"/>
                            <a:stretch>
                              <a:fillRect/>
                            </a:stretch>
                          </p:blipFill>
                          <p:spPr>
                            <a:xfrm>
                              <a:off x="114" y="14"/>
                              <a:ext cx="270" cy="292"/>
                            </a:xfrm>
                            <a:prstGeom prst="rect">
                              <a:avLst/>
                            </a:prstGeom>
                            <a:noFill/>
                            <a:ln w="38100">
                              <a:noFill/>
                              <a:miter/>
                            </a:ln>
                          </p:spPr>
                        </p:pic>
                      </p:oleObj>
                    </mc:Fallback>
                  </mc:AlternateContent>
                </a:graphicData>
              </a:graphic>
            </p:graphicFrame>
            <p:sp>
              <p:nvSpPr>
                <p:cNvPr id="220301" name="Line 73"/>
                <p:cNvSpPr/>
                <p:nvPr/>
              </p:nvSpPr>
              <p:spPr>
                <a:xfrm>
                  <a:off x="0" y="782"/>
                  <a:ext cx="432" cy="0"/>
                </a:xfrm>
                <a:prstGeom prst="line">
                  <a:avLst/>
                </a:prstGeom>
                <a:ln w="28575" cap="flat" cmpd="sng">
                  <a:solidFill>
                    <a:schemeClr val="tx1"/>
                  </a:solidFill>
                  <a:prstDash val="solid"/>
                  <a:headEnd type="none" w="med" len="med"/>
                  <a:tailEnd type="triangle" w="med" len="med"/>
                </a:ln>
              </p:spPr>
            </p:sp>
            <p:graphicFrame>
              <p:nvGraphicFramePr>
                <p:cNvPr id="220302" name="Object 36"/>
                <p:cNvGraphicFramePr>
                  <a:graphicFrameLocks noChangeAspect="1"/>
                </p:cNvGraphicFramePr>
                <p:nvPr/>
              </p:nvGraphicFramePr>
              <p:xfrm>
                <a:off x="114" y="478"/>
                <a:ext cx="270" cy="292"/>
              </p:xfrm>
              <a:graphic>
                <a:graphicData uri="http://schemas.openxmlformats.org/presentationml/2006/ole">
                  <mc:AlternateContent xmlns:mc="http://schemas.openxmlformats.org/markup-compatibility/2006">
                    <mc:Choice xmlns:v="urn:schemas-microsoft-com:vml" Requires="v">
                      <p:oleObj spid="_x0000_s3439" name="" r:id="rId19" imgW="152400" imgH="165100" progId="Equation.3">
                        <p:embed/>
                      </p:oleObj>
                    </mc:Choice>
                    <mc:Fallback>
                      <p:oleObj name="" r:id="rId19" imgW="152400" imgH="165100" progId="Equation.3">
                        <p:embed/>
                        <p:pic>
                          <p:nvPicPr>
                            <p:cNvPr id="0" name="图片 3438"/>
                            <p:cNvPicPr/>
                            <p:nvPr/>
                          </p:nvPicPr>
                          <p:blipFill>
                            <a:blip r:embed="rId20"/>
                            <a:stretch>
                              <a:fillRect/>
                            </a:stretch>
                          </p:blipFill>
                          <p:spPr>
                            <a:xfrm>
                              <a:off x="114" y="478"/>
                              <a:ext cx="270" cy="292"/>
                            </a:xfrm>
                            <a:prstGeom prst="rect">
                              <a:avLst/>
                            </a:prstGeom>
                            <a:noFill/>
                            <a:ln w="38100">
                              <a:noFill/>
                              <a:miter/>
                            </a:ln>
                          </p:spPr>
                        </p:pic>
                      </p:oleObj>
                    </mc:Fallback>
                  </mc:AlternateContent>
                </a:graphicData>
              </a:graphic>
            </p:graphicFrame>
            <p:graphicFrame>
              <p:nvGraphicFramePr>
                <p:cNvPr id="220303" name="Object 37"/>
                <p:cNvGraphicFramePr>
                  <a:graphicFrameLocks noChangeAspect="1"/>
                </p:cNvGraphicFramePr>
                <p:nvPr/>
              </p:nvGraphicFramePr>
              <p:xfrm>
                <a:off x="1551" y="414"/>
                <a:ext cx="225" cy="135"/>
              </p:xfrm>
              <a:graphic>
                <a:graphicData uri="http://schemas.openxmlformats.org/presentationml/2006/ole">
                  <mc:AlternateContent xmlns:mc="http://schemas.openxmlformats.org/markup-compatibility/2006">
                    <mc:Choice xmlns:v="urn:schemas-microsoft-com:vml" Requires="v">
                      <p:oleObj spid="_x0000_s3437" name="" r:id="rId21" imgW="126365" imgH="76200" progId="Equation.3">
                        <p:embed/>
                      </p:oleObj>
                    </mc:Choice>
                    <mc:Fallback>
                      <p:oleObj name="" r:id="rId21" imgW="126365" imgH="76200" progId="Equation.3">
                        <p:embed/>
                        <p:pic>
                          <p:nvPicPr>
                            <p:cNvPr id="0" name="图片 3436"/>
                            <p:cNvPicPr/>
                            <p:nvPr/>
                          </p:nvPicPr>
                          <p:blipFill>
                            <a:blip r:embed="rId22"/>
                            <a:stretch>
                              <a:fillRect/>
                            </a:stretch>
                          </p:blipFill>
                          <p:spPr>
                            <a:xfrm>
                              <a:off x="1551" y="414"/>
                              <a:ext cx="225" cy="135"/>
                            </a:xfrm>
                            <a:prstGeom prst="rect">
                              <a:avLst/>
                            </a:prstGeom>
                            <a:noFill/>
                            <a:ln w="38100">
                              <a:noFill/>
                              <a:miter/>
                            </a:ln>
                          </p:spPr>
                        </p:pic>
                      </p:oleObj>
                    </mc:Fallback>
                  </mc:AlternateContent>
                </a:graphicData>
              </a:graphic>
            </p:graphicFrame>
          </p:grpSp>
        </p:grpSp>
        <p:sp>
          <p:nvSpPr>
            <p:cNvPr id="220284" name="AutoShape 138"/>
            <p:cNvSpPr/>
            <p:nvPr/>
          </p:nvSpPr>
          <p:spPr>
            <a:xfrm>
              <a:off x="2592" y="336"/>
              <a:ext cx="480" cy="240"/>
            </a:xfrm>
            <a:prstGeom prst="leftRightArrow">
              <a:avLst>
                <a:gd name="adj1" fmla="val 50000"/>
                <a:gd name="adj2" fmla="val 40000"/>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grpSp>
      <p:grpSp>
        <p:nvGrpSpPr>
          <p:cNvPr id="7" name="Group 39"/>
          <p:cNvGrpSpPr/>
          <p:nvPr/>
        </p:nvGrpSpPr>
        <p:grpSpPr>
          <a:xfrm>
            <a:off x="304800" y="3200400"/>
            <a:ext cx="8763000" cy="1530350"/>
            <a:chOff x="0" y="0"/>
            <a:chExt cx="5520" cy="964"/>
          </a:xfrm>
        </p:grpSpPr>
        <p:grpSp>
          <p:nvGrpSpPr>
            <p:cNvPr id="220242" name="Group 40"/>
            <p:cNvGrpSpPr/>
            <p:nvPr/>
          </p:nvGrpSpPr>
          <p:grpSpPr>
            <a:xfrm>
              <a:off x="0" y="0"/>
              <a:ext cx="2160" cy="964"/>
              <a:chOff x="0" y="0"/>
              <a:chExt cx="2160" cy="964"/>
            </a:xfrm>
          </p:grpSpPr>
          <p:sp>
            <p:nvSpPr>
              <p:cNvPr id="220265" name="Rectangle 163"/>
              <p:cNvSpPr/>
              <p:nvPr/>
            </p:nvSpPr>
            <p:spPr>
              <a:xfrm>
                <a:off x="0" y="4"/>
                <a:ext cx="2160" cy="960"/>
              </a:xfrm>
              <a:prstGeom prst="rect">
                <a:avLst/>
              </a:prstGeom>
              <a:solidFill>
                <a:srgbClr val="CCFF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grpSp>
            <p:nvGrpSpPr>
              <p:cNvPr id="220266" name="Group 42"/>
              <p:cNvGrpSpPr/>
              <p:nvPr/>
            </p:nvGrpSpPr>
            <p:grpSpPr>
              <a:xfrm>
                <a:off x="48" y="0"/>
                <a:ext cx="2094" cy="916"/>
                <a:chOff x="0" y="0"/>
                <a:chExt cx="2094" cy="916"/>
              </a:xfrm>
            </p:grpSpPr>
            <p:sp>
              <p:nvSpPr>
                <p:cNvPr id="220267" name="Rectangle 4"/>
                <p:cNvSpPr/>
                <p:nvPr/>
              </p:nvSpPr>
              <p:spPr>
                <a:xfrm>
                  <a:off x="1104" y="65"/>
                  <a:ext cx="384" cy="384"/>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graphicFrame>
              <p:nvGraphicFramePr>
                <p:cNvPr id="220268" name="Object 44"/>
                <p:cNvGraphicFramePr>
                  <a:graphicFrameLocks noChangeAspect="1"/>
                </p:cNvGraphicFramePr>
                <p:nvPr/>
              </p:nvGraphicFramePr>
              <p:xfrm>
                <a:off x="1152" y="93"/>
                <a:ext cx="314" cy="356"/>
              </p:xfrm>
              <a:graphic>
                <a:graphicData uri="http://schemas.openxmlformats.org/presentationml/2006/ole">
                  <mc:AlternateContent xmlns:mc="http://schemas.openxmlformats.org/markup-compatibility/2006">
                    <mc:Choice xmlns:v="urn:schemas-microsoft-com:vml" Requires="v">
                      <p:oleObj spid="_x0000_s3445" name="" r:id="rId23" imgW="190500" imgH="215900" progId="Equation.3">
                        <p:embed/>
                      </p:oleObj>
                    </mc:Choice>
                    <mc:Fallback>
                      <p:oleObj name="" r:id="rId23" imgW="190500" imgH="215900" progId="Equation.3">
                        <p:embed/>
                        <p:pic>
                          <p:nvPicPr>
                            <p:cNvPr id="0" name="图片 3444"/>
                            <p:cNvPicPr/>
                            <p:nvPr/>
                          </p:nvPicPr>
                          <p:blipFill>
                            <a:blip r:embed="rId24"/>
                            <a:stretch>
                              <a:fillRect/>
                            </a:stretch>
                          </p:blipFill>
                          <p:spPr>
                            <a:xfrm>
                              <a:off x="1152" y="93"/>
                              <a:ext cx="314" cy="356"/>
                            </a:xfrm>
                            <a:prstGeom prst="rect">
                              <a:avLst/>
                            </a:prstGeom>
                            <a:noFill/>
                            <a:ln w="38100">
                              <a:noFill/>
                              <a:miter/>
                            </a:ln>
                          </p:spPr>
                        </p:pic>
                      </p:oleObj>
                    </mc:Fallback>
                  </mc:AlternateContent>
                </a:graphicData>
              </a:graphic>
            </p:graphicFrame>
            <p:sp>
              <p:nvSpPr>
                <p:cNvPr id="220269" name="Rectangle 8"/>
                <p:cNvSpPr/>
                <p:nvPr/>
              </p:nvSpPr>
              <p:spPr>
                <a:xfrm>
                  <a:off x="1104" y="532"/>
                  <a:ext cx="384" cy="384"/>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graphicFrame>
              <p:nvGraphicFramePr>
                <p:cNvPr id="220270" name="Object 46"/>
                <p:cNvGraphicFramePr>
                  <a:graphicFrameLocks noChangeAspect="1"/>
                </p:cNvGraphicFramePr>
                <p:nvPr/>
              </p:nvGraphicFramePr>
              <p:xfrm>
                <a:off x="1142" y="532"/>
                <a:ext cx="335" cy="356"/>
              </p:xfrm>
              <a:graphic>
                <a:graphicData uri="http://schemas.openxmlformats.org/presentationml/2006/ole">
                  <mc:AlternateContent xmlns:mc="http://schemas.openxmlformats.org/markup-compatibility/2006">
                    <mc:Choice xmlns:v="urn:schemas-microsoft-com:vml" Requires="v">
                      <p:oleObj spid="_x0000_s3438" name="" r:id="rId25" imgW="203200" imgH="215900" progId="Equation.3">
                        <p:embed/>
                      </p:oleObj>
                    </mc:Choice>
                    <mc:Fallback>
                      <p:oleObj name="" r:id="rId25" imgW="203200" imgH="215900" progId="Equation.3">
                        <p:embed/>
                        <p:pic>
                          <p:nvPicPr>
                            <p:cNvPr id="0" name="图片 3437"/>
                            <p:cNvPicPr/>
                            <p:nvPr/>
                          </p:nvPicPr>
                          <p:blipFill>
                            <a:blip r:embed="rId26"/>
                            <a:stretch>
                              <a:fillRect/>
                            </a:stretch>
                          </p:blipFill>
                          <p:spPr>
                            <a:xfrm>
                              <a:off x="1142" y="532"/>
                              <a:ext cx="335" cy="356"/>
                            </a:xfrm>
                            <a:prstGeom prst="rect">
                              <a:avLst/>
                            </a:prstGeom>
                            <a:noFill/>
                            <a:ln w="38100">
                              <a:noFill/>
                              <a:miter/>
                            </a:ln>
                          </p:spPr>
                        </p:pic>
                      </p:oleObj>
                    </mc:Fallback>
                  </mc:AlternateContent>
                </a:graphicData>
              </a:graphic>
            </p:graphicFrame>
            <p:sp>
              <p:nvSpPr>
                <p:cNvPr id="220271" name="Line 10"/>
                <p:cNvSpPr/>
                <p:nvPr/>
              </p:nvSpPr>
              <p:spPr>
                <a:xfrm flipV="1">
                  <a:off x="1488" y="292"/>
                  <a:ext cx="576" cy="0"/>
                </a:xfrm>
                <a:prstGeom prst="line">
                  <a:avLst/>
                </a:prstGeom>
                <a:ln w="28575" cap="flat" cmpd="sng">
                  <a:solidFill>
                    <a:schemeClr val="tx1"/>
                  </a:solidFill>
                  <a:prstDash val="solid"/>
                  <a:headEnd type="none" w="med" len="med"/>
                  <a:tailEnd type="triangle" w="med" len="med"/>
                </a:ln>
              </p:spPr>
            </p:sp>
            <p:sp>
              <p:nvSpPr>
                <p:cNvPr id="220272" name="Line 12"/>
                <p:cNvSpPr/>
                <p:nvPr/>
              </p:nvSpPr>
              <p:spPr>
                <a:xfrm rot="10800000">
                  <a:off x="1824" y="292"/>
                  <a:ext cx="0" cy="480"/>
                </a:xfrm>
                <a:prstGeom prst="line">
                  <a:avLst/>
                </a:prstGeom>
                <a:ln w="28575" cap="flat" cmpd="sng">
                  <a:solidFill>
                    <a:schemeClr val="tx1"/>
                  </a:solidFill>
                  <a:prstDash val="solid"/>
                  <a:headEnd type="none" w="med" len="med"/>
                  <a:tailEnd type="none" w="med" len="med"/>
                </a:ln>
              </p:spPr>
            </p:sp>
            <p:sp>
              <p:nvSpPr>
                <p:cNvPr id="220273" name="Line 13"/>
                <p:cNvSpPr/>
                <p:nvPr/>
              </p:nvSpPr>
              <p:spPr>
                <a:xfrm rot="10800000">
                  <a:off x="1488" y="772"/>
                  <a:ext cx="344" cy="0"/>
                </a:xfrm>
                <a:prstGeom prst="line">
                  <a:avLst/>
                </a:prstGeom>
                <a:ln w="28575" cap="flat" cmpd="sng">
                  <a:solidFill>
                    <a:schemeClr val="tx1"/>
                  </a:solidFill>
                  <a:prstDash val="solid"/>
                  <a:headEnd type="none" w="med" len="med"/>
                  <a:tailEnd type="triangle" w="med" len="med"/>
                </a:ln>
              </p:spPr>
            </p:sp>
            <p:graphicFrame>
              <p:nvGraphicFramePr>
                <p:cNvPr id="220274" name="Object 50"/>
                <p:cNvGraphicFramePr>
                  <a:graphicFrameLocks noChangeAspect="1"/>
                </p:cNvGraphicFramePr>
                <p:nvPr/>
              </p:nvGraphicFramePr>
              <p:xfrm>
                <a:off x="48" y="0"/>
                <a:ext cx="270" cy="292"/>
              </p:xfrm>
              <a:graphic>
                <a:graphicData uri="http://schemas.openxmlformats.org/presentationml/2006/ole">
                  <mc:AlternateContent xmlns:mc="http://schemas.openxmlformats.org/markup-compatibility/2006">
                    <mc:Choice xmlns:v="urn:schemas-microsoft-com:vml" Requires="v">
                      <p:oleObj spid="_x0000_s3441" name="" r:id="rId27" imgW="152400" imgH="165100" progId="Equation.3">
                        <p:embed/>
                      </p:oleObj>
                    </mc:Choice>
                    <mc:Fallback>
                      <p:oleObj name="" r:id="rId27" imgW="152400" imgH="165100" progId="Equation.3">
                        <p:embed/>
                        <p:pic>
                          <p:nvPicPr>
                            <p:cNvPr id="0" name="图片 3440"/>
                            <p:cNvPicPr/>
                            <p:nvPr/>
                          </p:nvPicPr>
                          <p:blipFill>
                            <a:blip r:embed="rId4"/>
                            <a:stretch>
                              <a:fillRect/>
                            </a:stretch>
                          </p:blipFill>
                          <p:spPr>
                            <a:xfrm>
                              <a:off x="48" y="0"/>
                              <a:ext cx="270" cy="292"/>
                            </a:xfrm>
                            <a:prstGeom prst="rect">
                              <a:avLst/>
                            </a:prstGeom>
                            <a:noFill/>
                            <a:ln w="38100">
                              <a:noFill/>
                              <a:miter/>
                            </a:ln>
                          </p:spPr>
                        </p:pic>
                      </p:oleObj>
                    </mc:Fallback>
                  </mc:AlternateContent>
                </a:graphicData>
              </a:graphic>
            </p:graphicFrame>
            <p:sp>
              <p:nvSpPr>
                <p:cNvPr id="220275" name="Line 16"/>
                <p:cNvSpPr/>
                <p:nvPr/>
              </p:nvSpPr>
              <p:spPr>
                <a:xfrm>
                  <a:off x="528" y="772"/>
                  <a:ext cx="576" cy="0"/>
                </a:xfrm>
                <a:prstGeom prst="line">
                  <a:avLst/>
                </a:prstGeom>
                <a:ln w="28575" cap="flat" cmpd="sng">
                  <a:solidFill>
                    <a:schemeClr val="tx1"/>
                  </a:solidFill>
                  <a:prstDash val="solid"/>
                  <a:headEnd type="none" w="med" len="med"/>
                  <a:tailEnd type="none" w="med" len="med"/>
                </a:ln>
              </p:spPr>
            </p:sp>
            <p:sp>
              <p:nvSpPr>
                <p:cNvPr id="220276" name="Line 129"/>
                <p:cNvSpPr/>
                <p:nvPr/>
              </p:nvSpPr>
              <p:spPr>
                <a:xfrm>
                  <a:off x="0" y="292"/>
                  <a:ext cx="432" cy="0"/>
                </a:xfrm>
                <a:prstGeom prst="line">
                  <a:avLst/>
                </a:prstGeom>
                <a:ln w="28575" cap="flat" cmpd="sng">
                  <a:solidFill>
                    <a:schemeClr val="tx1"/>
                  </a:solidFill>
                  <a:prstDash val="solid"/>
                  <a:headEnd type="none" w="med" len="med"/>
                  <a:tailEnd type="triangle" w="med" len="med"/>
                </a:ln>
              </p:spPr>
            </p:sp>
            <p:sp>
              <p:nvSpPr>
                <p:cNvPr id="220277" name="AutoShape 130"/>
                <p:cNvSpPr/>
                <p:nvPr/>
              </p:nvSpPr>
              <p:spPr>
                <a:xfrm>
                  <a:off x="432" y="164"/>
                  <a:ext cx="240" cy="240"/>
                </a:xfrm>
                <a:prstGeom prst="flowChartSummingJunction">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sp>
              <p:nvSpPr>
                <p:cNvPr id="220278" name="Line 131"/>
                <p:cNvSpPr/>
                <p:nvPr/>
              </p:nvSpPr>
              <p:spPr>
                <a:xfrm>
                  <a:off x="672" y="292"/>
                  <a:ext cx="432" cy="0"/>
                </a:xfrm>
                <a:prstGeom prst="line">
                  <a:avLst/>
                </a:prstGeom>
                <a:ln w="28575" cap="flat" cmpd="sng">
                  <a:solidFill>
                    <a:schemeClr val="tx1"/>
                  </a:solidFill>
                  <a:prstDash val="solid"/>
                  <a:headEnd type="none" w="med" len="med"/>
                  <a:tailEnd type="triangle" w="med" len="med"/>
                </a:ln>
              </p:spPr>
            </p:sp>
            <p:sp>
              <p:nvSpPr>
                <p:cNvPr id="220279" name="Line 132"/>
                <p:cNvSpPr/>
                <p:nvPr/>
              </p:nvSpPr>
              <p:spPr>
                <a:xfrm flipV="1">
                  <a:off x="536" y="388"/>
                  <a:ext cx="0" cy="384"/>
                </a:xfrm>
                <a:prstGeom prst="line">
                  <a:avLst/>
                </a:prstGeom>
                <a:ln w="28575" cap="flat" cmpd="sng">
                  <a:solidFill>
                    <a:schemeClr val="tx1"/>
                  </a:solidFill>
                  <a:prstDash val="solid"/>
                  <a:headEnd type="none" w="med" len="med"/>
                  <a:tailEnd type="triangle" w="med" len="med"/>
                </a:ln>
              </p:spPr>
            </p:sp>
            <p:graphicFrame>
              <p:nvGraphicFramePr>
                <p:cNvPr id="220280" name="Object 56"/>
                <p:cNvGraphicFramePr>
                  <a:graphicFrameLocks noChangeAspect="1"/>
                </p:cNvGraphicFramePr>
                <p:nvPr/>
              </p:nvGraphicFramePr>
              <p:xfrm>
                <a:off x="576" y="388"/>
                <a:ext cx="225" cy="134"/>
              </p:xfrm>
              <a:graphic>
                <a:graphicData uri="http://schemas.openxmlformats.org/presentationml/2006/ole">
                  <mc:AlternateContent xmlns:mc="http://schemas.openxmlformats.org/markup-compatibility/2006">
                    <mc:Choice xmlns:v="urn:schemas-microsoft-com:vml" Requires="v">
                      <p:oleObj spid="_x0000_s3448" name="" r:id="rId28" imgW="126365" imgH="76200" progId="Equation.3">
                        <p:embed/>
                      </p:oleObj>
                    </mc:Choice>
                    <mc:Fallback>
                      <p:oleObj name="" r:id="rId28" imgW="126365" imgH="76200" progId="Equation.3">
                        <p:embed/>
                        <p:pic>
                          <p:nvPicPr>
                            <p:cNvPr id="0" name="图片 3447"/>
                            <p:cNvPicPr/>
                            <p:nvPr/>
                          </p:nvPicPr>
                          <p:blipFill>
                            <a:blip r:embed="rId29"/>
                            <a:stretch>
                              <a:fillRect/>
                            </a:stretch>
                          </p:blipFill>
                          <p:spPr>
                            <a:xfrm>
                              <a:off x="576" y="388"/>
                              <a:ext cx="225" cy="134"/>
                            </a:xfrm>
                            <a:prstGeom prst="rect">
                              <a:avLst/>
                            </a:prstGeom>
                            <a:noFill/>
                            <a:ln w="38100">
                              <a:noFill/>
                              <a:miter/>
                            </a:ln>
                          </p:spPr>
                        </p:pic>
                      </p:oleObj>
                    </mc:Fallback>
                  </mc:AlternateContent>
                </a:graphicData>
              </a:graphic>
            </p:graphicFrame>
            <p:graphicFrame>
              <p:nvGraphicFramePr>
                <p:cNvPr id="220281" name="Object 57"/>
                <p:cNvGraphicFramePr>
                  <a:graphicFrameLocks noChangeAspect="1"/>
                </p:cNvGraphicFramePr>
                <p:nvPr/>
              </p:nvGraphicFramePr>
              <p:xfrm>
                <a:off x="1824" y="1"/>
                <a:ext cx="270" cy="291"/>
              </p:xfrm>
              <a:graphic>
                <a:graphicData uri="http://schemas.openxmlformats.org/presentationml/2006/ole">
                  <mc:AlternateContent xmlns:mc="http://schemas.openxmlformats.org/markup-compatibility/2006">
                    <mc:Choice xmlns:v="urn:schemas-microsoft-com:vml" Requires="v">
                      <p:oleObj spid="_x0000_s3452" name="" r:id="rId30" imgW="152400" imgH="165100" progId="Equation.3">
                        <p:embed/>
                      </p:oleObj>
                    </mc:Choice>
                    <mc:Fallback>
                      <p:oleObj name="" r:id="rId30" imgW="152400" imgH="165100" progId="Equation.3">
                        <p:embed/>
                        <p:pic>
                          <p:nvPicPr>
                            <p:cNvPr id="0" name="图片 3451"/>
                            <p:cNvPicPr/>
                            <p:nvPr/>
                          </p:nvPicPr>
                          <p:blipFill>
                            <a:blip r:embed="rId20"/>
                            <a:stretch>
                              <a:fillRect/>
                            </a:stretch>
                          </p:blipFill>
                          <p:spPr>
                            <a:xfrm>
                              <a:off x="1824" y="1"/>
                              <a:ext cx="270" cy="291"/>
                            </a:xfrm>
                            <a:prstGeom prst="rect">
                              <a:avLst/>
                            </a:prstGeom>
                            <a:noFill/>
                            <a:ln w="38100">
                              <a:noFill/>
                              <a:miter/>
                            </a:ln>
                          </p:spPr>
                        </p:pic>
                      </p:oleObj>
                    </mc:Fallback>
                  </mc:AlternateContent>
                </a:graphicData>
              </a:graphic>
            </p:graphicFrame>
          </p:grpSp>
        </p:grpSp>
        <p:grpSp>
          <p:nvGrpSpPr>
            <p:cNvPr id="220243" name="Group 58"/>
            <p:cNvGrpSpPr/>
            <p:nvPr/>
          </p:nvGrpSpPr>
          <p:grpSpPr>
            <a:xfrm>
              <a:off x="2928" y="96"/>
              <a:ext cx="2592" cy="864"/>
              <a:chOff x="0" y="0"/>
              <a:chExt cx="2814" cy="864"/>
            </a:xfrm>
          </p:grpSpPr>
          <p:sp>
            <p:nvSpPr>
              <p:cNvPr id="220245" name="Rectangle 165"/>
              <p:cNvSpPr/>
              <p:nvPr/>
            </p:nvSpPr>
            <p:spPr>
              <a:xfrm>
                <a:off x="0" y="0"/>
                <a:ext cx="2784" cy="864"/>
              </a:xfrm>
              <a:prstGeom prst="rect">
                <a:avLst/>
              </a:prstGeom>
              <a:solidFill>
                <a:srgbClr val="CCFF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grpSp>
            <p:nvGrpSpPr>
              <p:cNvPr id="220246" name="Group 60"/>
              <p:cNvGrpSpPr/>
              <p:nvPr/>
            </p:nvGrpSpPr>
            <p:grpSpPr>
              <a:xfrm>
                <a:off x="0" y="44"/>
                <a:ext cx="2814" cy="772"/>
                <a:chOff x="0" y="0"/>
                <a:chExt cx="2814" cy="772"/>
              </a:xfrm>
            </p:grpSpPr>
            <p:sp>
              <p:nvSpPr>
                <p:cNvPr id="220247" name="Rectangle 139"/>
                <p:cNvSpPr/>
                <p:nvPr/>
              </p:nvSpPr>
              <p:spPr>
                <a:xfrm>
                  <a:off x="1968" y="84"/>
                  <a:ext cx="384" cy="384"/>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graphicFrame>
              <p:nvGraphicFramePr>
                <p:cNvPr id="220248" name="Object 62"/>
                <p:cNvGraphicFramePr>
                  <a:graphicFrameLocks noChangeAspect="1"/>
                </p:cNvGraphicFramePr>
                <p:nvPr/>
              </p:nvGraphicFramePr>
              <p:xfrm>
                <a:off x="2016" y="112"/>
                <a:ext cx="314" cy="356"/>
              </p:xfrm>
              <a:graphic>
                <a:graphicData uri="http://schemas.openxmlformats.org/presentationml/2006/ole">
                  <mc:AlternateContent xmlns:mc="http://schemas.openxmlformats.org/markup-compatibility/2006">
                    <mc:Choice xmlns:v="urn:schemas-microsoft-com:vml" Requires="v">
                      <p:oleObj spid="_x0000_s3450" name="" r:id="rId31" imgW="190500" imgH="215900" progId="Equation.3">
                        <p:embed/>
                      </p:oleObj>
                    </mc:Choice>
                    <mc:Fallback>
                      <p:oleObj name="" r:id="rId31" imgW="190500" imgH="215900" progId="Equation.3">
                        <p:embed/>
                        <p:pic>
                          <p:nvPicPr>
                            <p:cNvPr id="0" name="图片 3449"/>
                            <p:cNvPicPr/>
                            <p:nvPr/>
                          </p:nvPicPr>
                          <p:blipFill>
                            <a:blip r:embed="rId24"/>
                            <a:stretch>
                              <a:fillRect/>
                            </a:stretch>
                          </p:blipFill>
                          <p:spPr>
                            <a:xfrm>
                              <a:off x="2016" y="112"/>
                              <a:ext cx="314" cy="356"/>
                            </a:xfrm>
                            <a:prstGeom prst="rect">
                              <a:avLst/>
                            </a:prstGeom>
                            <a:noFill/>
                            <a:ln w="38100">
                              <a:noFill/>
                              <a:miter/>
                            </a:ln>
                          </p:spPr>
                        </p:pic>
                      </p:oleObj>
                    </mc:Fallback>
                  </mc:AlternateContent>
                </a:graphicData>
              </a:graphic>
            </p:graphicFrame>
            <p:sp>
              <p:nvSpPr>
                <p:cNvPr id="220249" name="AutoShape 141"/>
                <p:cNvSpPr/>
                <p:nvPr/>
              </p:nvSpPr>
              <p:spPr>
                <a:xfrm>
                  <a:off x="864" y="167"/>
                  <a:ext cx="240" cy="240"/>
                </a:xfrm>
                <a:prstGeom prst="flowChartSummingJunction">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sp>
              <p:nvSpPr>
                <p:cNvPr id="220250" name="Rectangle 144"/>
                <p:cNvSpPr/>
                <p:nvPr/>
              </p:nvSpPr>
              <p:spPr>
                <a:xfrm>
                  <a:off x="1344" y="84"/>
                  <a:ext cx="384" cy="384"/>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graphicFrame>
              <p:nvGraphicFramePr>
                <p:cNvPr id="220251" name="Object 65"/>
                <p:cNvGraphicFramePr>
                  <a:graphicFrameLocks noChangeAspect="1"/>
                </p:cNvGraphicFramePr>
                <p:nvPr/>
              </p:nvGraphicFramePr>
              <p:xfrm>
                <a:off x="1382" y="84"/>
                <a:ext cx="335" cy="356"/>
              </p:xfrm>
              <a:graphic>
                <a:graphicData uri="http://schemas.openxmlformats.org/presentationml/2006/ole">
                  <mc:AlternateContent xmlns:mc="http://schemas.openxmlformats.org/markup-compatibility/2006">
                    <mc:Choice xmlns:v="urn:schemas-microsoft-com:vml" Requires="v">
                      <p:oleObj spid="_x0000_s3451" name="" r:id="rId32" imgW="203200" imgH="215900" progId="Equation.3">
                        <p:embed/>
                      </p:oleObj>
                    </mc:Choice>
                    <mc:Fallback>
                      <p:oleObj name="" r:id="rId32" imgW="203200" imgH="215900" progId="Equation.3">
                        <p:embed/>
                        <p:pic>
                          <p:nvPicPr>
                            <p:cNvPr id="0" name="图片 3450"/>
                            <p:cNvPicPr/>
                            <p:nvPr/>
                          </p:nvPicPr>
                          <p:blipFill>
                            <a:blip r:embed="rId26"/>
                            <a:stretch>
                              <a:fillRect/>
                            </a:stretch>
                          </p:blipFill>
                          <p:spPr>
                            <a:xfrm>
                              <a:off x="1382" y="84"/>
                              <a:ext cx="335" cy="356"/>
                            </a:xfrm>
                            <a:prstGeom prst="rect">
                              <a:avLst/>
                            </a:prstGeom>
                            <a:noFill/>
                            <a:ln w="38100">
                              <a:noFill/>
                              <a:miter/>
                            </a:ln>
                          </p:spPr>
                        </p:pic>
                      </p:oleObj>
                    </mc:Fallback>
                  </mc:AlternateContent>
                </a:graphicData>
              </a:graphic>
            </p:graphicFrame>
            <p:sp>
              <p:nvSpPr>
                <p:cNvPr id="220252" name="Line 148"/>
                <p:cNvSpPr/>
                <p:nvPr/>
              </p:nvSpPr>
              <p:spPr>
                <a:xfrm>
                  <a:off x="1736" y="292"/>
                  <a:ext cx="240" cy="0"/>
                </a:xfrm>
                <a:prstGeom prst="line">
                  <a:avLst/>
                </a:prstGeom>
                <a:ln w="28575" cap="flat" cmpd="sng">
                  <a:solidFill>
                    <a:schemeClr val="tx1"/>
                  </a:solidFill>
                  <a:prstDash val="solid"/>
                  <a:headEnd type="none" w="med" len="med"/>
                  <a:tailEnd type="triangle" w="med" len="med"/>
                </a:ln>
              </p:spPr>
            </p:sp>
            <p:sp>
              <p:nvSpPr>
                <p:cNvPr id="220253" name="Line 149"/>
                <p:cNvSpPr/>
                <p:nvPr/>
              </p:nvSpPr>
              <p:spPr>
                <a:xfrm>
                  <a:off x="1104" y="292"/>
                  <a:ext cx="240" cy="0"/>
                </a:xfrm>
                <a:prstGeom prst="line">
                  <a:avLst/>
                </a:prstGeom>
                <a:ln w="28575" cap="flat" cmpd="sng">
                  <a:solidFill>
                    <a:schemeClr val="tx1"/>
                  </a:solidFill>
                  <a:prstDash val="solid"/>
                  <a:headEnd type="none" w="med" len="med"/>
                  <a:tailEnd type="triangle" w="med" len="med"/>
                </a:ln>
              </p:spPr>
            </p:sp>
            <p:sp>
              <p:nvSpPr>
                <p:cNvPr id="220254" name="Rectangle 150"/>
                <p:cNvSpPr/>
                <p:nvPr/>
              </p:nvSpPr>
              <p:spPr>
                <a:xfrm>
                  <a:off x="288" y="52"/>
                  <a:ext cx="336" cy="480"/>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graphicFrame>
              <p:nvGraphicFramePr>
                <p:cNvPr id="220255" name="Object 69"/>
                <p:cNvGraphicFramePr>
                  <a:graphicFrameLocks noChangeAspect="1"/>
                </p:cNvGraphicFramePr>
                <p:nvPr/>
              </p:nvGraphicFramePr>
              <p:xfrm>
                <a:off x="327" y="52"/>
                <a:ext cx="281" cy="480"/>
              </p:xfrm>
              <a:graphic>
                <a:graphicData uri="http://schemas.openxmlformats.org/presentationml/2006/ole">
                  <mc:AlternateContent xmlns:mc="http://schemas.openxmlformats.org/markup-compatibility/2006">
                    <mc:Choice xmlns:v="urn:schemas-microsoft-com:vml" Requires="v">
                      <p:oleObj spid="_x0000_s3446" name="" r:id="rId33" imgW="241300" imgH="431800" progId="Equation.3">
                        <p:embed/>
                      </p:oleObj>
                    </mc:Choice>
                    <mc:Fallback>
                      <p:oleObj name="" r:id="rId33" imgW="241300" imgH="431800" progId="Equation.3">
                        <p:embed/>
                        <p:pic>
                          <p:nvPicPr>
                            <p:cNvPr id="0" name="图片 3445"/>
                            <p:cNvPicPr/>
                            <p:nvPr/>
                          </p:nvPicPr>
                          <p:blipFill>
                            <a:blip r:embed="rId34"/>
                            <a:stretch>
                              <a:fillRect/>
                            </a:stretch>
                          </p:blipFill>
                          <p:spPr>
                            <a:xfrm>
                              <a:off x="327" y="52"/>
                              <a:ext cx="281" cy="480"/>
                            </a:xfrm>
                            <a:prstGeom prst="rect">
                              <a:avLst/>
                            </a:prstGeom>
                            <a:noFill/>
                            <a:ln w="38100">
                              <a:noFill/>
                              <a:miter/>
                            </a:ln>
                          </p:spPr>
                        </p:pic>
                      </p:oleObj>
                    </mc:Fallback>
                  </mc:AlternateContent>
                </a:graphicData>
              </a:graphic>
            </p:graphicFrame>
            <p:sp>
              <p:nvSpPr>
                <p:cNvPr id="220256" name="Line 152"/>
                <p:cNvSpPr/>
                <p:nvPr/>
              </p:nvSpPr>
              <p:spPr>
                <a:xfrm>
                  <a:off x="624" y="292"/>
                  <a:ext cx="240" cy="0"/>
                </a:xfrm>
                <a:prstGeom prst="line">
                  <a:avLst/>
                </a:prstGeom>
                <a:ln w="28575" cap="flat" cmpd="sng">
                  <a:solidFill>
                    <a:schemeClr val="tx1"/>
                  </a:solidFill>
                  <a:prstDash val="solid"/>
                  <a:headEnd type="none" w="med" len="med"/>
                  <a:tailEnd type="triangle" w="med" len="med"/>
                </a:ln>
              </p:spPr>
            </p:sp>
            <p:sp>
              <p:nvSpPr>
                <p:cNvPr id="220257" name="Line 153"/>
                <p:cNvSpPr/>
                <p:nvPr/>
              </p:nvSpPr>
              <p:spPr>
                <a:xfrm>
                  <a:off x="2352" y="292"/>
                  <a:ext cx="384" cy="0"/>
                </a:xfrm>
                <a:prstGeom prst="line">
                  <a:avLst/>
                </a:prstGeom>
                <a:ln w="28575" cap="flat" cmpd="sng">
                  <a:solidFill>
                    <a:schemeClr val="tx1"/>
                  </a:solidFill>
                  <a:prstDash val="solid"/>
                  <a:headEnd type="none" w="med" len="med"/>
                  <a:tailEnd type="triangle" w="med" len="med"/>
                </a:ln>
              </p:spPr>
            </p:sp>
            <p:graphicFrame>
              <p:nvGraphicFramePr>
                <p:cNvPr id="220258" name="Object 72"/>
                <p:cNvGraphicFramePr>
                  <a:graphicFrameLocks noChangeAspect="1"/>
                </p:cNvGraphicFramePr>
                <p:nvPr/>
              </p:nvGraphicFramePr>
              <p:xfrm>
                <a:off x="2544" y="4"/>
                <a:ext cx="270" cy="291"/>
              </p:xfrm>
              <a:graphic>
                <a:graphicData uri="http://schemas.openxmlformats.org/presentationml/2006/ole">
                  <mc:AlternateContent xmlns:mc="http://schemas.openxmlformats.org/markup-compatibility/2006">
                    <mc:Choice xmlns:v="urn:schemas-microsoft-com:vml" Requires="v">
                      <p:oleObj spid="_x0000_s3447" name="" r:id="rId35" imgW="152400" imgH="165100" progId="Equation.3">
                        <p:embed/>
                      </p:oleObj>
                    </mc:Choice>
                    <mc:Fallback>
                      <p:oleObj name="" r:id="rId35" imgW="152400" imgH="165100" progId="Equation.3">
                        <p:embed/>
                        <p:pic>
                          <p:nvPicPr>
                            <p:cNvPr id="0" name="图片 3446"/>
                            <p:cNvPicPr/>
                            <p:nvPr/>
                          </p:nvPicPr>
                          <p:blipFill>
                            <a:blip r:embed="rId20"/>
                            <a:stretch>
                              <a:fillRect/>
                            </a:stretch>
                          </p:blipFill>
                          <p:spPr>
                            <a:xfrm>
                              <a:off x="2544" y="4"/>
                              <a:ext cx="270" cy="291"/>
                            </a:xfrm>
                            <a:prstGeom prst="rect">
                              <a:avLst/>
                            </a:prstGeom>
                            <a:noFill/>
                            <a:ln w="38100">
                              <a:noFill/>
                              <a:miter/>
                            </a:ln>
                          </p:spPr>
                        </p:pic>
                      </p:oleObj>
                    </mc:Fallback>
                  </mc:AlternateContent>
                </a:graphicData>
              </a:graphic>
            </p:graphicFrame>
            <p:sp>
              <p:nvSpPr>
                <p:cNvPr id="220259" name="Line 155"/>
                <p:cNvSpPr/>
                <p:nvPr/>
              </p:nvSpPr>
              <p:spPr>
                <a:xfrm rot="10800000">
                  <a:off x="2496" y="292"/>
                  <a:ext cx="0" cy="480"/>
                </a:xfrm>
                <a:prstGeom prst="line">
                  <a:avLst/>
                </a:prstGeom>
                <a:ln w="28575" cap="flat" cmpd="sng">
                  <a:solidFill>
                    <a:schemeClr val="tx1"/>
                  </a:solidFill>
                  <a:prstDash val="solid"/>
                  <a:headEnd type="none" w="med" len="med"/>
                  <a:tailEnd type="none" w="med" len="med"/>
                </a:ln>
              </p:spPr>
            </p:sp>
            <p:sp>
              <p:nvSpPr>
                <p:cNvPr id="220260" name="Line 156"/>
                <p:cNvSpPr/>
                <p:nvPr/>
              </p:nvSpPr>
              <p:spPr>
                <a:xfrm>
                  <a:off x="960" y="772"/>
                  <a:ext cx="1536" cy="0"/>
                </a:xfrm>
                <a:prstGeom prst="line">
                  <a:avLst/>
                </a:prstGeom>
                <a:ln w="28575" cap="flat" cmpd="sng">
                  <a:solidFill>
                    <a:schemeClr val="tx1"/>
                  </a:solidFill>
                  <a:prstDash val="solid"/>
                  <a:headEnd type="none" w="med" len="med"/>
                  <a:tailEnd type="none" w="med" len="med"/>
                </a:ln>
              </p:spPr>
            </p:sp>
            <p:sp>
              <p:nvSpPr>
                <p:cNvPr id="220261" name="Line 157"/>
                <p:cNvSpPr/>
                <p:nvPr/>
              </p:nvSpPr>
              <p:spPr>
                <a:xfrm flipV="1">
                  <a:off x="960" y="388"/>
                  <a:ext cx="0" cy="384"/>
                </a:xfrm>
                <a:prstGeom prst="line">
                  <a:avLst/>
                </a:prstGeom>
                <a:ln w="28575" cap="flat" cmpd="sng">
                  <a:solidFill>
                    <a:schemeClr val="tx1"/>
                  </a:solidFill>
                  <a:prstDash val="solid"/>
                  <a:headEnd type="none" w="med" len="med"/>
                  <a:tailEnd type="triangle" w="med" len="med"/>
                </a:ln>
              </p:spPr>
            </p:sp>
            <p:sp>
              <p:nvSpPr>
                <p:cNvPr id="220262" name="Line 158"/>
                <p:cNvSpPr/>
                <p:nvPr/>
              </p:nvSpPr>
              <p:spPr>
                <a:xfrm>
                  <a:off x="48" y="292"/>
                  <a:ext cx="240" cy="0"/>
                </a:xfrm>
                <a:prstGeom prst="line">
                  <a:avLst/>
                </a:prstGeom>
                <a:ln w="28575" cap="flat" cmpd="sng">
                  <a:solidFill>
                    <a:schemeClr val="tx1"/>
                  </a:solidFill>
                  <a:prstDash val="solid"/>
                  <a:headEnd type="none" w="med" len="med"/>
                  <a:tailEnd type="triangle" w="med" len="med"/>
                </a:ln>
              </p:spPr>
            </p:sp>
            <p:graphicFrame>
              <p:nvGraphicFramePr>
                <p:cNvPr id="220263" name="Object 77"/>
                <p:cNvGraphicFramePr>
                  <a:graphicFrameLocks noChangeAspect="1"/>
                </p:cNvGraphicFramePr>
                <p:nvPr/>
              </p:nvGraphicFramePr>
              <p:xfrm>
                <a:off x="975" y="388"/>
                <a:ext cx="225" cy="134"/>
              </p:xfrm>
              <a:graphic>
                <a:graphicData uri="http://schemas.openxmlformats.org/presentationml/2006/ole">
                  <mc:AlternateContent xmlns:mc="http://schemas.openxmlformats.org/markup-compatibility/2006">
                    <mc:Choice xmlns:v="urn:schemas-microsoft-com:vml" Requires="v">
                      <p:oleObj spid="_x0000_s3449" name="" r:id="rId36" imgW="126365" imgH="76200" progId="Equation.3">
                        <p:embed/>
                      </p:oleObj>
                    </mc:Choice>
                    <mc:Fallback>
                      <p:oleObj name="" r:id="rId36" imgW="126365" imgH="76200" progId="Equation.3">
                        <p:embed/>
                        <p:pic>
                          <p:nvPicPr>
                            <p:cNvPr id="0" name="图片 3448"/>
                            <p:cNvPicPr/>
                            <p:nvPr/>
                          </p:nvPicPr>
                          <p:blipFill>
                            <a:blip r:embed="rId29"/>
                            <a:stretch>
                              <a:fillRect/>
                            </a:stretch>
                          </p:blipFill>
                          <p:spPr>
                            <a:xfrm>
                              <a:off x="975" y="388"/>
                              <a:ext cx="225" cy="134"/>
                            </a:xfrm>
                            <a:prstGeom prst="rect">
                              <a:avLst/>
                            </a:prstGeom>
                            <a:noFill/>
                            <a:ln w="38100">
                              <a:noFill/>
                              <a:miter/>
                            </a:ln>
                          </p:spPr>
                        </p:pic>
                      </p:oleObj>
                    </mc:Fallback>
                  </mc:AlternateContent>
                </a:graphicData>
              </a:graphic>
            </p:graphicFrame>
            <p:graphicFrame>
              <p:nvGraphicFramePr>
                <p:cNvPr id="220264" name="Object 78"/>
                <p:cNvGraphicFramePr>
                  <a:graphicFrameLocks noChangeAspect="1"/>
                </p:cNvGraphicFramePr>
                <p:nvPr/>
              </p:nvGraphicFramePr>
              <p:xfrm>
                <a:off x="0" y="0"/>
                <a:ext cx="270" cy="292"/>
              </p:xfrm>
              <a:graphic>
                <a:graphicData uri="http://schemas.openxmlformats.org/presentationml/2006/ole">
                  <mc:AlternateContent xmlns:mc="http://schemas.openxmlformats.org/markup-compatibility/2006">
                    <mc:Choice xmlns:v="urn:schemas-microsoft-com:vml" Requires="v">
                      <p:oleObj spid="_x0000_s3454" name="" r:id="rId37" imgW="152400" imgH="165100" progId="Equation.3">
                        <p:embed/>
                      </p:oleObj>
                    </mc:Choice>
                    <mc:Fallback>
                      <p:oleObj name="" r:id="rId37" imgW="152400" imgH="165100" progId="Equation.3">
                        <p:embed/>
                        <p:pic>
                          <p:nvPicPr>
                            <p:cNvPr id="0" name="图片 3453"/>
                            <p:cNvPicPr/>
                            <p:nvPr/>
                          </p:nvPicPr>
                          <p:blipFill>
                            <a:blip r:embed="rId4"/>
                            <a:stretch>
                              <a:fillRect/>
                            </a:stretch>
                          </p:blipFill>
                          <p:spPr>
                            <a:xfrm>
                              <a:off x="0" y="0"/>
                              <a:ext cx="270" cy="292"/>
                            </a:xfrm>
                            <a:prstGeom prst="rect">
                              <a:avLst/>
                            </a:prstGeom>
                            <a:noFill/>
                            <a:ln w="38100">
                              <a:noFill/>
                              <a:miter/>
                            </a:ln>
                          </p:spPr>
                        </p:pic>
                      </p:oleObj>
                    </mc:Fallback>
                  </mc:AlternateContent>
                </a:graphicData>
              </a:graphic>
            </p:graphicFrame>
          </p:grpSp>
        </p:grpSp>
        <p:sp>
          <p:nvSpPr>
            <p:cNvPr id="220244" name="AutoShape 167"/>
            <p:cNvSpPr/>
            <p:nvPr/>
          </p:nvSpPr>
          <p:spPr>
            <a:xfrm>
              <a:off x="2160" y="336"/>
              <a:ext cx="768" cy="240"/>
            </a:xfrm>
            <a:prstGeom prst="leftRightArrow">
              <a:avLst>
                <a:gd name="adj1" fmla="val 50000"/>
                <a:gd name="adj2" fmla="val 64000"/>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grpSp>
      <p:grpSp>
        <p:nvGrpSpPr>
          <p:cNvPr id="220165" name="Group 80"/>
          <p:cNvGrpSpPr/>
          <p:nvPr/>
        </p:nvGrpSpPr>
        <p:grpSpPr>
          <a:xfrm>
            <a:off x="76200" y="0"/>
            <a:ext cx="8915400" cy="1752600"/>
            <a:chOff x="0" y="0"/>
            <a:chExt cx="5616" cy="1104"/>
          </a:xfrm>
        </p:grpSpPr>
        <p:grpSp>
          <p:nvGrpSpPr>
            <p:cNvPr id="220209" name="Group 81"/>
            <p:cNvGrpSpPr/>
            <p:nvPr/>
          </p:nvGrpSpPr>
          <p:grpSpPr>
            <a:xfrm>
              <a:off x="0" y="143"/>
              <a:ext cx="2592" cy="865"/>
              <a:chOff x="0" y="0"/>
              <a:chExt cx="2592" cy="865"/>
            </a:xfrm>
          </p:grpSpPr>
          <p:sp>
            <p:nvSpPr>
              <p:cNvPr id="220229" name="Rectangle 127"/>
              <p:cNvSpPr/>
              <p:nvPr/>
            </p:nvSpPr>
            <p:spPr>
              <a:xfrm>
                <a:off x="0" y="0"/>
                <a:ext cx="2592" cy="864"/>
              </a:xfrm>
              <a:prstGeom prst="rect">
                <a:avLst/>
              </a:prstGeom>
              <a:solidFill>
                <a:srgbClr val="CCFF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grpSp>
            <p:nvGrpSpPr>
              <p:cNvPr id="220230" name="Group 83"/>
              <p:cNvGrpSpPr/>
              <p:nvPr/>
            </p:nvGrpSpPr>
            <p:grpSpPr>
              <a:xfrm>
                <a:off x="48" y="20"/>
                <a:ext cx="2544" cy="845"/>
                <a:chOff x="0" y="0"/>
                <a:chExt cx="2544" cy="845"/>
              </a:xfrm>
            </p:grpSpPr>
            <p:graphicFrame>
              <p:nvGraphicFramePr>
                <p:cNvPr id="220231" name="Object 84"/>
                <p:cNvGraphicFramePr>
                  <a:graphicFrameLocks noChangeAspect="1"/>
                </p:cNvGraphicFramePr>
                <p:nvPr/>
              </p:nvGraphicFramePr>
              <p:xfrm>
                <a:off x="1554" y="396"/>
                <a:ext cx="270" cy="449"/>
              </p:xfrm>
              <a:graphic>
                <a:graphicData uri="http://schemas.openxmlformats.org/presentationml/2006/ole">
                  <mc:AlternateContent xmlns:mc="http://schemas.openxmlformats.org/markup-compatibility/2006">
                    <mc:Choice xmlns:v="urn:schemas-microsoft-com:vml" Requires="v">
                      <p:oleObj spid="_x0000_s3460" name="" r:id="rId38" imgW="152400" imgH="254000" progId="Equation.3">
                        <p:embed/>
                      </p:oleObj>
                    </mc:Choice>
                    <mc:Fallback>
                      <p:oleObj name="" r:id="rId38" imgW="152400" imgH="254000" progId="Equation.3">
                        <p:embed/>
                        <p:pic>
                          <p:nvPicPr>
                            <p:cNvPr id="0" name="图片 3459"/>
                            <p:cNvPicPr/>
                            <p:nvPr/>
                          </p:nvPicPr>
                          <p:blipFill>
                            <a:blip r:embed="rId2"/>
                            <a:stretch>
                              <a:fillRect/>
                            </a:stretch>
                          </p:blipFill>
                          <p:spPr>
                            <a:xfrm>
                              <a:off x="1554" y="396"/>
                              <a:ext cx="270" cy="449"/>
                            </a:xfrm>
                            <a:prstGeom prst="rect">
                              <a:avLst/>
                            </a:prstGeom>
                            <a:noFill/>
                            <a:ln w="38100">
                              <a:noFill/>
                              <a:miter/>
                            </a:ln>
                          </p:spPr>
                        </p:pic>
                      </p:oleObj>
                    </mc:Fallback>
                  </mc:AlternateContent>
                </a:graphicData>
              </a:graphic>
            </p:graphicFrame>
            <p:sp>
              <p:nvSpPr>
                <p:cNvPr id="220232" name="Line 18"/>
                <p:cNvSpPr/>
                <p:nvPr/>
              </p:nvSpPr>
              <p:spPr>
                <a:xfrm>
                  <a:off x="0" y="316"/>
                  <a:ext cx="432" cy="0"/>
                </a:xfrm>
                <a:prstGeom prst="line">
                  <a:avLst/>
                </a:prstGeom>
                <a:ln w="28575" cap="flat" cmpd="sng">
                  <a:solidFill>
                    <a:schemeClr val="tx1"/>
                  </a:solidFill>
                  <a:prstDash val="solid"/>
                  <a:headEnd type="none" w="med" len="med"/>
                  <a:tailEnd type="triangle" w="med" len="med"/>
                </a:ln>
              </p:spPr>
            </p:sp>
            <p:graphicFrame>
              <p:nvGraphicFramePr>
                <p:cNvPr id="220233" name="Object 86"/>
                <p:cNvGraphicFramePr>
                  <a:graphicFrameLocks noChangeAspect="1"/>
                </p:cNvGraphicFramePr>
                <p:nvPr/>
              </p:nvGraphicFramePr>
              <p:xfrm>
                <a:off x="114" y="12"/>
                <a:ext cx="270" cy="292"/>
              </p:xfrm>
              <a:graphic>
                <a:graphicData uri="http://schemas.openxmlformats.org/presentationml/2006/ole">
                  <mc:AlternateContent xmlns:mc="http://schemas.openxmlformats.org/markup-compatibility/2006">
                    <mc:Choice xmlns:v="urn:schemas-microsoft-com:vml" Requires="v">
                      <p:oleObj spid="_x0000_s3459" name="" r:id="rId39" imgW="152400" imgH="165100" progId="Equation.3">
                        <p:embed/>
                      </p:oleObj>
                    </mc:Choice>
                    <mc:Fallback>
                      <p:oleObj name="" r:id="rId39" imgW="152400" imgH="165100" progId="Equation.3">
                        <p:embed/>
                        <p:pic>
                          <p:nvPicPr>
                            <p:cNvPr id="0" name="图片 3458"/>
                            <p:cNvPicPr/>
                            <p:nvPr/>
                          </p:nvPicPr>
                          <p:blipFill>
                            <a:blip r:embed="rId4"/>
                            <a:stretch>
                              <a:fillRect/>
                            </a:stretch>
                          </p:blipFill>
                          <p:spPr>
                            <a:xfrm>
                              <a:off x="114" y="12"/>
                              <a:ext cx="270" cy="292"/>
                            </a:xfrm>
                            <a:prstGeom prst="rect">
                              <a:avLst/>
                            </a:prstGeom>
                            <a:noFill/>
                            <a:ln w="38100">
                              <a:noFill/>
                              <a:miter/>
                            </a:ln>
                          </p:spPr>
                        </p:pic>
                      </p:oleObj>
                    </mc:Fallback>
                  </mc:AlternateContent>
                </a:graphicData>
              </a:graphic>
            </p:graphicFrame>
            <p:sp>
              <p:nvSpPr>
                <p:cNvPr id="220234" name="Rectangle 20"/>
                <p:cNvSpPr/>
                <p:nvPr/>
              </p:nvSpPr>
              <p:spPr>
                <a:xfrm>
                  <a:off x="432" y="124"/>
                  <a:ext cx="384" cy="384"/>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graphicFrame>
              <p:nvGraphicFramePr>
                <p:cNvPr id="220235" name="Object 88"/>
                <p:cNvGraphicFramePr>
                  <a:graphicFrameLocks noChangeAspect="1"/>
                </p:cNvGraphicFramePr>
                <p:nvPr/>
              </p:nvGraphicFramePr>
              <p:xfrm>
                <a:off x="501" y="183"/>
                <a:ext cx="272" cy="293"/>
              </p:xfrm>
              <a:graphic>
                <a:graphicData uri="http://schemas.openxmlformats.org/presentationml/2006/ole">
                  <mc:AlternateContent xmlns:mc="http://schemas.openxmlformats.org/markup-compatibility/2006">
                    <mc:Choice xmlns:v="urn:schemas-microsoft-com:vml" Requires="v">
                      <p:oleObj spid="_x0000_s3456" name="" r:id="rId40" imgW="165100" imgH="177800" progId="Equation.3">
                        <p:embed/>
                      </p:oleObj>
                    </mc:Choice>
                    <mc:Fallback>
                      <p:oleObj name="" r:id="rId40" imgW="165100" imgH="177800" progId="Equation.3">
                        <p:embed/>
                        <p:pic>
                          <p:nvPicPr>
                            <p:cNvPr id="0" name="图片 3455"/>
                            <p:cNvPicPr/>
                            <p:nvPr/>
                          </p:nvPicPr>
                          <p:blipFill>
                            <a:blip r:embed="rId6"/>
                            <a:stretch>
                              <a:fillRect/>
                            </a:stretch>
                          </p:blipFill>
                          <p:spPr>
                            <a:xfrm>
                              <a:off x="501" y="183"/>
                              <a:ext cx="272" cy="293"/>
                            </a:xfrm>
                            <a:prstGeom prst="rect">
                              <a:avLst/>
                            </a:prstGeom>
                            <a:noFill/>
                            <a:ln w="38100">
                              <a:noFill/>
                              <a:miter/>
                            </a:ln>
                          </p:spPr>
                        </p:pic>
                      </p:oleObj>
                    </mc:Fallback>
                  </mc:AlternateContent>
                </a:graphicData>
              </a:graphic>
            </p:graphicFrame>
            <p:sp>
              <p:nvSpPr>
                <p:cNvPr id="220236" name="Line 22"/>
                <p:cNvSpPr/>
                <p:nvPr/>
              </p:nvSpPr>
              <p:spPr>
                <a:xfrm>
                  <a:off x="824" y="316"/>
                  <a:ext cx="576" cy="0"/>
                </a:xfrm>
                <a:prstGeom prst="line">
                  <a:avLst/>
                </a:prstGeom>
                <a:ln w="28575" cap="flat" cmpd="sng">
                  <a:solidFill>
                    <a:schemeClr val="tx1"/>
                  </a:solidFill>
                  <a:prstDash val="solid"/>
                  <a:headEnd type="none" w="med" len="med"/>
                  <a:tailEnd type="triangle" w="med" len="med"/>
                </a:ln>
              </p:spPr>
            </p:sp>
            <p:graphicFrame>
              <p:nvGraphicFramePr>
                <p:cNvPr id="220237" name="Object 90"/>
                <p:cNvGraphicFramePr>
                  <a:graphicFrameLocks noChangeAspect="1"/>
                </p:cNvGraphicFramePr>
                <p:nvPr/>
              </p:nvGraphicFramePr>
              <p:xfrm>
                <a:off x="878" y="0"/>
                <a:ext cx="472" cy="315"/>
              </p:xfrm>
              <a:graphic>
                <a:graphicData uri="http://schemas.openxmlformats.org/presentationml/2006/ole">
                  <mc:AlternateContent xmlns:mc="http://schemas.openxmlformats.org/markup-compatibility/2006">
                    <mc:Choice xmlns:v="urn:schemas-microsoft-com:vml" Requires="v">
                      <p:oleObj spid="_x0000_s3457" name="" r:id="rId41" imgW="266065" imgH="177800" progId="Equation.3">
                        <p:embed/>
                      </p:oleObj>
                    </mc:Choice>
                    <mc:Fallback>
                      <p:oleObj name="" r:id="rId41" imgW="266065" imgH="177800" progId="Equation.3">
                        <p:embed/>
                        <p:pic>
                          <p:nvPicPr>
                            <p:cNvPr id="0" name="图片 3456"/>
                            <p:cNvPicPr/>
                            <p:nvPr/>
                          </p:nvPicPr>
                          <p:blipFill>
                            <a:blip r:embed="rId14"/>
                            <a:stretch>
                              <a:fillRect/>
                            </a:stretch>
                          </p:blipFill>
                          <p:spPr>
                            <a:xfrm>
                              <a:off x="878" y="0"/>
                              <a:ext cx="472" cy="315"/>
                            </a:xfrm>
                            <a:prstGeom prst="rect">
                              <a:avLst/>
                            </a:prstGeom>
                            <a:noFill/>
                            <a:ln w="38100">
                              <a:noFill/>
                              <a:miter/>
                            </a:ln>
                          </p:spPr>
                        </p:pic>
                      </p:oleObj>
                    </mc:Fallback>
                  </mc:AlternateContent>
                </a:graphicData>
              </a:graphic>
            </p:graphicFrame>
            <p:sp>
              <p:nvSpPr>
                <p:cNvPr id="220238" name="AutoShape 24"/>
                <p:cNvSpPr/>
                <p:nvPr/>
              </p:nvSpPr>
              <p:spPr>
                <a:xfrm>
                  <a:off x="1408" y="196"/>
                  <a:ext cx="240" cy="240"/>
                </a:xfrm>
                <a:prstGeom prst="flowChartSummingJunction">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sp>
              <p:nvSpPr>
                <p:cNvPr id="220239" name="Line 25"/>
                <p:cNvSpPr/>
                <p:nvPr/>
              </p:nvSpPr>
              <p:spPr>
                <a:xfrm>
                  <a:off x="1656" y="313"/>
                  <a:ext cx="840" cy="3"/>
                </a:xfrm>
                <a:prstGeom prst="line">
                  <a:avLst/>
                </a:prstGeom>
                <a:ln w="28575" cap="flat" cmpd="sng">
                  <a:solidFill>
                    <a:schemeClr val="tx1"/>
                  </a:solidFill>
                  <a:prstDash val="solid"/>
                  <a:headEnd type="none" w="med" len="med"/>
                  <a:tailEnd type="triangle" w="med" len="med"/>
                </a:ln>
              </p:spPr>
            </p:sp>
            <p:graphicFrame>
              <p:nvGraphicFramePr>
                <p:cNvPr id="220240" name="Object 93"/>
                <p:cNvGraphicFramePr>
                  <a:graphicFrameLocks noChangeAspect="1"/>
                </p:cNvGraphicFramePr>
                <p:nvPr/>
              </p:nvGraphicFramePr>
              <p:xfrm>
                <a:off x="1645" y="2"/>
                <a:ext cx="899" cy="314"/>
              </p:xfrm>
              <a:graphic>
                <a:graphicData uri="http://schemas.openxmlformats.org/presentationml/2006/ole">
                  <mc:AlternateContent xmlns:mc="http://schemas.openxmlformats.org/markup-compatibility/2006">
                    <mc:Choice xmlns:v="urn:schemas-microsoft-com:vml" Requires="v">
                      <p:oleObj spid="_x0000_s3461" name="" r:id="rId42" imgW="508000" imgH="177800" progId="Equation.3">
                        <p:embed/>
                      </p:oleObj>
                    </mc:Choice>
                    <mc:Fallback>
                      <p:oleObj name="" r:id="rId42" imgW="508000" imgH="177800" progId="Equation.3">
                        <p:embed/>
                        <p:pic>
                          <p:nvPicPr>
                            <p:cNvPr id="0" name="图片 3460"/>
                            <p:cNvPicPr/>
                            <p:nvPr/>
                          </p:nvPicPr>
                          <p:blipFill>
                            <a:blip r:embed="rId43"/>
                            <a:stretch>
                              <a:fillRect/>
                            </a:stretch>
                          </p:blipFill>
                          <p:spPr>
                            <a:xfrm>
                              <a:off x="1645" y="2"/>
                              <a:ext cx="899" cy="314"/>
                            </a:xfrm>
                            <a:prstGeom prst="rect">
                              <a:avLst/>
                            </a:prstGeom>
                            <a:noFill/>
                            <a:ln w="38100">
                              <a:noFill/>
                              <a:miter/>
                            </a:ln>
                          </p:spPr>
                        </p:pic>
                      </p:oleObj>
                    </mc:Fallback>
                  </mc:AlternateContent>
                </a:graphicData>
              </a:graphic>
            </p:graphicFrame>
            <p:sp>
              <p:nvSpPr>
                <p:cNvPr id="220241" name="Line 27"/>
                <p:cNvSpPr/>
                <p:nvPr/>
              </p:nvSpPr>
              <p:spPr>
                <a:xfrm flipV="1">
                  <a:off x="1528" y="420"/>
                  <a:ext cx="0" cy="384"/>
                </a:xfrm>
                <a:prstGeom prst="line">
                  <a:avLst/>
                </a:prstGeom>
                <a:ln w="28575" cap="flat" cmpd="sng">
                  <a:solidFill>
                    <a:schemeClr val="tx1"/>
                  </a:solidFill>
                  <a:prstDash val="solid"/>
                  <a:headEnd type="none" w="med" len="med"/>
                  <a:tailEnd type="triangle" w="med" len="med"/>
                </a:ln>
              </p:spPr>
            </p:sp>
          </p:grpSp>
        </p:grpSp>
        <p:sp>
          <p:nvSpPr>
            <p:cNvPr id="220210" name="AutoShape 108"/>
            <p:cNvSpPr/>
            <p:nvPr/>
          </p:nvSpPr>
          <p:spPr>
            <a:xfrm>
              <a:off x="2592" y="432"/>
              <a:ext cx="480" cy="240"/>
            </a:xfrm>
            <a:prstGeom prst="leftRightArrow">
              <a:avLst>
                <a:gd name="adj1" fmla="val 50000"/>
                <a:gd name="adj2" fmla="val 40000"/>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grpSp>
          <p:nvGrpSpPr>
            <p:cNvPr id="220211" name="Group 96"/>
            <p:cNvGrpSpPr/>
            <p:nvPr/>
          </p:nvGrpSpPr>
          <p:grpSpPr>
            <a:xfrm>
              <a:off x="3069" y="0"/>
              <a:ext cx="2547" cy="1104"/>
              <a:chOff x="0" y="0"/>
              <a:chExt cx="2547" cy="1104"/>
            </a:xfrm>
          </p:grpSpPr>
          <p:sp>
            <p:nvSpPr>
              <p:cNvPr id="220212" name="Rectangle 45"/>
              <p:cNvSpPr/>
              <p:nvPr/>
            </p:nvSpPr>
            <p:spPr>
              <a:xfrm>
                <a:off x="0" y="29"/>
                <a:ext cx="2544" cy="1075"/>
              </a:xfrm>
              <a:prstGeom prst="rect">
                <a:avLst/>
              </a:prstGeom>
              <a:solidFill>
                <a:srgbClr val="CCFF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sp>
            <p:nvSpPr>
              <p:cNvPr id="220213" name="AutoShape 28"/>
              <p:cNvSpPr/>
              <p:nvPr/>
            </p:nvSpPr>
            <p:spPr>
              <a:xfrm>
                <a:off x="448" y="358"/>
                <a:ext cx="240" cy="216"/>
              </a:xfrm>
              <a:prstGeom prst="flowChartSummingJunction">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sp>
            <p:nvSpPr>
              <p:cNvPr id="220214" name="Rectangle 29"/>
              <p:cNvSpPr/>
              <p:nvPr/>
            </p:nvSpPr>
            <p:spPr>
              <a:xfrm>
                <a:off x="1264" y="315"/>
                <a:ext cx="384" cy="345"/>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graphicFrame>
            <p:nvGraphicFramePr>
              <p:cNvPr id="220215" name="Object 100"/>
              <p:cNvGraphicFramePr>
                <a:graphicFrameLocks noChangeAspect="1"/>
              </p:cNvGraphicFramePr>
              <p:nvPr/>
            </p:nvGraphicFramePr>
            <p:xfrm>
              <a:off x="1333" y="368"/>
              <a:ext cx="272" cy="263"/>
            </p:xfrm>
            <a:graphic>
              <a:graphicData uri="http://schemas.openxmlformats.org/presentationml/2006/ole">
                <mc:AlternateContent xmlns:mc="http://schemas.openxmlformats.org/markup-compatibility/2006">
                  <mc:Choice xmlns:v="urn:schemas-microsoft-com:vml" Requires="v">
                    <p:oleObj spid="_x0000_s3453" name="" r:id="rId44" imgW="165100" imgH="177800" progId="Equation.3">
                      <p:embed/>
                    </p:oleObj>
                  </mc:Choice>
                  <mc:Fallback>
                    <p:oleObj name="" r:id="rId44" imgW="165100" imgH="177800" progId="Equation.3">
                      <p:embed/>
                      <p:pic>
                        <p:nvPicPr>
                          <p:cNvPr id="0" name="图片 3452"/>
                          <p:cNvPicPr/>
                          <p:nvPr/>
                        </p:nvPicPr>
                        <p:blipFill>
                          <a:blip r:embed="rId6"/>
                          <a:stretch>
                            <a:fillRect/>
                          </a:stretch>
                        </p:blipFill>
                        <p:spPr>
                          <a:xfrm>
                            <a:off x="1333" y="368"/>
                            <a:ext cx="272" cy="263"/>
                          </a:xfrm>
                          <a:prstGeom prst="rect">
                            <a:avLst/>
                          </a:prstGeom>
                          <a:noFill/>
                          <a:ln w="38100">
                            <a:noFill/>
                            <a:miter/>
                          </a:ln>
                        </p:spPr>
                      </p:pic>
                    </p:oleObj>
                  </mc:Fallback>
                </mc:AlternateContent>
              </a:graphicData>
            </a:graphic>
          </p:graphicFrame>
          <p:sp>
            <p:nvSpPr>
              <p:cNvPr id="220216" name="Rectangle 31"/>
              <p:cNvSpPr/>
              <p:nvPr/>
            </p:nvSpPr>
            <p:spPr>
              <a:xfrm>
                <a:off x="1296" y="691"/>
                <a:ext cx="384" cy="399"/>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graphicFrame>
            <p:nvGraphicFramePr>
              <p:cNvPr id="220217" name="Object 102"/>
              <p:cNvGraphicFramePr>
                <a:graphicFrameLocks noChangeAspect="1"/>
              </p:cNvGraphicFramePr>
              <p:nvPr/>
            </p:nvGraphicFramePr>
            <p:xfrm>
              <a:off x="1360" y="674"/>
              <a:ext cx="314" cy="430"/>
            </p:xfrm>
            <a:graphic>
              <a:graphicData uri="http://schemas.openxmlformats.org/presentationml/2006/ole">
                <mc:AlternateContent xmlns:mc="http://schemas.openxmlformats.org/markup-compatibility/2006">
                  <mc:Choice xmlns:v="urn:schemas-microsoft-com:vml" Requires="v">
                    <p:oleObj spid="_x0000_s3458" name="" r:id="rId45" imgW="190500" imgH="393700" progId="Equation.3">
                      <p:embed/>
                    </p:oleObj>
                  </mc:Choice>
                  <mc:Fallback>
                    <p:oleObj name="" r:id="rId45" imgW="190500" imgH="393700" progId="Equation.3">
                      <p:embed/>
                      <p:pic>
                        <p:nvPicPr>
                          <p:cNvPr id="0" name="图片 3457"/>
                          <p:cNvPicPr/>
                          <p:nvPr/>
                        </p:nvPicPr>
                        <p:blipFill>
                          <a:blip r:embed="rId46"/>
                          <a:stretch>
                            <a:fillRect/>
                          </a:stretch>
                        </p:blipFill>
                        <p:spPr>
                          <a:xfrm>
                            <a:off x="1360" y="674"/>
                            <a:ext cx="314" cy="430"/>
                          </a:xfrm>
                          <a:prstGeom prst="rect">
                            <a:avLst/>
                          </a:prstGeom>
                          <a:noFill/>
                          <a:ln w="38100">
                            <a:noFill/>
                            <a:miter/>
                          </a:ln>
                        </p:spPr>
                      </p:pic>
                    </p:oleObj>
                  </mc:Fallback>
                </mc:AlternateContent>
              </a:graphicData>
            </a:graphic>
          </p:graphicFrame>
          <p:graphicFrame>
            <p:nvGraphicFramePr>
              <p:cNvPr id="220218" name="Object 103"/>
              <p:cNvGraphicFramePr>
                <a:graphicFrameLocks noChangeAspect="1"/>
              </p:cNvGraphicFramePr>
              <p:nvPr/>
            </p:nvGraphicFramePr>
            <p:xfrm>
              <a:off x="1648" y="206"/>
              <a:ext cx="899" cy="281"/>
            </p:xfrm>
            <a:graphic>
              <a:graphicData uri="http://schemas.openxmlformats.org/presentationml/2006/ole">
                <mc:AlternateContent xmlns:mc="http://schemas.openxmlformats.org/markup-compatibility/2006">
                  <mc:Choice xmlns:v="urn:schemas-microsoft-com:vml" Requires="v">
                    <p:oleObj spid="_x0000_s3455" name="" r:id="rId47" imgW="508000" imgH="177800" progId="Equation.3">
                      <p:embed/>
                    </p:oleObj>
                  </mc:Choice>
                  <mc:Fallback>
                    <p:oleObj name="" r:id="rId47" imgW="508000" imgH="177800" progId="Equation.3">
                      <p:embed/>
                      <p:pic>
                        <p:nvPicPr>
                          <p:cNvPr id="0" name="图片 3454"/>
                          <p:cNvPicPr/>
                          <p:nvPr/>
                        </p:nvPicPr>
                        <p:blipFill>
                          <a:blip r:embed="rId43"/>
                          <a:stretch>
                            <a:fillRect/>
                          </a:stretch>
                        </p:blipFill>
                        <p:spPr>
                          <a:xfrm>
                            <a:off x="1648" y="206"/>
                            <a:ext cx="899" cy="281"/>
                          </a:xfrm>
                          <a:prstGeom prst="rect">
                            <a:avLst/>
                          </a:prstGeom>
                          <a:noFill/>
                          <a:ln w="38100">
                            <a:noFill/>
                            <a:miter/>
                          </a:ln>
                        </p:spPr>
                      </p:pic>
                    </p:oleObj>
                  </mc:Fallback>
                </mc:AlternateContent>
              </a:graphicData>
            </a:graphic>
          </p:graphicFrame>
          <p:sp>
            <p:nvSpPr>
              <p:cNvPr id="220219" name="Line 35"/>
              <p:cNvSpPr/>
              <p:nvPr/>
            </p:nvSpPr>
            <p:spPr>
              <a:xfrm>
                <a:off x="688" y="487"/>
                <a:ext cx="576" cy="0"/>
              </a:xfrm>
              <a:prstGeom prst="line">
                <a:avLst/>
              </a:prstGeom>
              <a:ln w="28575" cap="flat" cmpd="sng">
                <a:solidFill>
                  <a:schemeClr val="tx1"/>
                </a:solidFill>
                <a:prstDash val="solid"/>
                <a:headEnd type="none" w="med" len="med"/>
                <a:tailEnd type="triangle" w="med" len="med"/>
              </a:ln>
            </p:spPr>
          </p:sp>
          <p:graphicFrame>
            <p:nvGraphicFramePr>
              <p:cNvPr id="220220" name="Object 105"/>
              <p:cNvGraphicFramePr>
                <a:graphicFrameLocks noChangeAspect="1"/>
              </p:cNvGraphicFramePr>
              <p:nvPr/>
            </p:nvGraphicFramePr>
            <p:xfrm>
              <a:off x="640" y="0"/>
              <a:ext cx="608" cy="513"/>
            </p:xfrm>
            <a:graphic>
              <a:graphicData uri="http://schemas.openxmlformats.org/presentationml/2006/ole">
                <mc:AlternateContent xmlns:mc="http://schemas.openxmlformats.org/markup-compatibility/2006">
                  <mc:Choice xmlns:v="urn:schemas-microsoft-com:vml" Requires="v">
                    <p:oleObj spid="_x0000_s3463" name="" r:id="rId48" imgW="419100" imgH="393700" progId="Equation.3">
                      <p:embed/>
                    </p:oleObj>
                  </mc:Choice>
                  <mc:Fallback>
                    <p:oleObj name="" r:id="rId48" imgW="419100" imgH="393700" progId="Equation.3">
                      <p:embed/>
                      <p:pic>
                        <p:nvPicPr>
                          <p:cNvPr id="0" name="图片 3462"/>
                          <p:cNvPicPr/>
                          <p:nvPr/>
                        </p:nvPicPr>
                        <p:blipFill>
                          <a:blip r:embed="rId49"/>
                          <a:stretch>
                            <a:fillRect/>
                          </a:stretch>
                        </p:blipFill>
                        <p:spPr>
                          <a:xfrm>
                            <a:off x="640" y="0"/>
                            <a:ext cx="608" cy="513"/>
                          </a:xfrm>
                          <a:prstGeom prst="rect">
                            <a:avLst/>
                          </a:prstGeom>
                          <a:noFill/>
                          <a:ln w="38100">
                            <a:noFill/>
                            <a:miter/>
                          </a:ln>
                        </p:spPr>
                      </p:pic>
                    </p:oleObj>
                  </mc:Fallback>
                </mc:AlternateContent>
              </a:graphicData>
            </a:graphic>
          </p:graphicFrame>
          <p:sp>
            <p:nvSpPr>
              <p:cNvPr id="220221" name="Line 37"/>
              <p:cNvSpPr/>
              <p:nvPr/>
            </p:nvSpPr>
            <p:spPr>
              <a:xfrm>
                <a:off x="576" y="918"/>
                <a:ext cx="720" cy="0"/>
              </a:xfrm>
              <a:prstGeom prst="line">
                <a:avLst/>
              </a:prstGeom>
              <a:ln w="28575" cap="flat" cmpd="sng">
                <a:solidFill>
                  <a:schemeClr val="tx1"/>
                </a:solidFill>
                <a:prstDash val="solid"/>
                <a:headEnd type="none" w="med" len="med"/>
                <a:tailEnd type="none" w="med" len="med"/>
              </a:ln>
            </p:spPr>
          </p:sp>
          <p:sp>
            <p:nvSpPr>
              <p:cNvPr id="220222" name="Line 38"/>
              <p:cNvSpPr/>
              <p:nvPr/>
            </p:nvSpPr>
            <p:spPr>
              <a:xfrm flipV="1">
                <a:off x="576" y="574"/>
                <a:ext cx="0" cy="344"/>
              </a:xfrm>
              <a:prstGeom prst="line">
                <a:avLst/>
              </a:prstGeom>
              <a:ln w="28575" cap="flat" cmpd="sng">
                <a:solidFill>
                  <a:schemeClr val="tx1"/>
                </a:solidFill>
                <a:prstDash val="solid"/>
                <a:headEnd type="none" w="med" len="med"/>
                <a:tailEnd type="triangle" w="med" len="med"/>
              </a:ln>
            </p:spPr>
          </p:sp>
          <p:sp>
            <p:nvSpPr>
              <p:cNvPr id="220223" name="Line 39"/>
              <p:cNvSpPr/>
              <p:nvPr/>
            </p:nvSpPr>
            <p:spPr>
              <a:xfrm rot="-5400000" flipV="1">
                <a:off x="2076" y="530"/>
                <a:ext cx="0" cy="776"/>
              </a:xfrm>
              <a:prstGeom prst="line">
                <a:avLst/>
              </a:prstGeom>
              <a:ln w="28575" cap="flat" cmpd="sng">
                <a:solidFill>
                  <a:schemeClr val="tx1"/>
                </a:solidFill>
                <a:prstDash val="solid"/>
                <a:headEnd type="none" w="med" len="med"/>
                <a:tailEnd type="triangle" w="med" len="med"/>
              </a:ln>
            </p:spPr>
          </p:sp>
          <p:graphicFrame>
            <p:nvGraphicFramePr>
              <p:cNvPr id="220224" name="Object 109"/>
              <p:cNvGraphicFramePr>
                <a:graphicFrameLocks noChangeAspect="1"/>
              </p:cNvGraphicFramePr>
              <p:nvPr/>
            </p:nvGraphicFramePr>
            <p:xfrm>
              <a:off x="2176" y="657"/>
              <a:ext cx="270" cy="261"/>
            </p:xfrm>
            <a:graphic>
              <a:graphicData uri="http://schemas.openxmlformats.org/presentationml/2006/ole">
                <mc:AlternateContent xmlns:mc="http://schemas.openxmlformats.org/markup-compatibility/2006">
                  <mc:Choice xmlns:v="urn:schemas-microsoft-com:vml" Requires="v">
                    <p:oleObj spid="_x0000_s3462" name="" r:id="rId50" imgW="152400" imgH="165100" progId="Equation.3">
                      <p:embed/>
                    </p:oleObj>
                  </mc:Choice>
                  <mc:Fallback>
                    <p:oleObj name="" r:id="rId50" imgW="152400" imgH="165100" progId="Equation.3">
                      <p:embed/>
                      <p:pic>
                        <p:nvPicPr>
                          <p:cNvPr id="0" name="图片 3461"/>
                          <p:cNvPicPr/>
                          <p:nvPr/>
                        </p:nvPicPr>
                        <p:blipFill>
                          <a:blip r:embed="rId20"/>
                          <a:stretch>
                            <a:fillRect/>
                          </a:stretch>
                        </p:blipFill>
                        <p:spPr>
                          <a:xfrm>
                            <a:off x="2176" y="657"/>
                            <a:ext cx="270" cy="261"/>
                          </a:xfrm>
                          <a:prstGeom prst="rect">
                            <a:avLst/>
                          </a:prstGeom>
                          <a:noFill/>
                          <a:ln w="38100">
                            <a:noFill/>
                            <a:miter/>
                          </a:ln>
                        </p:spPr>
                      </p:pic>
                    </p:oleObj>
                  </mc:Fallback>
                </mc:AlternateContent>
              </a:graphicData>
            </a:graphic>
          </p:graphicFrame>
          <p:sp>
            <p:nvSpPr>
              <p:cNvPr id="220225" name="Line 41"/>
              <p:cNvSpPr/>
              <p:nvPr/>
            </p:nvSpPr>
            <p:spPr>
              <a:xfrm>
                <a:off x="24" y="473"/>
                <a:ext cx="432" cy="0"/>
              </a:xfrm>
              <a:prstGeom prst="line">
                <a:avLst/>
              </a:prstGeom>
              <a:ln w="28575" cap="flat" cmpd="sng">
                <a:solidFill>
                  <a:schemeClr val="tx1"/>
                </a:solidFill>
                <a:prstDash val="solid"/>
                <a:headEnd type="none" w="med" len="med"/>
                <a:tailEnd type="triangle" w="med" len="med"/>
              </a:ln>
            </p:spPr>
          </p:sp>
          <p:graphicFrame>
            <p:nvGraphicFramePr>
              <p:cNvPr id="220226" name="Object 111"/>
              <p:cNvGraphicFramePr>
                <a:graphicFrameLocks noChangeAspect="1"/>
              </p:cNvGraphicFramePr>
              <p:nvPr/>
            </p:nvGraphicFramePr>
            <p:xfrm>
              <a:off x="130" y="215"/>
              <a:ext cx="270" cy="262"/>
            </p:xfrm>
            <a:graphic>
              <a:graphicData uri="http://schemas.openxmlformats.org/presentationml/2006/ole">
                <mc:AlternateContent xmlns:mc="http://schemas.openxmlformats.org/markup-compatibility/2006">
                  <mc:Choice xmlns:v="urn:schemas-microsoft-com:vml" Requires="v">
                    <p:oleObj spid="_x0000_s3470" name="" r:id="rId51" imgW="152400" imgH="165100" progId="Equation.3">
                      <p:embed/>
                    </p:oleObj>
                  </mc:Choice>
                  <mc:Fallback>
                    <p:oleObj name="" r:id="rId51" imgW="152400" imgH="165100" progId="Equation.3">
                      <p:embed/>
                      <p:pic>
                        <p:nvPicPr>
                          <p:cNvPr id="0" name="图片 3469"/>
                          <p:cNvPicPr/>
                          <p:nvPr/>
                        </p:nvPicPr>
                        <p:blipFill>
                          <a:blip r:embed="rId4"/>
                          <a:stretch>
                            <a:fillRect/>
                          </a:stretch>
                        </p:blipFill>
                        <p:spPr>
                          <a:xfrm>
                            <a:off x="130" y="215"/>
                            <a:ext cx="270" cy="262"/>
                          </a:xfrm>
                          <a:prstGeom prst="rect">
                            <a:avLst/>
                          </a:prstGeom>
                          <a:noFill/>
                          <a:ln w="38100">
                            <a:noFill/>
                            <a:miter/>
                          </a:ln>
                        </p:spPr>
                      </p:pic>
                    </p:oleObj>
                  </mc:Fallback>
                </mc:AlternateContent>
              </a:graphicData>
            </a:graphic>
          </p:graphicFrame>
          <p:graphicFrame>
            <p:nvGraphicFramePr>
              <p:cNvPr id="220227" name="Object 112"/>
              <p:cNvGraphicFramePr>
                <a:graphicFrameLocks noChangeAspect="1"/>
              </p:cNvGraphicFramePr>
              <p:nvPr/>
            </p:nvGraphicFramePr>
            <p:xfrm>
              <a:off x="340" y="530"/>
              <a:ext cx="276" cy="560"/>
            </p:xfrm>
            <a:graphic>
              <a:graphicData uri="http://schemas.openxmlformats.org/presentationml/2006/ole">
                <mc:AlternateContent xmlns:mc="http://schemas.openxmlformats.org/markup-compatibility/2006">
                  <mc:Choice xmlns:v="urn:schemas-microsoft-com:vml" Requires="v">
                    <p:oleObj spid="_x0000_s3466" name="" r:id="rId52" imgW="190500" imgH="482600" progId="Equation.3">
                      <p:embed/>
                    </p:oleObj>
                  </mc:Choice>
                  <mc:Fallback>
                    <p:oleObj name="" r:id="rId52" imgW="190500" imgH="482600" progId="Equation.3">
                      <p:embed/>
                      <p:pic>
                        <p:nvPicPr>
                          <p:cNvPr id="0" name="图片 3465"/>
                          <p:cNvPicPr/>
                          <p:nvPr/>
                        </p:nvPicPr>
                        <p:blipFill>
                          <a:blip r:embed="rId53"/>
                          <a:stretch>
                            <a:fillRect/>
                          </a:stretch>
                        </p:blipFill>
                        <p:spPr>
                          <a:xfrm>
                            <a:off x="340" y="530"/>
                            <a:ext cx="276" cy="560"/>
                          </a:xfrm>
                          <a:prstGeom prst="rect">
                            <a:avLst/>
                          </a:prstGeom>
                          <a:noFill/>
                          <a:ln w="38100">
                            <a:noFill/>
                            <a:miter/>
                          </a:ln>
                        </p:spPr>
                      </p:pic>
                    </p:oleObj>
                  </mc:Fallback>
                </mc:AlternateContent>
              </a:graphicData>
            </a:graphic>
          </p:graphicFrame>
          <p:sp>
            <p:nvSpPr>
              <p:cNvPr id="220228" name="Line 170"/>
              <p:cNvSpPr/>
              <p:nvPr/>
            </p:nvSpPr>
            <p:spPr>
              <a:xfrm>
                <a:off x="1651" y="480"/>
                <a:ext cx="848" cy="0"/>
              </a:xfrm>
              <a:prstGeom prst="line">
                <a:avLst/>
              </a:prstGeom>
              <a:ln w="28575" cap="flat" cmpd="sng">
                <a:solidFill>
                  <a:schemeClr val="tx1"/>
                </a:solidFill>
                <a:prstDash val="solid"/>
                <a:headEnd type="none" w="med" len="med"/>
                <a:tailEnd type="triangle" w="med" len="med"/>
              </a:ln>
            </p:spPr>
          </p:sp>
        </p:grpSp>
      </p:grpSp>
      <p:grpSp>
        <p:nvGrpSpPr>
          <p:cNvPr id="16" name="Group 114"/>
          <p:cNvGrpSpPr/>
          <p:nvPr/>
        </p:nvGrpSpPr>
        <p:grpSpPr>
          <a:xfrm>
            <a:off x="152400" y="4876800"/>
            <a:ext cx="8902700" cy="1219200"/>
            <a:chOff x="0" y="0"/>
            <a:chExt cx="5608" cy="768"/>
          </a:xfrm>
        </p:grpSpPr>
        <p:grpSp>
          <p:nvGrpSpPr>
            <p:cNvPr id="220168" name="Group 115"/>
            <p:cNvGrpSpPr/>
            <p:nvPr/>
          </p:nvGrpSpPr>
          <p:grpSpPr>
            <a:xfrm>
              <a:off x="0" y="0"/>
              <a:ext cx="2256" cy="768"/>
              <a:chOff x="0" y="0"/>
              <a:chExt cx="2592" cy="864"/>
            </a:xfrm>
          </p:grpSpPr>
          <p:sp>
            <p:nvSpPr>
              <p:cNvPr id="220192" name="Rectangle 81"/>
              <p:cNvSpPr/>
              <p:nvPr/>
            </p:nvSpPr>
            <p:spPr>
              <a:xfrm>
                <a:off x="0" y="0"/>
                <a:ext cx="2592" cy="864"/>
              </a:xfrm>
              <a:prstGeom prst="rect">
                <a:avLst/>
              </a:prstGeom>
              <a:solidFill>
                <a:srgbClr val="CCFF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sp>
            <p:nvSpPr>
              <p:cNvPr id="220193" name="Line 83"/>
              <p:cNvSpPr/>
              <p:nvPr/>
            </p:nvSpPr>
            <p:spPr>
              <a:xfrm>
                <a:off x="84" y="307"/>
                <a:ext cx="376" cy="0"/>
              </a:xfrm>
              <a:prstGeom prst="line">
                <a:avLst/>
              </a:prstGeom>
              <a:ln w="28575" cap="flat" cmpd="sng">
                <a:solidFill>
                  <a:schemeClr val="tx1"/>
                </a:solidFill>
                <a:prstDash val="solid"/>
                <a:headEnd type="none" w="med" len="med"/>
                <a:tailEnd type="triangle" w="med" len="med"/>
              </a:ln>
            </p:spPr>
          </p:sp>
          <p:graphicFrame>
            <p:nvGraphicFramePr>
              <p:cNvPr id="220194" name="Object 118"/>
              <p:cNvGraphicFramePr>
                <a:graphicFrameLocks noChangeAspect="1"/>
              </p:cNvGraphicFramePr>
              <p:nvPr/>
            </p:nvGraphicFramePr>
            <p:xfrm>
              <a:off x="183" y="59"/>
              <a:ext cx="235" cy="239"/>
            </p:xfrm>
            <a:graphic>
              <a:graphicData uri="http://schemas.openxmlformats.org/presentationml/2006/ole">
                <mc:AlternateContent xmlns:mc="http://schemas.openxmlformats.org/markup-compatibility/2006">
                  <mc:Choice xmlns:v="urn:schemas-microsoft-com:vml" Requires="v">
                    <p:oleObj spid="_x0000_s3464" name="" r:id="rId54" imgW="152400" imgH="165100" progId="Equation.3">
                      <p:embed/>
                    </p:oleObj>
                  </mc:Choice>
                  <mc:Fallback>
                    <p:oleObj name="" r:id="rId54" imgW="152400" imgH="165100" progId="Equation.3">
                      <p:embed/>
                      <p:pic>
                        <p:nvPicPr>
                          <p:cNvPr id="0" name="图片 3463"/>
                          <p:cNvPicPr/>
                          <p:nvPr/>
                        </p:nvPicPr>
                        <p:blipFill>
                          <a:blip r:embed="rId4"/>
                          <a:stretch>
                            <a:fillRect/>
                          </a:stretch>
                        </p:blipFill>
                        <p:spPr>
                          <a:xfrm>
                            <a:off x="183" y="59"/>
                            <a:ext cx="235" cy="239"/>
                          </a:xfrm>
                          <a:prstGeom prst="rect">
                            <a:avLst/>
                          </a:prstGeom>
                          <a:noFill/>
                          <a:ln w="38100">
                            <a:noFill/>
                            <a:miter/>
                          </a:ln>
                        </p:spPr>
                      </p:pic>
                    </p:oleObj>
                  </mc:Fallback>
                </mc:AlternateContent>
              </a:graphicData>
            </a:graphic>
          </p:graphicFrame>
          <p:sp>
            <p:nvSpPr>
              <p:cNvPr id="220195" name="Rectangle 85"/>
              <p:cNvSpPr/>
              <p:nvPr/>
            </p:nvSpPr>
            <p:spPr>
              <a:xfrm>
                <a:off x="460" y="150"/>
                <a:ext cx="335" cy="314"/>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graphicFrame>
            <p:nvGraphicFramePr>
              <p:cNvPr id="220196" name="Object 120"/>
              <p:cNvGraphicFramePr>
                <a:graphicFrameLocks noChangeAspect="1"/>
              </p:cNvGraphicFramePr>
              <p:nvPr/>
            </p:nvGraphicFramePr>
            <p:xfrm>
              <a:off x="502" y="173"/>
              <a:ext cx="273" cy="291"/>
            </p:xfrm>
            <a:graphic>
              <a:graphicData uri="http://schemas.openxmlformats.org/presentationml/2006/ole">
                <mc:AlternateContent xmlns:mc="http://schemas.openxmlformats.org/markup-compatibility/2006">
                  <mc:Choice xmlns:v="urn:schemas-microsoft-com:vml" Requires="v">
                    <p:oleObj spid="_x0000_s3467" name="" r:id="rId55" imgW="190500" imgH="215900" progId="Equation.3">
                      <p:embed/>
                    </p:oleObj>
                  </mc:Choice>
                  <mc:Fallback>
                    <p:oleObj name="" r:id="rId55" imgW="190500" imgH="215900" progId="Equation.3">
                      <p:embed/>
                      <p:pic>
                        <p:nvPicPr>
                          <p:cNvPr id="0" name="图片 3466"/>
                          <p:cNvPicPr/>
                          <p:nvPr/>
                        </p:nvPicPr>
                        <p:blipFill>
                          <a:blip r:embed="rId24"/>
                          <a:stretch>
                            <a:fillRect/>
                          </a:stretch>
                        </p:blipFill>
                        <p:spPr>
                          <a:xfrm>
                            <a:off x="502" y="173"/>
                            <a:ext cx="273" cy="291"/>
                          </a:xfrm>
                          <a:prstGeom prst="rect">
                            <a:avLst/>
                          </a:prstGeom>
                          <a:noFill/>
                          <a:ln w="38100">
                            <a:noFill/>
                            <a:miter/>
                          </a:ln>
                        </p:spPr>
                      </p:pic>
                    </p:oleObj>
                  </mc:Fallback>
                </mc:AlternateContent>
              </a:graphicData>
            </a:graphic>
          </p:graphicFrame>
          <p:sp>
            <p:nvSpPr>
              <p:cNvPr id="220197" name="Line 87"/>
              <p:cNvSpPr/>
              <p:nvPr/>
            </p:nvSpPr>
            <p:spPr>
              <a:xfrm>
                <a:off x="802" y="307"/>
                <a:ext cx="501" cy="0"/>
              </a:xfrm>
              <a:prstGeom prst="line">
                <a:avLst/>
              </a:prstGeom>
              <a:ln w="28575" cap="flat" cmpd="sng">
                <a:solidFill>
                  <a:schemeClr val="tx1"/>
                </a:solidFill>
                <a:prstDash val="solid"/>
                <a:headEnd type="none" w="med" len="med"/>
                <a:tailEnd type="triangle" w="med" len="med"/>
              </a:ln>
            </p:spPr>
          </p:sp>
          <p:graphicFrame>
            <p:nvGraphicFramePr>
              <p:cNvPr id="220198" name="Object 122"/>
              <p:cNvGraphicFramePr>
                <a:graphicFrameLocks noChangeAspect="1"/>
              </p:cNvGraphicFramePr>
              <p:nvPr/>
            </p:nvGraphicFramePr>
            <p:xfrm>
              <a:off x="829" y="22"/>
              <a:ext cx="451" cy="312"/>
            </p:xfrm>
            <a:graphic>
              <a:graphicData uri="http://schemas.openxmlformats.org/presentationml/2006/ole">
                <mc:AlternateContent xmlns:mc="http://schemas.openxmlformats.org/markup-compatibility/2006">
                  <mc:Choice xmlns:v="urn:schemas-microsoft-com:vml" Requires="v">
                    <p:oleObj spid="_x0000_s3471" name="" r:id="rId56" imgW="292100" imgH="215900" progId="Equation.3">
                      <p:embed/>
                    </p:oleObj>
                  </mc:Choice>
                  <mc:Fallback>
                    <p:oleObj name="" r:id="rId56" imgW="292100" imgH="215900" progId="Equation.3">
                      <p:embed/>
                      <p:pic>
                        <p:nvPicPr>
                          <p:cNvPr id="0" name="图片 3470"/>
                          <p:cNvPicPr/>
                          <p:nvPr/>
                        </p:nvPicPr>
                        <p:blipFill>
                          <a:blip r:embed="rId57"/>
                          <a:stretch>
                            <a:fillRect/>
                          </a:stretch>
                        </p:blipFill>
                        <p:spPr>
                          <a:xfrm>
                            <a:off x="829" y="22"/>
                            <a:ext cx="451" cy="312"/>
                          </a:xfrm>
                          <a:prstGeom prst="rect">
                            <a:avLst/>
                          </a:prstGeom>
                          <a:noFill/>
                          <a:ln w="38100">
                            <a:noFill/>
                            <a:miter/>
                          </a:ln>
                        </p:spPr>
                      </p:pic>
                    </p:oleObj>
                  </mc:Fallback>
                </mc:AlternateContent>
              </a:graphicData>
            </a:graphic>
          </p:graphicFrame>
          <p:sp>
            <p:nvSpPr>
              <p:cNvPr id="220199" name="Rectangle 89"/>
              <p:cNvSpPr/>
              <p:nvPr/>
            </p:nvSpPr>
            <p:spPr>
              <a:xfrm>
                <a:off x="460" y="543"/>
                <a:ext cx="335" cy="314"/>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graphicFrame>
            <p:nvGraphicFramePr>
              <p:cNvPr id="220200" name="Object 124"/>
              <p:cNvGraphicFramePr>
                <a:graphicFrameLocks noChangeAspect="1"/>
              </p:cNvGraphicFramePr>
              <p:nvPr/>
            </p:nvGraphicFramePr>
            <p:xfrm>
              <a:off x="493" y="543"/>
              <a:ext cx="292" cy="291"/>
            </p:xfrm>
            <a:graphic>
              <a:graphicData uri="http://schemas.openxmlformats.org/presentationml/2006/ole">
                <mc:AlternateContent xmlns:mc="http://schemas.openxmlformats.org/markup-compatibility/2006">
                  <mc:Choice xmlns:v="urn:schemas-microsoft-com:vml" Requires="v">
                    <p:oleObj spid="_x0000_s3469" name="" r:id="rId58" imgW="203200" imgH="215900" progId="Equation.3">
                      <p:embed/>
                    </p:oleObj>
                  </mc:Choice>
                  <mc:Fallback>
                    <p:oleObj name="" r:id="rId58" imgW="203200" imgH="215900" progId="Equation.3">
                      <p:embed/>
                      <p:pic>
                        <p:nvPicPr>
                          <p:cNvPr id="0" name="图片 3468"/>
                          <p:cNvPicPr/>
                          <p:nvPr/>
                        </p:nvPicPr>
                        <p:blipFill>
                          <a:blip r:embed="rId26"/>
                          <a:stretch>
                            <a:fillRect/>
                          </a:stretch>
                        </p:blipFill>
                        <p:spPr>
                          <a:xfrm>
                            <a:off x="493" y="543"/>
                            <a:ext cx="292" cy="291"/>
                          </a:xfrm>
                          <a:prstGeom prst="rect">
                            <a:avLst/>
                          </a:prstGeom>
                          <a:noFill/>
                          <a:ln w="38100">
                            <a:noFill/>
                            <a:miter/>
                          </a:ln>
                        </p:spPr>
                      </p:pic>
                    </p:oleObj>
                  </mc:Fallback>
                </mc:AlternateContent>
              </a:graphicData>
            </a:graphic>
          </p:graphicFrame>
          <p:graphicFrame>
            <p:nvGraphicFramePr>
              <p:cNvPr id="220201" name="Object 125"/>
              <p:cNvGraphicFramePr>
                <a:graphicFrameLocks noChangeAspect="1"/>
              </p:cNvGraphicFramePr>
              <p:nvPr/>
            </p:nvGraphicFramePr>
            <p:xfrm>
              <a:off x="1482" y="0"/>
              <a:ext cx="1096" cy="312"/>
            </p:xfrm>
            <a:graphic>
              <a:graphicData uri="http://schemas.openxmlformats.org/presentationml/2006/ole">
                <mc:AlternateContent xmlns:mc="http://schemas.openxmlformats.org/markup-compatibility/2006">
                  <mc:Choice xmlns:v="urn:schemas-microsoft-com:vml" Requires="v">
                    <p:oleObj spid="_x0000_s3468" name="" r:id="rId59" imgW="711200" imgH="215900" progId="Equation.3">
                      <p:embed/>
                    </p:oleObj>
                  </mc:Choice>
                  <mc:Fallback>
                    <p:oleObj name="" r:id="rId59" imgW="711200" imgH="215900" progId="Equation.3">
                      <p:embed/>
                      <p:pic>
                        <p:nvPicPr>
                          <p:cNvPr id="0" name="图片 3467"/>
                          <p:cNvPicPr/>
                          <p:nvPr/>
                        </p:nvPicPr>
                        <p:blipFill>
                          <a:blip r:embed="rId60"/>
                          <a:stretch>
                            <a:fillRect/>
                          </a:stretch>
                        </p:blipFill>
                        <p:spPr>
                          <a:xfrm>
                            <a:off x="1482" y="0"/>
                            <a:ext cx="1096" cy="312"/>
                          </a:xfrm>
                          <a:prstGeom prst="rect">
                            <a:avLst/>
                          </a:prstGeom>
                          <a:noFill/>
                          <a:ln w="38100">
                            <a:noFill/>
                            <a:miter/>
                          </a:ln>
                        </p:spPr>
                      </p:pic>
                    </p:oleObj>
                  </mc:Fallback>
                </mc:AlternateContent>
              </a:graphicData>
            </a:graphic>
          </p:graphicFrame>
          <p:sp>
            <p:nvSpPr>
              <p:cNvPr id="220202" name="Line 93"/>
              <p:cNvSpPr/>
              <p:nvPr/>
            </p:nvSpPr>
            <p:spPr>
              <a:xfrm>
                <a:off x="168" y="307"/>
                <a:ext cx="0" cy="393"/>
              </a:xfrm>
              <a:prstGeom prst="line">
                <a:avLst/>
              </a:prstGeom>
              <a:ln w="28575" cap="flat" cmpd="sng">
                <a:solidFill>
                  <a:schemeClr val="tx1"/>
                </a:solidFill>
                <a:prstDash val="solid"/>
                <a:headEnd type="none" w="med" len="med"/>
                <a:tailEnd type="none" w="med" len="med"/>
              </a:ln>
            </p:spPr>
          </p:sp>
          <p:sp>
            <p:nvSpPr>
              <p:cNvPr id="220203" name="Line 94"/>
              <p:cNvSpPr/>
              <p:nvPr/>
            </p:nvSpPr>
            <p:spPr>
              <a:xfrm>
                <a:off x="161" y="700"/>
                <a:ext cx="299" cy="0"/>
              </a:xfrm>
              <a:prstGeom prst="line">
                <a:avLst/>
              </a:prstGeom>
              <a:ln w="28575" cap="flat" cmpd="sng">
                <a:solidFill>
                  <a:schemeClr val="tx1"/>
                </a:solidFill>
                <a:prstDash val="solid"/>
                <a:headEnd type="none" w="med" len="med"/>
                <a:tailEnd type="triangle" w="med" len="med"/>
              </a:ln>
            </p:spPr>
          </p:sp>
          <p:graphicFrame>
            <p:nvGraphicFramePr>
              <p:cNvPr id="220204" name="Object 128"/>
              <p:cNvGraphicFramePr>
                <a:graphicFrameLocks noChangeAspect="1"/>
              </p:cNvGraphicFramePr>
              <p:nvPr/>
            </p:nvGraphicFramePr>
            <p:xfrm>
              <a:off x="810" y="414"/>
              <a:ext cx="490" cy="312"/>
            </p:xfrm>
            <a:graphic>
              <a:graphicData uri="http://schemas.openxmlformats.org/presentationml/2006/ole">
                <mc:AlternateContent xmlns:mc="http://schemas.openxmlformats.org/markup-compatibility/2006">
                  <mc:Choice xmlns:v="urn:schemas-microsoft-com:vml" Requires="v">
                    <p:oleObj spid="_x0000_s3465" name="" r:id="rId61" imgW="316865" imgH="215900" progId="Equation.3">
                      <p:embed/>
                    </p:oleObj>
                  </mc:Choice>
                  <mc:Fallback>
                    <p:oleObj name="" r:id="rId61" imgW="316865" imgH="215900" progId="Equation.3">
                      <p:embed/>
                      <p:pic>
                        <p:nvPicPr>
                          <p:cNvPr id="0" name="图片 3464"/>
                          <p:cNvPicPr/>
                          <p:nvPr/>
                        </p:nvPicPr>
                        <p:blipFill>
                          <a:blip r:embed="rId62"/>
                          <a:stretch>
                            <a:fillRect/>
                          </a:stretch>
                        </p:blipFill>
                        <p:spPr>
                          <a:xfrm>
                            <a:off x="810" y="414"/>
                            <a:ext cx="490" cy="312"/>
                          </a:xfrm>
                          <a:prstGeom prst="rect">
                            <a:avLst/>
                          </a:prstGeom>
                          <a:noFill/>
                          <a:ln w="38100">
                            <a:noFill/>
                            <a:miter/>
                          </a:ln>
                        </p:spPr>
                      </p:pic>
                    </p:oleObj>
                  </mc:Fallback>
                </mc:AlternateContent>
              </a:graphicData>
            </a:graphic>
          </p:graphicFrame>
          <p:sp>
            <p:nvSpPr>
              <p:cNvPr id="220205" name="AutoShape 96"/>
              <p:cNvSpPr/>
              <p:nvPr/>
            </p:nvSpPr>
            <p:spPr>
              <a:xfrm>
                <a:off x="1310" y="209"/>
                <a:ext cx="209" cy="197"/>
              </a:xfrm>
              <a:prstGeom prst="flowChartSummingJunction">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sp>
            <p:nvSpPr>
              <p:cNvPr id="220206" name="Line 97"/>
              <p:cNvSpPr/>
              <p:nvPr/>
            </p:nvSpPr>
            <p:spPr>
              <a:xfrm>
                <a:off x="795" y="700"/>
                <a:ext cx="627" cy="0"/>
              </a:xfrm>
              <a:prstGeom prst="line">
                <a:avLst/>
              </a:prstGeom>
              <a:ln w="28575" cap="flat" cmpd="sng">
                <a:solidFill>
                  <a:schemeClr val="tx1"/>
                </a:solidFill>
                <a:prstDash val="solid"/>
                <a:headEnd type="none" w="med" len="med"/>
                <a:tailEnd type="none" w="med" len="med"/>
              </a:ln>
            </p:spPr>
          </p:sp>
          <p:sp>
            <p:nvSpPr>
              <p:cNvPr id="220207" name="Line 98"/>
              <p:cNvSpPr/>
              <p:nvPr/>
            </p:nvSpPr>
            <p:spPr>
              <a:xfrm flipV="1">
                <a:off x="1415" y="393"/>
                <a:ext cx="0" cy="314"/>
              </a:xfrm>
              <a:prstGeom prst="line">
                <a:avLst/>
              </a:prstGeom>
              <a:ln w="28575" cap="flat" cmpd="sng">
                <a:solidFill>
                  <a:schemeClr val="tx1"/>
                </a:solidFill>
                <a:prstDash val="solid"/>
                <a:headEnd type="none" w="med" len="med"/>
                <a:tailEnd type="triangle" w="med" len="med"/>
              </a:ln>
            </p:spPr>
          </p:sp>
          <p:sp>
            <p:nvSpPr>
              <p:cNvPr id="220208" name="Line 172"/>
              <p:cNvSpPr/>
              <p:nvPr/>
            </p:nvSpPr>
            <p:spPr>
              <a:xfrm>
                <a:off x="1528" y="312"/>
                <a:ext cx="1008" cy="0"/>
              </a:xfrm>
              <a:prstGeom prst="line">
                <a:avLst/>
              </a:prstGeom>
              <a:ln w="28575" cap="flat" cmpd="sng">
                <a:solidFill>
                  <a:schemeClr val="tx1"/>
                </a:solidFill>
                <a:prstDash val="solid"/>
                <a:headEnd type="none" w="med" len="med"/>
                <a:tailEnd type="triangle" w="med" len="med"/>
              </a:ln>
            </p:spPr>
          </p:sp>
        </p:grpSp>
        <p:grpSp>
          <p:nvGrpSpPr>
            <p:cNvPr id="220169" name="Group 133"/>
            <p:cNvGrpSpPr/>
            <p:nvPr/>
          </p:nvGrpSpPr>
          <p:grpSpPr>
            <a:xfrm>
              <a:off x="2584" y="0"/>
              <a:ext cx="3024" cy="768"/>
              <a:chOff x="0" y="0"/>
              <a:chExt cx="3024" cy="768"/>
            </a:xfrm>
          </p:grpSpPr>
          <p:sp>
            <p:nvSpPr>
              <p:cNvPr id="220171" name="Rectangle 168"/>
              <p:cNvSpPr/>
              <p:nvPr/>
            </p:nvSpPr>
            <p:spPr>
              <a:xfrm>
                <a:off x="0" y="0"/>
                <a:ext cx="3024" cy="768"/>
              </a:xfrm>
              <a:prstGeom prst="rect">
                <a:avLst/>
              </a:prstGeom>
              <a:solidFill>
                <a:srgbClr val="CCFF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graphicFrame>
            <p:nvGraphicFramePr>
              <p:cNvPr id="220172" name="Object 135"/>
              <p:cNvGraphicFramePr>
                <a:graphicFrameLocks noChangeAspect="1"/>
              </p:cNvGraphicFramePr>
              <p:nvPr/>
            </p:nvGraphicFramePr>
            <p:xfrm>
              <a:off x="1749" y="96"/>
              <a:ext cx="329" cy="235"/>
            </p:xfrm>
            <a:graphic>
              <a:graphicData uri="http://schemas.openxmlformats.org/presentationml/2006/ole">
                <mc:AlternateContent xmlns:mc="http://schemas.openxmlformats.org/markup-compatibility/2006">
                  <mc:Choice xmlns:v="urn:schemas-microsoft-com:vml" Requires="v">
                    <p:oleObj spid="_x0000_s3472" name="" r:id="rId63" imgW="292100" imgH="215900" progId="Equation.3">
                      <p:embed/>
                    </p:oleObj>
                  </mc:Choice>
                  <mc:Fallback>
                    <p:oleObj name="" r:id="rId63" imgW="292100" imgH="215900" progId="Equation.3">
                      <p:embed/>
                      <p:pic>
                        <p:nvPicPr>
                          <p:cNvPr id="0" name="图片 3471"/>
                          <p:cNvPicPr/>
                          <p:nvPr/>
                        </p:nvPicPr>
                        <p:blipFill>
                          <a:blip r:embed="rId57"/>
                          <a:stretch>
                            <a:fillRect/>
                          </a:stretch>
                        </p:blipFill>
                        <p:spPr>
                          <a:xfrm>
                            <a:off x="1749" y="96"/>
                            <a:ext cx="329" cy="235"/>
                          </a:xfrm>
                          <a:prstGeom prst="rect">
                            <a:avLst/>
                          </a:prstGeom>
                          <a:noFill/>
                          <a:ln w="38100">
                            <a:noFill/>
                            <a:miter/>
                          </a:ln>
                        </p:spPr>
                      </p:pic>
                    </p:oleObj>
                  </mc:Fallback>
                </mc:AlternateContent>
              </a:graphicData>
            </a:graphic>
          </p:graphicFrame>
          <p:sp>
            <p:nvSpPr>
              <p:cNvPr id="220173" name="AutoShape 15"/>
              <p:cNvSpPr/>
              <p:nvPr/>
            </p:nvSpPr>
            <p:spPr>
              <a:xfrm>
                <a:off x="2078" y="260"/>
                <a:ext cx="182" cy="181"/>
              </a:xfrm>
              <a:prstGeom prst="flowChartSummingJunction">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sp>
            <p:nvSpPr>
              <p:cNvPr id="220174" name="Line 17"/>
              <p:cNvSpPr/>
              <p:nvPr/>
            </p:nvSpPr>
            <p:spPr>
              <a:xfrm flipV="1">
                <a:off x="2181" y="429"/>
                <a:ext cx="0" cy="291"/>
              </a:xfrm>
              <a:prstGeom prst="line">
                <a:avLst/>
              </a:prstGeom>
              <a:ln w="28575" cap="flat" cmpd="sng">
                <a:solidFill>
                  <a:schemeClr val="tx1"/>
                </a:solidFill>
                <a:prstDash val="solid"/>
                <a:headEnd type="none" w="med" len="med"/>
                <a:tailEnd type="triangle" w="med" len="med"/>
              </a:ln>
            </p:spPr>
          </p:sp>
          <p:sp>
            <p:nvSpPr>
              <p:cNvPr id="220175" name="Line 109"/>
              <p:cNvSpPr/>
              <p:nvPr/>
            </p:nvSpPr>
            <p:spPr>
              <a:xfrm>
                <a:off x="24" y="350"/>
                <a:ext cx="329" cy="0"/>
              </a:xfrm>
              <a:prstGeom prst="line">
                <a:avLst/>
              </a:prstGeom>
              <a:ln w="28575" cap="flat" cmpd="sng">
                <a:solidFill>
                  <a:schemeClr val="tx1"/>
                </a:solidFill>
                <a:prstDash val="solid"/>
                <a:headEnd type="none" w="med" len="med"/>
                <a:tailEnd type="triangle" w="med" len="med"/>
              </a:ln>
            </p:spPr>
          </p:sp>
          <p:graphicFrame>
            <p:nvGraphicFramePr>
              <p:cNvPr id="220176" name="Object 139"/>
              <p:cNvGraphicFramePr>
                <a:graphicFrameLocks noChangeAspect="1"/>
              </p:cNvGraphicFramePr>
              <p:nvPr/>
            </p:nvGraphicFramePr>
            <p:xfrm>
              <a:off x="111" y="120"/>
              <a:ext cx="205" cy="221"/>
            </p:xfrm>
            <a:graphic>
              <a:graphicData uri="http://schemas.openxmlformats.org/presentationml/2006/ole">
                <mc:AlternateContent xmlns:mc="http://schemas.openxmlformats.org/markup-compatibility/2006">
                  <mc:Choice xmlns:v="urn:schemas-microsoft-com:vml" Requires="v">
                    <p:oleObj spid="_x0000_s3475" name="" r:id="rId64" imgW="152400" imgH="165100" progId="Equation.3">
                      <p:embed/>
                    </p:oleObj>
                  </mc:Choice>
                  <mc:Fallback>
                    <p:oleObj name="" r:id="rId64" imgW="152400" imgH="165100" progId="Equation.3">
                      <p:embed/>
                      <p:pic>
                        <p:nvPicPr>
                          <p:cNvPr id="0" name="图片 3474"/>
                          <p:cNvPicPr/>
                          <p:nvPr/>
                        </p:nvPicPr>
                        <p:blipFill>
                          <a:blip r:embed="rId4"/>
                          <a:stretch>
                            <a:fillRect/>
                          </a:stretch>
                        </p:blipFill>
                        <p:spPr>
                          <a:xfrm>
                            <a:off x="111" y="120"/>
                            <a:ext cx="205" cy="221"/>
                          </a:xfrm>
                          <a:prstGeom prst="rect">
                            <a:avLst/>
                          </a:prstGeom>
                          <a:noFill/>
                          <a:ln w="38100">
                            <a:noFill/>
                            <a:miter/>
                          </a:ln>
                        </p:spPr>
                      </p:pic>
                    </p:oleObj>
                  </mc:Fallback>
                </mc:AlternateContent>
              </a:graphicData>
            </a:graphic>
          </p:graphicFrame>
          <p:sp>
            <p:nvSpPr>
              <p:cNvPr id="220177" name="Rectangle 111"/>
              <p:cNvSpPr/>
              <p:nvPr/>
            </p:nvSpPr>
            <p:spPr>
              <a:xfrm>
                <a:off x="353" y="205"/>
                <a:ext cx="293" cy="291"/>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graphicFrame>
            <p:nvGraphicFramePr>
              <p:cNvPr id="220178" name="Object 141"/>
              <p:cNvGraphicFramePr>
                <a:graphicFrameLocks noChangeAspect="1"/>
              </p:cNvGraphicFramePr>
              <p:nvPr/>
            </p:nvGraphicFramePr>
            <p:xfrm>
              <a:off x="382" y="226"/>
              <a:ext cx="254" cy="270"/>
            </p:xfrm>
            <a:graphic>
              <a:graphicData uri="http://schemas.openxmlformats.org/presentationml/2006/ole">
                <mc:AlternateContent xmlns:mc="http://schemas.openxmlformats.org/markup-compatibility/2006">
                  <mc:Choice xmlns:v="urn:schemas-microsoft-com:vml" Requires="v">
                    <p:oleObj spid="_x0000_s3473" name="" r:id="rId65" imgW="203200" imgH="215900" progId="Equation.3">
                      <p:embed/>
                    </p:oleObj>
                  </mc:Choice>
                  <mc:Fallback>
                    <p:oleObj name="" r:id="rId65" imgW="203200" imgH="215900" progId="Equation.3">
                      <p:embed/>
                      <p:pic>
                        <p:nvPicPr>
                          <p:cNvPr id="0" name="图片 3472"/>
                          <p:cNvPicPr/>
                          <p:nvPr/>
                        </p:nvPicPr>
                        <p:blipFill>
                          <a:blip r:embed="rId26"/>
                          <a:stretch>
                            <a:fillRect/>
                          </a:stretch>
                        </p:blipFill>
                        <p:spPr>
                          <a:xfrm>
                            <a:off x="382" y="226"/>
                            <a:ext cx="254" cy="270"/>
                          </a:xfrm>
                          <a:prstGeom prst="rect">
                            <a:avLst/>
                          </a:prstGeom>
                          <a:noFill/>
                          <a:ln w="38100">
                            <a:noFill/>
                            <a:miter/>
                          </a:ln>
                        </p:spPr>
                      </p:pic>
                    </p:oleObj>
                  </mc:Fallback>
                </mc:AlternateContent>
              </a:graphicData>
            </a:graphic>
          </p:graphicFrame>
          <p:sp>
            <p:nvSpPr>
              <p:cNvPr id="220179" name="Line 113"/>
              <p:cNvSpPr/>
              <p:nvPr/>
            </p:nvSpPr>
            <p:spPr>
              <a:xfrm>
                <a:off x="652" y="350"/>
                <a:ext cx="329" cy="0"/>
              </a:xfrm>
              <a:prstGeom prst="line">
                <a:avLst/>
              </a:prstGeom>
              <a:ln w="28575" cap="flat" cmpd="sng">
                <a:solidFill>
                  <a:schemeClr val="tx1"/>
                </a:solidFill>
                <a:prstDash val="solid"/>
                <a:headEnd type="none" w="med" len="med"/>
                <a:tailEnd type="triangle" w="med" len="med"/>
              </a:ln>
            </p:spPr>
          </p:sp>
          <p:graphicFrame>
            <p:nvGraphicFramePr>
              <p:cNvPr id="220180" name="Object 143"/>
              <p:cNvGraphicFramePr>
                <a:graphicFrameLocks noChangeAspect="1"/>
              </p:cNvGraphicFramePr>
              <p:nvPr/>
            </p:nvGraphicFramePr>
            <p:xfrm>
              <a:off x="634" y="108"/>
              <a:ext cx="347" cy="243"/>
            </p:xfrm>
            <a:graphic>
              <a:graphicData uri="http://schemas.openxmlformats.org/presentationml/2006/ole">
                <mc:AlternateContent xmlns:mc="http://schemas.openxmlformats.org/markup-compatibility/2006">
                  <mc:Choice xmlns:v="urn:schemas-microsoft-com:vml" Requires="v">
                    <p:oleObj spid="_x0000_s3476" name="" r:id="rId66" imgW="316865" imgH="215900" progId="Equation.3">
                      <p:embed/>
                    </p:oleObj>
                  </mc:Choice>
                  <mc:Fallback>
                    <p:oleObj name="" r:id="rId66" imgW="316865" imgH="215900" progId="Equation.3">
                      <p:embed/>
                      <p:pic>
                        <p:nvPicPr>
                          <p:cNvPr id="0" name="图片 3475"/>
                          <p:cNvPicPr/>
                          <p:nvPr/>
                        </p:nvPicPr>
                        <p:blipFill>
                          <a:blip r:embed="rId62"/>
                          <a:stretch>
                            <a:fillRect/>
                          </a:stretch>
                        </p:blipFill>
                        <p:spPr>
                          <a:xfrm>
                            <a:off x="634" y="108"/>
                            <a:ext cx="347" cy="243"/>
                          </a:xfrm>
                          <a:prstGeom prst="rect">
                            <a:avLst/>
                          </a:prstGeom>
                          <a:noFill/>
                          <a:ln w="38100">
                            <a:noFill/>
                            <a:miter/>
                          </a:ln>
                        </p:spPr>
                      </p:pic>
                    </p:oleObj>
                  </mc:Fallback>
                </mc:AlternateContent>
              </a:graphicData>
            </a:graphic>
          </p:graphicFrame>
          <p:sp>
            <p:nvSpPr>
              <p:cNvPr id="220181" name="Rectangle 115"/>
              <p:cNvSpPr/>
              <p:nvPr/>
            </p:nvSpPr>
            <p:spPr>
              <a:xfrm>
                <a:off x="981" y="163"/>
                <a:ext cx="292" cy="392"/>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graphicFrame>
            <p:nvGraphicFramePr>
              <p:cNvPr id="220182" name="Object 145"/>
              <p:cNvGraphicFramePr>
                <a:graphicFrameLocks noChangeAspect="1"/>
              </p:cNvGraphicFramePr>
              <p:nvPr/>
            </p:nvGraphicFramePr>
            <p:xfrm>
              <a:off x="1017" y="138"/>
              <a:ext cx="230" cy="437"/>
            </p:xfrm>
            <a:graphic>
              <a:graphicData uri="http://schemas.openxmlformats.org/presentationml/2006/ole">
                <mc:AlternateContent xmlns:mc="http://schemas.openxmlformats.org/markup-compatibility/2006">
                  <mc:Choice xmlns:v="urn:schemas-microsoft-com:vml" Requires="v">
                    <p:oleObj spid="_x0000_s3477" name="" r:id="rId67" imgW="241300" imgH="431800" progId="Equation.3">
                      <p:embed/>
                    </p:oleObj>
                  </mc:Choice>
                  <mc:Fallback>
                    <p:oleObj name="" r:id="rId67" imgW="241300" imgH="431800" progId="Equation.3">
                      <p:embed/>
                      <p:pic>
                        <p:nvPicPr>
                          <p:cNvPr id="0" name="图片 3476"/>
                          <p:cNvPicPr/>
                          <p:nvPr/>
                        </p:nvPicPr>
                        <p:blipFill>
                          <a:blip r:embed="rId34"/>
                          <a:stretch>
                            <a:fillRect/>
                          </a:stretch>
                        </p:blipFill>
                        <p:spPr>
                          <a:xfrm>
                            <a:off x="1017" y="138"/>
                            <a:ext cx="230" cy="437"/>
                          </a:xfrm>
                          <a:prstGeom prst="rect">
                            <a:avLst/>
                          </a:prstGeom>
                          <a:noFill/>
                          <a:ln w="38100">
                            <a:noFill/>
                            <a:miter/>
                          </a:ln>
                        </p:spPr>
                      </p:pic>
                    </p:oleObj>
                  </mc:Fallback>
                </mc:AlternateContent>
              </a:graphicData>
            </a:graphic>
          </p:graphicFrame>
          <p:sp>
            <p:nvSpPr>
              <p:cNvPr id="220183" name="Line 117"/>
              <p:cNvSpPr/>
              <p:nvPr/>
            </p:nvSpPr>
            <p:spPr>
              <a:xfrm>
                <a:off x="1273" y="350"/>
                <a:ext cx="220" cy="0"/>
              </a:xfrm>
              <a:prstGeom prst="line">
                <a:avLst/>
              </a:prstGeom>
              <a:ln w="28575" cap="flat" cmpd="sng">
                <a:solidFill>
                  <a:schemeClr val="tx1"/>
                </a:solidFill>
                <a:prstDash val="solid"/>
                <a:headEnd type="none" w="med" len="med"/>
                <a:tailEnd type="triangle" w="med" len="med"/>
              </a:ln>
            </p:spPr>
          </p:sp>
          <p:sp>
            <p:nvSpPr>
              <p:cNvPr id="220184" name="Rectangle 118"/>
              <p:cNvSpPr/>
              <p:nvPr/>
            </p:nvSpPr>
            <p:spPr>
              <a:xfrm>
                <a:off x="1493" y="205"/>
                <a:ext cx="256" cy="291"/>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graphicFrame>
            <p:nvGraphicFramePr>
              <p:cNvPr id="220185" name="Object 148"/>
              <p:cNvGraphicFramePr>
                <a:graphicFrameLocks noChangeAspect="1"/>
              </p:cNvGraphicFramePr>
              <p:nvPr/>
            </p:nvGraphicFramePr>
            <p:xfrm>
              <a:off x="1517" y="226"/>
              <a:ext cx="239" cy="270"/>
            </p:xfrm>
            <a:graphic>
              <a:graphicData uri="http://schemas.openxmlformats.org/presentationml/2006/ole">
                <mc:AlternateContent xmlns:mc="http://schemas.openxmlformats.org/markup-compatibility/2006">
                  <mc:Choice xmlns:v="urn:schemas-microsoft-com:vml" Requires="v">
                    <p:oleObj spid="_x0000_s3478" name="" r:id="rId68" imgW="190500" imgH="215900" progId="Equation.3">
                      <p:embed/>
                    </p:oleObj>
                  </mc:Choice>
                  <mc:Fallback>
                    <p:oleObj name="" r:id="rId68" imgW="190500" imgH="215900" progId="Equation.3">
                      <p:embed/>
                      <p:pic>
                        <p:nvPicPr>
                          <p:cNvPr id="0" name="图片 3477"/>
                          <p:cNvPicPr/>
                          <p:nvPr/>
                        </p:nvPicPr>
                        <p:blipFill>
                          <a:blip r:embed="rId24"/>
                          <a:stretch>
                            <a:fillRect/>
                          </a:stretch>
                        </p:blipFill>
                        <p:spPr>
                          <a:xfrm>
                            <a:off x="1517" y="226"/>
                            <a:ext cx="239" cy="270"/>
                          </a:xfrm>
                          <a:prstGeom prst="rect">
                            <a:avLst/>
                          </a:prstGeom>
                          <a:noFill/>
                          <a:ln w="38100">
                            <a:noFill/>
                            <a:miter/>
                          </a:ln>
                        </p:spPr>
                      </p:pic>
                    </p:oleObj>
                  </mc:Fallback>
                </mc:AlternateContent>
              </a:graphicData>
            </a:graphic>
          </p:graphicFrame>
          <p:graphicFrame>
            <p:nvGraphicFramePr>
              <p:cNvPr id="220186" name="Object 149"/>
              <p:cNvGraphicFramePr>
                <a:graphicFrameLocks noChangeAspect="1"/>
              </p:cNvGraphicFramePr>
              <p:nvPr/>
            </p:nvGraphicFramePr>
            <p:xfrm>
              <a:off x="1273" y="120"/>
              <a:ext cx="206" cy="221"/>
            </p:xfrm>
            <a:graphic>
              <a:graphicData uri="http://schemas.openxmlformats.org/presentationml/2006/ole">
                <mc:AlternateContent xmlns:mc="http://schemas.openxmlformats.org/markup-compatibility/2006">
                  <mc:Choice xmlns:v="urn:schemas-microsoft-com:vml" Requires="v">
                    <p:oleObj spid="_x0000_s3479" name="" r:id="rId69" imgW="152400" imgH="165100" progId="Equation.3">
                      <p:embed/>
                    </p:oleObj>
                  </mc:Choice>
                  <mc:Fallback>
                    <p:oleObj name="" r:id="rId69" imgW="152400" imgH="165100" progId="Equation.3">
                      <p:embed/>
                      <p:pic>
                        <p:nvPicPr>
                          <p:cNvPr id="0" name="图片 3478"/>
                          <p:cNvPicPr/>
                          <p:nvPr/>
                        </p:nvPicPr>
                        <p:blipFill>
                          <a:blip r:embed="rId4"/>
                          <a:stretch>
                            <a:fillRect/>
                          </a:stretch>
                        </p:blipFill>
                        <p:spPr>
                          <a:xfrm>
                            <a:off x="1273" y="120"/>
                            <a:ext cx="206" cy="221"/>
                          </a:xfrm>
                          <a:prstGeom prst="rect">
                            <a:avLst/>
                          </a:prstGeom>
                          <a:noFill/>
                          <a:ln w="38100">
                            <a:noFill/>
                            <a:miter/>
                          </a:ln>
                        </p:spPr>
                      </p:pic>
                    </p:oleObj>
                  </mc:Fallback>
                </mc:AlternateContent>
              </a:graphicData>
            </a:graphic>
          </p:graphicFrame>
          <p:sp>
            <p:nvSpPr>
              <p:cNvPr id="220187" name="Line 121"/>
              <p:cNvSpPr/>
              <p:nvPr/>
            </p:nvSpPr>
            <p:spPr>
              <a:xfrm>
                <a:off x="761" y="350"/>
                <a:ext cx="0" cy="364"/>
              </a:xfrm>
              <a:prstGeom prst="line">
                <a:avLst/>
              </a:prstGeom>
              <a:ln w="28575" cap="flat" cmpd="sng">
                <a:solidFill>
                  <a:schemeClr val="tx1"/>
                </a:solidFill>
                <a:prstDash val="solid"/>
                <a:headEnd type="none" w="med" len="med"/>
                <a:tailEnd type="none" w="med" len="med"/>
              </a:ln>
            </p:spPr>
          </p:sp>
          <p:sp>
            <p:nvSpPr>
              <p:cNvPr id="220188" name="Line 122"/>
              <p:cNvSpPr/>
              <p:nvPr/>
            </p:nvSpPr>
            <p:spPr>
              <a:xfrm>
                <a:off x="761" y="714"/>
                <a:ext cx="1426" cy="0"/>
              </a:xfrm>
              <a:prstGeom prst="line">
                <a:avLst/>
              </a:prstGeom>
              <a:ln w="28575" cap="flat" cmpd="sng">
                <a:solidFill>
                  <a:schemeClr val="tx1"/>
                </a:solidFill>
                <a:prstDash val="solid"/>
                <a:headEnd type="none" w="med" len="med"/>
                <a:tailEnd type="none" w="med" len="med"/>
              </a:ln>
            </p:spPr>
          </p:sp>
          <p:sp>
            <p:nvSpPr>
              <p:cNvPr id="220189" name="Line 123"/>
              <p:cNvSpPr/>
              <p:nvPr/>
            </p:nvSpPr>
            <p:spPr>
              <a:xfrm>
                <a:off x="2263" y="348"/>
                <a:ext cx="737" cy="2"/>
              </a:xfrm>
              <a:prstGeom prst="line">
                <a:avLst/>
              </a:prstGeom>
              <a:ln w="28575" cap="flat" cmpd="sng">
                <a:solidFill>
                  <a:schemeClr val="tx1"/>
                </a:solidFill>
                <a:prstDash val="solid"/>
                <a:headEnd type="none" w="med" len="med"/>
                <a:tailEnd type="triangle" w="med" len="med"/>
              </a:ln>
            </p:spPr>
          </p:sp>
          <p:graphicFrame>
            <p:nvGraphicFramePr>
              <p:cNvPr id="220190" name="Object 153"/>
              <p:cNvGraphicFramePr>
                <a:graphicFrameLocks noChangeAspect="1"/>
              </p:cNvGraphicFramePr>
              <p:nvPr/>
            </p:nvGraphicFramePr>
            <p:xfrm>
              <a:off x="2224" y="96"/>
              <a:ext cx="776" cy="253"/>
            </p:xfrm>
            <a:graphic>
              <a:graphicData uri="http://schemas.openxmlformats.org/presentationml/2006/ole">
                <mc:AlternateContent xmlns:mc="http://schemas.openxmlformats.org/markup-compatibility/2006">
                  <mc:Choice xmlns:v="urn:schemas-microsoft-com:vml" Requires="v">
                    <p:oleObj spid="_x0000_s3474" name="" r:id="rId70" imgW="711200" imgH="215900" progId="Equation.3">
                      <p:embed/>
                    </p:oleObj>
                  </mc:Choice>
                  <mc:Fallback>
                    <p:oleObj name="" r:id="rId70" imgW="711200" imgH="215900" progId="Equation.3">
                      <p:embed/>
                      <p:pic>
                        <p:nvPicPr>
                          <p:cNvPr id="0" name="图片 3473"/>
                          <p:cNvPicPr/>
                          <p:nvPr/>
                        </p:nvPicPr>
                        <p:blipFill>
                          <a:blip r:embed="rId60"/>
                          <a:stretch>
                            <a:fillRect/>
                          </a:stretch>
                        </p:blipFill>
                        <p:spPr>
                          <a:xfrm>
                            <a:off x="2224" y="96"/>
                            <a:ext cx="776" cy="253"/>
                          </a:xfrm>
                          <a:prstGeom prst="rect">
                            <a:avLst/>
                          </a:prstGeom>
                          <a:noFill/>
                          <a:ln w="38100">
                            <a:noFill/>
                            <a:miter/>
                          </a:ln>
                        </p:spPr>
                      </p:pic>
                    </p:oleObj>
                  </mc:Fallback>
                </mc:AlternateContent>
              </a:graphicData>
            </a:graphic>
          </p:graphicFrame>
          <p:sp>
            <p:nvSpPr>
              <p:cNvPr id="220191" name="Line 174"/>
              <p:cNvSpPr/>
              <p:nvPr/>
            </p:nvSpPr>
            <p:spPr>
              <a:xfrm>
                <a:off x="1759" y="352"/>
                <a:ext cx="329" cy="0"/>
              </a:xfrm>
              <a:prstGeom prst="line">
                <a:avLst/>
              </a:prstGeom>
              <a:ln w="28575" cap="flat" cmpd="sng">
                <a:solidFill>
                  <a:schemeClr val="tx1"/>
                </a:solidFill>
                <a:prstDash val="solid"/>
                <a:headEnd type="none" w="med" len="med"/>
                <a:tailEnd type="triangle" w="med" len="med"/>
              </a:ln>
            </p:spPr>
          </p:sp>
        </p:grpSp>
        <p:sp>
          <p:nvSpPr>
            <p:cNvPr id="220170" name="AutoShape 176"/>
            <p:cNvSpPr/>
            <p:nvPr/>
          </p:nvSpPr>
          <p:spPr>
            <a:xfrm>
              <a:off x="2256" y="240"/>
              <a:ext cx="336" cy="240"/>
            </a:xfrm>
            <a:prstGeom prst="leftRightArrow">
              <a:avLst>
                <a:gd name="adj1" fmla="val 50000"/>
                <a:gd name="adj2" fmla="val 28000"/>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grpSp>
      <p:sp>
        <p:nvSpPr>
          <p:cNvPr id="220167" name="灯片编号占位符 2"/>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rgbClr val="002699"/>
                </a:solidFill>
              </a:rPr>
            </a:fld>
            <a:endParaRPr lang="en-US" altLang="zh-CN" sz="1400" b="1" dirty="0">
              <a:solidFill>
                <a:srgbClr val="0026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ox(i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ox(in)">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1186" name="灯片编号占位符 7"/>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rgbClr val="003399"/>
                </a:solidFill>
              </a:rPr>
            </a:fld>
            <a:endParaRPr lang="en-US" altLang="zh-CN" sz="1400" b="1" dirty="0">
              <a:solidFill>
                <a:srgbClr val="003399"/>
              </a:solidFill>
            </a:endParaRPr>
          </a:p>
        </p:txBody>
      </p:sp>
      <p:pic>
        <p:nvPicPr>
          <p:cNvPr id="308227" name="Picture 3"/>
          <p:cNvPicPr>
            <a:picLocks noGrp="1" noChangeAspect="1"/>
          </p:cNvPicPr>
          <p:nvPr>
            <p:ph sz="quarter" idx="1"/>
          </p:nvPr>
        </p:nvPicPr>
        <p:blipFill>
          <a:blip r:embed="rId1"/>
          <a:srcRect/>
          <a:stretch>
            <a:fillRect/>
          </a:stretch>
        </p:blipFill>
        <p:spPr>
          <a:xfrm>
            <a:off x="323850" y="1474788"/>
            <a:ext cx="8543925" cy="2098675"/>
          </a:xfrm>
          <a:ln/>
        </p:spPr>
      </p:pic>
      <p:pic>
        <p:nvPicPr>
          <p:cNvPr id="308228" name="Picture 5"/>
          <p:cNvPicPr>
            <a:picLocks noChangeAspect="1"/>
          </p:cNvPicPr>
          <p:nvPr/>
        </p:nvPicPr>
        <p:blipFill>
          <a:blip r:embed="rId2"/>
          <a:stretch>
            <a:fillRect/>
          </a:stretch>
        </p:blipFill>
        <p:spPr>
          <a:xfrm>
            <a:off x="466725" y="4149725"/>
            <a:ext cx="8353425" cy="2025650"/>
          </a:xfrm>
          <a:prstGeom prst="rect">
            <a:avLst/>
          </a:prstGeom>
          <a:noFill/>
          <a:ln w="9525">
            <a:noFill/>
          </a:ln>
        </p:spPr>
      </p:pic>
      <p:sp>
        <p:nvSpPr>
          <p:cNvPr id="221189" name="Rectangle 6"/>
          <p:cNvSpPr/>
          <p:nvPr/>
        </p:nvSpPr>
        <p:spPr>
          <a:xfrm>
            <a:off x="11113" y="395288"/>
            <a:ext cx="6488112" cy="5794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buClr>
                <a:srgbClr val="7979A5"/>
              </a:buClr>
              <a:buSzPct val="85000"/>
              <a:buFont typeface="Wingdings 2" panose="05020102010507070707" pitchFamily="18" charset="2"/>
              <a:buNone/>
            </a:pPr>
            <a:r>
              <a:rPr lang="en-US" altLang="zh-CN" sz="2400" b="1" dirty="0">
                <a:solidFill>
                  <a:srgbClr val="003399"/>
                </a:solidFill>
              </a:rPr>
              <a:t> </a:t>
            </a:r>
            <a:r>
              <a:rPr lang="zh-CN" altLang="en-US" b="1" dirty="0">
                <a:solidFill>
                  <a:srgbClr val="003399"/>
                </a:solidFill>
                <a:latin typeface="宋体" panose="02010600030101010101" pitchFamily="2" charset="-122"/>
              </a:rPr>
              <a:t>例</a:t>
            </a:r>
            <a:r>
              <a:rPr lang="en-US" altLang="zh-CN" b="1" dirty="0">
                <a:solidFill>
                  <a:srgbClr val="003399"/>
                </a:solidFill>
                <a:latin typeface="Times New Roman" panose="02020603050405020304" pitchFamily="18" charset="0"/>
              </a:rPr>
              <a:t>22 </a:t>
            </a:r>
            <a:r>
              <a:rPr lang="zh-CN" altLang="en-US" b="1" dirty="0">
                <a:solidFill>
                  <a:srgbClr val="003399"/>
                </a:solidFill>
                <a:latin typeface="宋体" panose="02010600030101010101" pitchFamily="2" charset="-122"/>
              </a:rPr>
              <a:t>位置随动系统的闭环传递函数</a:t>
            </a:r>
            <a:endParaRPr lang="zh-CN" altLang="en-US" b="1" dirty="0">
              <a:solidFill>
                <a:srgbClr val="003399"/>
              </a:solidFill>
              <a:latin typeface="宋体" panose="02010600030101010101" pitchFamily="2" charset="-122"/>
            </a:endParaRPr>
          </a:p>
        </p:txBody>
      </p:sp>
      <p:graphicFrame>
        <p:nvGraphicFramePr>
          <p:cNvPr id="308230" name="Object 7"/>
          <p:cNvGraphicFramePr>
            <a:graphicFrameLocks noChangeAspect="1"/>
          </p:cNvGraphicFramePr>
          <p:nvPr/>
        </p:nvGraphicFramePr>
        <p:xfrm>
          <a:off x="468313" y="4113213"/>
          <a:ext cx="8375650" cy="2098675"/>
        </p:xfrm>
        <a:graphic>
          <a:graphicData uri="http://schemas.openxmlformats.org/presentationml/2006/ole">
            <mc:AlternateContent xmlns:mc="http://schemas.openxmlformats.org/markup-compatibility/2006">
              <mc:Choice xmlns:v="urn:schemas-microsoft-com:vml" Requires="v">
                <p:oleObj spid="_x0000_s3481" name="" r:id="rId3" imgW="3724275" imgH="933450" progId="Paint.Picture">
                  <p:embed/>
                </p:oleObj>
              </mc:Choice>
              <mc:Fallback>
                <p:oleObj name="" r:id="rId3" imgW="3724275" imgH="933450" progId="Paint.Picture">
                  <p:embed/>
                  <p:pic>
                    <p:nvPicPr>
                      <p:cNvPr id="0" name="图片 3480"/>
                      <p:cNvPicPr/>
                      <p:nvPr/>
                    </p:nvPicPr>
                    <p:blipFill>
                      <a:blip r:embed="rId4"/>
                      <a:stretch>
                        <a:fillRect/>
                      </a:stretch>
                    </p:blipFill>
                    <p:spPr>
                      <a:xfrm>
                        <a:off x="468313" y="4113213"/>
                        <a:ext cx="8375650" cy="2098675"/>
                      </a:xfrm>
                      <a:prstGeom prst="rect">
                        <a:avLst/>
                      </a:prstGeom>
                      <a:noFill/>
                      <a:ln w="38100">
                        <a:noFill/>
                        <a:miter/>
                      </a:ln>
                    </p:spPr>
                  </p:pic>
                </p:oleObj>
              </mc:Fallback>
            </mc:AlternateContent>
          </a:graphicData>
        </a:graphic>
      </p:graphicFrame>
      <p:graphicFrame>
        <p:nvGraphicFramePr>
          <p:cNvPr id="308231" name="Object 8"/>
          <p:cNvGraphicFramePr>
            <a:graphicFrameLocks noChangeAspect="1"/>
          </p:cNvGraphicFramePr>
          <p:nvPr/>
        </p:nvGraphicFramePr>
        <p:xfrm>
          <a:off x="446088" y="4149725"/>
          <a:ext cx="8374062" cy="1670050"/>
        </p:xfrm>
        <a:graphic>
          <a:graphicData uri="http://schemas.openxmlformats.org/presentationml/2006/ole">
            <mc:AlternateContent xmlns:mc="http://schemas.openxmlformats.org/markup-compatibility/2006">
              <mc:Choice xmlns:v="urn:schemas-microsoft-com:vml" Requires="v">
                <p:oleObj spid="_x0000_s3484" name="" r:id="rId5" imgW="3676650" imgH="733425" progId="Paint.Picture">
                  <p:embed/>
                </p:oleObj>
              </mc:Choice>
              <mc:Fallback>
                <p:oleObj name="" r:id="rId5" imgW="3676650" imgH="733425" progId="Paint.Picture">
                  <p:embed/>
                  <p:pic>
                    <p:nvPicPr>
                      <p:cNvPr id="0" name="图片 3483"/>
                      <p:cNvPicPr/>
                      <p:nvPr/>
                    </p:nvPicPr>
                    <p:blipFill>
                      <a:blip r:embed="rId6"/>
                      <a:stretch>
                        <a:fillRect/>
                      </a:stretch>
                    </p:blipFill>
                    <p:spPr>
                      <a:xfrm>
                        <a:off x="446088" y="4149725"/>
                        <a:ext cx="8374062" cy="1670050"/>
                      </a:xfrm>
                      <a:prstGeom prst="rect">
                        <a:avLst/>
                      </a:prstGeom>
                      <a:noFill/>
                      <a:ln w="38100">
                        <a:noFill/>
                        <a:miter/>
                      </a:ln>
                    </p:spPr>
                  </p:pic>
                </p:oleObj>
              </mc:Fallback>
            </mc:AlternateContent>
          </a:graphicData>
        </a:graphic>
      </p:graphicFrame>
      <p:graphicFrame>
        <p:nvGraphicFramePr>
          <p:cNvPr id="308232" name="Object 9"/>
          <p:cNvGraphicFramePr>
            <a:graphicFrameLocks noChangeAspect="1"/>
          </p:cNvGraphicFramePr>
          <p:nvPr/>
        </p:nvGraphicFramePr>
        <p:xfrm>
          <a:off x="376238" y="3981450"/>
          <a:ext cx="8372475" cy="2578100"/>
        </p:xfrm>
        <a:graphic>
          <a:graphicData uri="http://schemas.openxmlformats.org/presentationml/2006/ole">
            <mc:AlternateContent xmlns:mc="http://schemas.openxmlformats.org/markup-compatibility/2006">
              <mc:Choice xmlns:v="urn:schemas-microsoft-com:vml" Requires="v">
                <p:oleObj spid="_x0000_s3480" name="" r:id="rId7" imgW="2381250" imgH="733425" progId="Paint.Picture">
                  <p:embed/>
                </p:oleObj>
              </mc:Choice>
              <mc:Fallback>
                <p:oleObj name="" r:id="rId7" imgW="2381250" imgH="733425" progId="Paint.Picture">
                  <p:embed/>
                  <p:pic>
                    <p:nvPicPr>
                      <p:cNvPr id="0" name="图片 3479"/>
                      <p:cNvPicPr/>
                      <p:nvPr/>
                    </p:nvPicPr>
                    <p:blipFill>
                      <a:blip r:embed="rId8"/>
                      <a:stretch>
                        <a:fillRect/>
                      </a:stretch>
                    </p:blipFill>
                    <p:spPr>
                      <a:xfrm>
                        <a:off x="376238" y="3981450"/>
                        <a:ext cx="8372475" cy="2578100"/>
                      </a:xfrm>
                      <a:prstGeom prst="rect">
                        <a:avLst/>
                      </a:prstGeom>
                      <a:noFill/>
                      <a:ln w="38100">
                        <a:noFill/>
                        <a:miter/>
                      </a:ln>
                    </p:spPr>
                  </p:pic>
                </p:oleObj>
              </mc:Fallback>
            </mc:AlternateContent>
          </a:graphicData>
        </a:graphic>
      </p:graphicFrame>
      <p:graphicFrame>
        <p:nvGraphicFramePr>
          <p:cNvPr id="308233" name="Object 10"/>
          <p:cNvGraphicFramePr>
            <a:graphicFrameLocks noChangeAspect="1"/>
          </p:cNvGraphicFramePr>
          <p:nvPr/>
        </p:nvGraphicFramePr>
        <p:xfrm>
          <a:off x="374650" y="4305300"/>
          <a:ext cx="8374063" cy="1571625"/>
        </p:xfrm>
        <a:graphic>
          <a:graphicData uri="http://schemas.openxmlformats.org/presentationml/2006/ole">
            <mc:AlternateContent xmlns:mc="http://schemas.openxmlformats.org/markup-compatibility/2006">
              <mc:Choice xmlns:v="urn:schemas-microsoft-com:vml" Requires="v">
                <p:oleObj spid="_x0000_s3483" name="" r:id="rId9" imgW="2390775" imgH="447675" progId="Paint.Picture">
                  <p:embed/>
                </p:oleObj>
              </mc:Choice>
              <mc:Fallback>
                <p:oleObj name="" r:id="rId9" imgW="2390775" imgH="447675" progId="Paint.Picture">
                  <p:embed/>
                  <p:pic>
                    <p:nvPicPr>
                      <p:cNvPr id="0" name="图片 3482"/>
                      <p:cNvPicPr/>
                      <p:nvPr/>
                    </p:nvPicPr>
                    <p:blipFill>
                      <a:blip r:embed="rId10"/>
                      <a:stretch>
                        <a:fillRect/>
                      </a:stretch>
                    </p:blipFill>
                    <p:spPr>
                      <a:xfrm>
                        <a:off x="374650" y="4305300"/>
                        <a:ext cx="8374063" cy="1571625"/>
                      </a:xfrm>
                      <a:prstGeom prst="rect">
                        <a:avLst/>
                      </a:prstGeom>
                      <a:noFill/>
                      <a:ln w="38100">
                        <a:noFill/>
                        <a:miter/>
                      </a:ln>
                    </p:spPr>
                  </p:pic>
                </p:oleObj>
              </mc:Fallback>
            </mc:AlternateContent>
          </a:graphicData>
        </a:graphic>
      </p:graphicFrame>
      <p:graphicFrame>
        <p:nvGraphicFramePr>
          <p:cNvPr id="308234" name="Object 10"/>
          <p:cNvGraphicFramePr>
            <a:graphicFrameLocks noGrp="1" noChangeAspect="1"/>
          </p:cNvGraphicFramePr>
          <p:nvPr>
            <p:ph sz="half" idx="1"/>
          </p:nvPr>
        </p:nvGraphicFramePr>
        <p:xfrm>
          <a:off x="1403350" y="4513263"/>
          <a:ext cx="6448425" cy="1701800"/>
        </p:xfrm>
        <a:graphic>
          <a:graphicData uri="http://schemas.openxmlformats.org/presentationml/2006/ole">
            <mc:AlternateContent xmlns:mc="http://schemas.openxmlformats.org/markup-compatibility/2006">
              <mc:Choice xmlns:v="urn:schemas-microsoft-com:vml" Requires="v">
                <p:oleObj spid="_x0000_s3485" name="" r:id="rId11" imgW="2501900" imgH="660400" progId="Equation.DSMT4">
                  <p:embed/>
                </p:oleObj>
              </mc:Choice>
              <mc:Fallback>
                <p:oleObj name="" r:id="rId11" imgW="2501900" imgH="660400" progId="Equation.DSMT4">
                  <p:embed/>
                  <p:pic>
                    <p:nvPicPr>
                      <p:cNvPr id="0" name="图片 3484"/>
                      <p:cNvPicPr/>
                      <p:nvPr/>
                    </p:nvPicPr>
                    <p:blipFill>
                      <a:blip r:embed="rId12"/>
                      <a:srcRect/>
                      <a:stretch>
                        <a:fillRect/>
                      </a:stretch>
                    </p:blipFill>
                    <p:spPr>
                      <a:xfrm>
                        <a:off x="1403350" y="4513263"/>
                        <a:ext cx="6448425" cy="1701800"/>
                      </a:xfrm>
                      <a:prstGeom prst="rect">
                        <a:avLst/>
                      </a:prstGeom>
                      <a:noFill/>
                      <a:ln w="38100">
                        <a:miter/>
                      </a:ln>
                    </p:spPr>
                  </p:pic>
                </p:oleObj>
              </mc:Fallback>
            </mc:AlternateContent>
          </a:graphicData>
        </a:graphic>
      </p:graphicFrame>
      <p:sp>
        <p:nvSpPr>
          <p:cNvPr id="221195" name="Rectangle 17"/>
          <p:cNvSpPr/>
          <p:nvPr/>
        </p:nvSpPr>
        <p:spPr>
          <a:xfrm>
            <a:off x="142875" y="-98425"/>
            <a:ext cx="4248150" cy="690563"/>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r>
              <a:rPr lang="en-US" altLang="zh-CN" sz="3600" b="1" dirty="0">
                <a:solidFill>
                  <a:srgbClr val="003399"/>
                </a:solidFill>
                <a:latin typeface="Times New Roman" panose="02020603050405020304" pitchFamily="18" charset="0"/>
              </a:rPr>
              <a:t>3.</a:t>
            </a:r>
            <a:r>
              <a:rPr lang="zh-CN" altLang="en-US" sz="3600" b="1" dirty="0">
                <a:solidFill>
                  <a:srgbClr val="003399"/>
                </a:solidFill>
                <a:latin typeface="Times New Roman" panose="02020603050405020304" pitchFamily="18" charset="0"/>
              </a:rPr>
              <a:t>结构图</a:t>
            </a:r>
            <a:r>
              <a:rPr lang="zh-CN" altLang="en-US" sz="3600" b="1" dirty="0">
                <a:solidFill>
                  <a:srgbClr val="003399"/>
                </a:solidFill>
                <a:latin typeface="宋体" panose="02010600030101010101" pitchFamily="2" charset="-122"/>
              </a:rPr>
              <a:t>变换举例 </a:t>
            </a:r>
            <a:endParaRPr lang="en-US" altLang="zh-CN" sz="3600" b="1" dirty="0">
              <a:solidFill>
                <a:srgbClr val="003399"/>
              </a:solidFill>
              <a:latin typeface="宋体" panose="02010600030101010101" pitchFamily="2" charset="-122"/>
            </a:endParaRPr>
          </a:p>
        </p:txBody>
      </p:sp>
      <p:sp>
        <p:nvSpPr>
          <p:cNvPr id="308237" name="Rectangle 6"/>
          <p:cNvSpPr/>
          <p:nvPr/>
        </p:nvSpPr>
        <p:spPr>
          <a:xfrm>
            <a:off x="2916238" y="3625850"/>
            <a:ext cx="3824287"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buClr>
                <a:srgbClr val="7979A5"/>
              </a:buClr>
              <a:buSzPct val="85000"/>
              <a:buFont typeface="Wingdings 2" panose="05020102010507070707" pitchFamily="18" charset="2"/>
              <a:buNone/>
            </a:pPr>
            <a:r>
              <a:rPr lang="en-US" altLang="zh-CN" sz="2400" b="1" dirty="0">
                <a:solidFill>
                  <a:srgbClr val="003399"/>
                </a:solidFill>
              </a:rPr>
              <a:t> </a:t>
            </a:r>
            <a:r>
              <a:rPr lang="zh-CN" altLang="en-US" sz="2800" b="1" dirty="0">
                <a:solidFill>
                  <a:srgbClr val="003399"/>
                </a:solidFill>
              </a:rPr>
              <a:t>位置随动系统的结构图</a:t>
            </a:r>
            <a:endParaRPr lang="zh-CN" altLang="en-US" sz="2800" b="1" dirty="0">
              <a:solidFill>
                <a:srgbClr val="003399"/>
              </a:solidFill>
              <a:latin typeface="宋体" panose="02010600030101010101" pitchFamily="2" charset="-122"/>
            </a:endParaRPr>
          </a:p>
        </p:txBody>
      </p:sp>
      <p:sp>
        <p:nvSpPr>
          <p:cNvPr id="308238" name="Rectangle 6"/>
          <p:cNvSpPr/>
          <p:nvPr/>
        </p:nvSpPr>
        <p:spPr>
          <a:xfrm>
            <a:off x="2405063" y="6237288"/>
            <a:ext cx="5037137" cy="5191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buClr>
                <a:srgbClr val="7979A5"/>
              </a:buClr>
              <a:buSzPct val="85000"/>
              <a:buFont typeface="Wingdings 2" panose="05020102010507070707" pitchFamily="18" charset="2"/>
              <a:buNone/>
            </a:pPr>
            <a:r>
              <a:rPr lang="en-US" altLang="zh-CN" sz="2400" b="1" dirty="0">
                <a:solidFill>
                  <a:srgbClr val="003399"/>
                </a:solidFill>
              </a:rPr>
              <a:t> </a:t>
            </a:r>
            <a:r>
              <a:rPr lang="en-US" altLang="zh-CN" sz="2800" b="1" i="1" dirty="0">
                <a:solidFill>
                  <a:srgbClr val="003399"/>
                </a:solidFill>
                <a:latin typeface="Times New Roman" panose="02020603050405020304" pitchFamily="18" charset="0"/>
                <a:cs typeface="Times New Roman" panose="02020603050405020304" pitchFamily="18" charset="0"/>
              </a:rPr>
              <a:t>M</a:t>
            </a:r>
            <a:r>
              <a:rPr lang="en-US" altLang="zh-CN" sz="2800" b="1" baseline="-25000" dirty="0">
                <a:solidFill>
                  <a:srgbClr val="003399"/>
                </a:solidFill>
                <a:latin typeface="Times New Roman" panose="02020603050405020304" pitchFamily="18" charset="0"/>
                <a:cs typeface="Times New Roman" panose="02020603050405020304" pitchFamily="18" charset="0"/>
              </a:rPr>
              <a:t>L</a:t>
            </a:r>
            <a:r>
              <a:rPr lang="en-US" altLang="zh-CN" sz="2800" b="1" dirty="0">
                <a:solidFill>
                  <a:srgbClr val="003399"/>
                </a:solidFill>
                <a:latin typeface="Times New Roman" panose="02020603050405020304" pitchFamily="18" charset="0"/>
                <a:cs typeface="Times New Roman" panose="02020603050405020304" pitchFamily="18" charset="0"/>
              </a:rPr>
              <a:t>=0</a:t>
            </a:r>
            <a:r>
              <a:rPr lang="zh-CN" altLang="en-US" sz="2800" b="1" dirty="0">
                <a:solidFill>
                  <a:srgbClr val="003399"/>
                </a:solidFill>
                <a:latin typeface="Times New Roman" panose="02020603050405020304" pitchFamily="18" charset="0"/>
                <a:cs typeface="Times New Roman" panose="02020603050405020304" pitchFamily="18" charset="0"/>
              </a:rPr>
              <a:t>时</a:t>
            </a:r>
            <a:r>
              <a:rPr lang="zh-CN" altLang="en-US" sz="2800" b="1" dirty="0">
                <a:solidFill>
                  <a:srgbClr val="003399"/>
                </a:solidFill>
              </a:rPr>
              <a:t>位置随动系统的结构图</a:t>
            </a:r>
            <a:endParaRPr lang="zh-CN" altLang="en-US" sz="2800" b="1" dirty="0">
              <a:solidFill>
                <a:srgbClr val="003399"/>
              </a:solidFill>
              <a:latin typeface="宋体" panose="02010600030101010101" pitchFamily="2" charset="-122"/>
            </a:endParaRPr>
          </a:p>
        </p:txBody>
      </p:sp>
      <p:sp>
        <p:nvSpPr>
          <p:cNvPr id="308239" name="Rectangle 6"/>
          <p:cNvSpPr/>
          <p:nvPr/>
        </p:nvSpPr>
        <p:spPr>
          <a:xfrm>
            <a:off x="2084388" y="6165850"/>
            <a:ext cx="5602287"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buClr>
                <a:srgbClr val="7979A5"/>
              </a:buClr>
              <a:buSzPct val="85000"/>
              <a:buFont typeface="Wingdings 2" panose="05020102010507070707" pitchFamily="18" charset="2"/>
              <a:buNone/>
            </a:pPr>
            <a:r>
              <a:rPr lang="en-US" altLang="zh-CN" sz="2400" b="1" dirty="0">
                <a:solidFill>
                  <a:srgbClr val="003399"/>
                </a:solidFill>
              </a:rPr>
              <a:t> </a:t>
            </a:r>
            <a:r>
              <a:rPr lang="zh-CN" altLang="en-US" sz="2800" b="1" dirty="0">
                <a:solidFill>
                  <a:srgbClr val="003399"/>
                </a:solidFill>
              </a:rPr>
              <a:t>位置随动系统的结构图化简步骤一</a:t>
            </a:r>
            <a:endParaRPr lang="zh-CN" altLang="en-US" sz="2800" b="1" dirty="0">
              <a:solidFill>
                <a:srgbClr val="003399"/>
              </a:solidFill>
              <a:latin typeface="宋体" panose="02010600030101010101" pitchFamily="2" charset="-122"/>
            </a:endParaRPr>
          </a:p>
        </p:txBody>
      </p:sp>
      <p:sp>
        <p:nvSpPr>
          <p:cNvPr id="308240" name="Rectangle 6"/>
          <p:cNvSpPr/>
          <p:nvPr/>
        </p:nvSpPr>
        <p:spPr>
          <a:xfrm>
            <a:off x="2085975" y="5859463"/>
            <a:ext cx="5602288" cy="5191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buClr>
                <a:srgbClr val="7979A5"/>
              </a:buClr>
              <a:buSzPct val="85000"/>
              <a:buFont typeface="Wingdings 2" panose="05020102010507070707" pitchFamily="18" charset="2"/>
              <a:buNone/>
            </a:pPr>
            <a:r>
              <a:rPr lang="en-US" altLang="zh-CN" sz="2400" b="1" dirty="0">
                <a:solidFill>
                  <a:srgbClr val="003399"/>
                </a:solidFill>
              </a:rPr>
              <a:t> </a:t>
            </a:r>
            <a:r>
              <a:rPr lang="zh-CN" altLang="en-US" sz="2800" b="1" dirty="0">
                <a:solidFill>
                  <a:srgbClr val="003399"/>
                </a:solidFill>
              </a:rPr>
              <a:t>位置随动系统的结构图化简步骤二</a:t>
            </a:r>
            <a:endParaRPr lang="zh-CN" altLang="en-US" sz="2800" b="1" dirty="0">
              <a:solidFill>
                <a:srgbClr val="003399"/>
              </a:solidFill>
              <a:latin typeface="宋体" panose="02010600030101010101" pitchFamily="2" charset="-122"/>
            </a:endParaRPr>
          </a:p>
        </p:txBody>
      </p:sp>
      <p:sp>
        <p:nvSpPr>
          <p:cNvPr id="308241" name="Rectangle 6"/>
          <p:cNvSpPr/>
          <p:nvPr/>
        </p:nvSpPr>
        <p:spPr>
          <a:xfrm>
            <a:off x="2085975" y="5876925"/>
            <a:ext cx="5602288"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buClr>
                <a:srgbClr val="7979A5"/>
              </a:buClr>
              <a:buSzPct val="85000"/>
              <a:buFont typeface="Wingdings 2" panose="05020102010507070707" pitchFamily="18" charset="2"/>
              <a:buNone/>
            </a:pPr>
            <a:r>
              <a:rPr lang="en-US" altLang="zh-CN" sz="2400" b="1" dirty="0">
                <a:solidFill>
                  <a:srgbClr val="003399"/>
                </a:solidFill>
              </a:rPr>
              <a:t> </a:t>
            </a:r>
            <a:r>
              <a:rPr lang="zh-CN" altLang="en-US" sz="2800" b="1" dirty="0">
                <a:solidFill>
                  <a:srgbClr val="003399"/>
                </a:solidFill>
              </a:rPr>
              <a:t>位置随动系统的结构图化简步骤三</a:t>
            </a:r>
            <a:endParaRPr lang="zh-CN" altLang="en-US" sz="2800" b="1" dirty="0">
              <a:solidFill>
                <a:srgbClr val="003399"/>
              </a:solidFill>
              <a:latin typeface="宋体" panose="02010600030101010101" pitchFamily="2" charset="-122"/>
            </a:endParaRPr>
          </a:p>
        </p:txBody>
      </p:sp>
      <p:sp>
        <p:nvSpPr>
          <p:cNvPr id="308242" name="Rectangle 6"/>
          <p:cNvSpPr/>
          <p:nvPr/>
        </p:nvSpPr>
        <p:spPr>
          <a:xfrm>
            <a:off x="2011363" y="5859463"/>
            <a:ext cx="5602287" cy="5191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buClr>
                <a:srgbClr val="7979A5"/>
              </a:buClr>
              <a:buSzPct val="85000"/>
              <a:buFont typeface="Wingdings 2" panose="05020102010507070707" pitchFamily="18" charset="2"/>
              <a:buNone/>
            </a:pPr>
            <a:r>
              <a:rPr lang="en-US" altLang="zh-CN" sz="2400" b="1" dirty="0">
                <a:solidFill>
                  <a:srgbClr val="003399"/>
                </a:solidFill>
              </a:rPr>
              <a:t> </a:t>
            </a:r>
            <a:r>
              <a:rPr lang="zh-CN" altLang="en-US" sz="2800" b="1" dirty="0">
                <a:solidFill>
                  <a:srgbClr val="003399"/>
                </a:solidFill>
              </a:rPr>
              <a:t>位置随动系统的结构图化简步骤四</a:t>
            </a:r>
            <a:endParaRPr lang="zh-CN" altLang="en-US" sz="2800" b="1" dirty="0">
              <a:solidFill>
                <a:srgbClr val="003399"/>
              </a:solidFill>
              <a:latin typeface="宋体" panose="02010600030101010101" pitchFamily="2" charset="-122"/>
            </a:endParaRPr>
          </a:p>
        </p:txBody>
      </p:sp>
      <p:sp>
        <p:nvSpPr>
          <p:cNvPr id="308243" name="Rectangle 6"/>
          <p:cNvSpPr/>
          <p:nvPr/>
        </p:nvSpPr>
        <p:spPr>
          <a:xfrm>
            <a:off x="361950" y="3716338"/>
            <a:ext cx="2673350" cy="5191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buClr>
                <a:srgbClr val="7979A5"/>
              </a:buClr>
              <a:buSzPct val="85000"/>
              <a:buFont typeface="Wingdings 2" panose="05020102010507070707" pitchFamily="18" charset="2"/>
              <a:buNone/>
            </a:pPr>
            <a:r>
              <a:rPr lang="zh-CN" altLang="en-US" sz="2800" b="1" dirty="0">
                <a:solidFill>
                  <a:srgbClr val="003399"/>
                </a:solidFill>
              </a:rPr>
              <a:t>传递函数简化为</a:t>
            </a:r>
            <a:endParaRPr lang="zh-CN" altLang="en-US" sz="2800" b="1" dirty="0">
              <a:solidFill>
                <a:srgbClr val="003399"/>
              </a:solidFill>
              <a:latin typeface="宋体" panose="02010600030101010101" pitchFamily="2" charset="-122"/>
            </a:endParaRPr>
          </a:p>
        </p:txBody>
      </p:sp>
      <p:graphicFrame>
        <p:nvGraphicFramePr>
          <p:cNvPr id="221203" name="对象 1"/>
          <p:cNvGraphicFramePr>
            <a:graphicFrameLocks noChangeAspect="1"/>
          </p:cNvGraphicFramePr>
          <p:nvPr/>
        </p:nvGraphicFramePr>
        <p:xfrm>
          <a:off x="3635375" y="919163"/>
          <a:ext cx="2868613" cy="549275"/>
        </p:xfrm>
        <a:graphic>
          <a:graphicData uri="http://schemas.openxmlformats.org/presentationml/2006/ole">
            <mc:AlternateContent xmlns:mc="http://schemas.openxmlformats.org/markup-compatibility/2006">
              <mc:Choice xmlns:v="urn:schemas-microsoft-com:vml" Requires="v">
                <p:oleObj spid="_x0000_s3482" name="" r:id="rId13" imgW="1193800" imgH="228600" progId="Equation.DSMT4">
                  <p:embed/>
                </p:oleObj>
              </mc:Choice>
              <mc:Fallback>
                <p:oleObj name="" r:id="rId13" imgW="1193800" imgH="228600" progId="Equation.DSMT4">
                  <p:embed/>
                  <p:pic>
                    <p:nvPicPr>
                      <p:cNvPr id="0" name="图片 3481"/>
                      <p:cNvPicPr/>
                      <p:nvPr/>
                    </p:nvPicPr>
                    <p:blipFill>
                      <a:blip r:embed="rId14"/>
                      <a:stretch>
                        <a:fillRect/>
                      </a:stretch>
                    </p:blipFill>
                    <p:spPr>
                      <a:xfrm>
                        <a:off x="3635375" y="919163"/>
                        <a:ext cx="2868613" cy="549275"/>
                      </a:xfrm>
                      <a:prstGeom prst="rect">
                        <a:avLst/>
                      </a:prstGeom>
                      <a:noFill/>
                      <a:ln w="38100">
                        <a:noFill/>
                        <a:miter/>
                      </a:ln>
                    </p:spPr>
                  </p:pic>
                </p:oleObj>
              </mc:Fallback>
            </mc:AlternateContent>
          </a:graphicData>
        </a:graphic>
      </p:graphicFrame>
      <p:sp>
        <p:nvSpPr>
          <p:cNvPr id="221204" name="灯片编号占位符 1"/>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rgbClr val="002699"/>
                </a:solidFill>
              </a:rPr>
            </a:fld>
            <a:endParaRPr lang="en-US" altLang="zh-CN" sz="1400" b="1" dirty="0">
              <a:solidFill>
                <a:srgbClr val="002699"/>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8227"/>
                                        </p:tgtEl>
                                        <p:attrNameLst>
                                          <p:attrName>style.visibility</p:attrName>
                                        </p:attrNameLst>
                                      </p:cBhvr>
                                      <p:to>
                                        <p:strVal val="visible"/>
                                      </p:to>
                                    </p:set>
                                    <p:animEffect transition="in" filter="fade">
                                      <p:cBhvr>
                                        <p:cTn id="7" dur="500"/>
                                        <p:tgtEl>
                                          <p:spTgt spid="3082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8237"/>
                                        </p:tgtEl>
                                        <p:attrNameLst>
                                          <p:attrName>style.visibility</p:attrName>
                                        </p:attrNameLst>
                                      </p:cBhvr>
                                      <p:to>
                                        <p:strVal val="visible"/>
                                      </p:to>
                                    </p:set>
                                    <p:animEffect transition="in" filter="fade">
                                      <p:cBhvr>
                                        <p:cTn id="10" dur="500"/>
                                        <p:tgtEl>
                                          <p:spTgt spid="30823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82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82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308227"/>
                                        </p:tgtEl>
                                      </p:cBhvr>
                                    </p:animEffect>
                                    <p:set>
                                      <p:cBhvr>
                                        <p:cTn id="21" dur="1" fill="hold">
                                          <p:stCondLst>
                                            <p:cond delay="499"/>
                                          </p:stCondLst>
                                        </p:cTn>
                                        <p:tgtEl>
                                          <p:spTgt spid="308227"/>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308237"/>
                                        </p:tgtEl>
                                      </p:cBhvr>
                                    </p:animEffect>
                                    <p:set>
                                      <p:cBhvr>
                                        <p:cTn id="24" dur="1" fill="hold">
                                          <p:stCondLst>
                                            <p:cond delay="499"/>
                                          </p:stCondLst>
                                        </p:cTn>
                                        <p:tgtEl>
                                          <p:spTgt spid="308237"/>
                                        </p:tgtEl>
                                        <p:attrNameLst>
                                          <p:attrName>style.visibility</p:attrName>
                                        </p:attrNameLst>
                                      </p:cBhvr>
                                      <p:to>
                                        <p:strVal val="hidden"/>
                                      </p:to>
                                    </p:set>
                                  </p:childTnLst>
                                </p:cTn>
                              </p:par>
                              <p:par>
                                <p:cTn id="25" presetID="64" presetClass="path" presetSubtype="0" accel="50000" decel="50000" fill="hold" nodeType="withEffect">
                                  <p:stCondLst>
                                    <p:cond delay="0"/>
                                  </p:stCondLst>
                                  <p:childTnLst>
                                    <p:animMotion origin="layout" path="M -0.00781 -0.12871 L -0.00781 -0.37871 " pathEditMode="relative" rAng="0" ptsTypes="AA">
                                      <p:cBhvr>
                                        <p:cTn id="26" dur="500" fill="hold"/>
                                        <p:tgtEl>
                                          <p:spTgt spid="308228"/>
                                        </p:tgtEl>
                                        <p:attrNameLst>
                                          <p:attrName>ppt_x</p:attrName>
                                          <p:attrName>ppt_y</p:attrName>
                                        </p:attrNameLst>
                                      </p:cBhvr>
                                      <p:rCtr x="0" y="-12400"/>
                                    </p:animMotion>
                                  </p:childTnLst>
                                </p:cTn>
                              </p:par>
                              <p:par>
                                <p:cTn id="27" presetID="64" presetClass="path" presetSubtype="0" accel="50000" decel="50000" fill="hold" grpId="1" nodeType="withEffect">
                                  <p:stCondLst>
                                    <p:cond delay="0"/>
                                  </p:stCondLst>
                                  <p:childTnLst>
                                    <p:animMotion origin="layout" path="M -0.00781 -0.12871 L -0.00781 -0.37871 " pathEditMode="relative" rAng="0" ptsTypes="AA">
                                      <p:cBhvr>
                                        <p:cTn id="28" dur="500" fill="hold"/>
                                        <p:tgtEl>
                                          <p:spTgt spid="308238"/>
                                        </p:tgtEl>
                                        <p:attrNameLst>
                                          <p:attrName>ppt_x</p:attrName>
                                          <p:attrName>ppt_y</p:attrName>
                                        </p:attrNameLst>
                                      </p:cBhvr>
                                      <p:rCtr x="0" y="-12400"/>
                                    </p:animMotion>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08230"/>
                                        </p:tgtEl>
                                        <p:attrNameLst>
                                          <p:attrName>style.visibility</p:attrName>
                                        </p:attrNameLst>
                                      </p:cBhvr>
                                      <p:to>
                                        <p:strVal val="visible"/>
                                      </p:to>
                                    </p:set>
                                    <p:animEffect transition="in" filter="fade">
                                      <p:cBhvr>
                                        <p:cTn id="33" dur="500"/>
                                        <p:tgtEl>
                                          <p:spTgt spid="30823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08239"/>
                                        </p:tgtEl>
                                        <p:attrNameLst>
                                          <p:attrName>style.visibility</p:attrName>
                                        </p:attrNameLst>
                                      </p:cBhvr>
                                      <p:to>
                                        <p:strVal val="visible"/>
                                      </p:to>
                                    </p:set>
                                    <p:animEffect transition="in" filter="fade">
                                      <p:cBhvr>
                                        <p:cTn id="36" dur="500"/>
                                        <p:tgtEl>
                                          <p:spTgt spid="30823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308228"/>
                                        </p:tgtEl>
                                      </p:cBhvr>
                                    </p:animEffect>
                                    <p:set>
                                      <p:cBhvr>
                                        <p:cTn id="41" dur="1" fill="hold">
                                          <p:stCondLst>
                                            <p:cond delay="499"/>
                                          </p:stCondLst>
                                        </p:cTn>
                                        <p:tgtEl>
                                          <p:spTgt spid="308228"/>
                                        </p:tgtEl>
                                        <p:attrNameLst>
                                          <p:attrName>style.visibility</p:attrName>
                                        </p:attrNameLst>
                                      </p:cBhvr>
                                      <p:to>
                                        <p:strVal val="hidden"/>
                                      </p:to>
                                    </p:set>
                                  </p:childTnLst>
                                </p:cTn>
                              </p:par>
                              <p:par>
                                <p:cTn id="42" presetID="10" presetClass="exit" presetSubtype="0" fill="hold" grpId="2" nodeType="withEffect">
                                  <p:stCondLst>
                                    <p:cond delay="0"/>
                                  </p:stCondLst>
                                  <p:childTnLst>
                                    <p:animEffect transition="out" filter="fade">
                                      <p:cBhvr>
                                        <p:cTn id="43" dur="500"/>
                                        <p:tgtEl>
                                          <p:spTgt spid="308238"/>
                                        </p:tgtEl>
                                      </p:cBhvr>
                                    </p:animEffect>
                                    <p:set>
                                      <p:cBhvr>
                                        <p:cTn id="44" dur="1" fill="hold">
                                          <p:stCondLst>
                                            <p:cond delay="499"/>
                                          </p:stCondLst>
                                        </p:cTn>
                                        <p:tgtEl>
                                          <p:spTgt spid="308238"/>
                                        </p:tgtEl>
                                        <p:attrNameLst>
                                          <p:attrName>style.visibility</p:attrName>
                                        </p:attrNameLst>
                                      </p:cBhvr>
                                      <p:to>
                                        <p:strVal val="hidden"/>
                                      </p:to>
                                    </p:set>
                                  </p:childTnLst>
                                </p:cTn>
                              </p:par>
                              <p:par>
                                <p:cTn id="45" presetID="64" presetClass="path" presetSubtype="0" accel="50000" decel="50000" fill="hold" nodeType="withEffect">
                                  <p:stCondLst>
                                    <p:cond delay="0"/>
                                  </p:stCondLst>
                                  <p:childTnLst>
                                    <p:animMotion origin="layout" path="M -0.0092 -0.12871 L -0.0092 -0.37871 " pathEditMode="relative" rAng="0" ptsTypes="AA">
                                      <p:cBhvr>
                                        <p:cTn id="46" dur="500" fill="hold"/>
                                        <p:tgtEl>
                                          <p:spTgt spid="308230"/>
                                        </p:tgtEl>
                                        <p:attrNameLst>
                                          <p:attrName>ppt_x</p:attrName>
                                          <p:attrName>ppt_y</p:attrName>
                                        </p:attrNameLst>
                                      </p:cBhvr>
                                      <p:rCtr x="0" y="-12400"/>
                                    </p:animMotion>
                                  </p:childTnLst>
                                </p:cTn>
                              </p:par>
                              <p:par>
                                <p:cTn id="47" presetID="64" presetClass="path" presetSubtype="0" accel="50000" decel="50000" fill="hold" grpId="1" nodeType="withEffect">
                                  <p:stCondLst>
                                    <p:cond delay="0"/>
                                  </p:stCondLst>
                                  <p:childTnLst>
                                    <p:animMotion origin="layout" path="M -0.00573 -0.12408 L -0.00573 -0.37408 " pathEditMode="relative" rAng="0" ptsTypes="AA">
                                      <p:cBhvr>
                                        <p:cTn id="48" dur="500" fill="hold"/>
                                        <p:tgtEl>
                                          <p:spTgt spid="308239"/>
                                        </p:tgtEl>
                                        <p:attrNameLst>
                                          <p:attrName>ppt_x</p:attrName>
                                          <p:attrName>ppt_y</p:attrName>
                                        </p:attrNameLst>
                                      </p:cBhvr>
                                      <p:rCtr x="0" y="-12400"/>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08231"/>
                                        </p:tgtEl>
                                        <p:attrNameLst>
                                          <p:attrName>style.visibility</p:attrName>
                                        </p:attrNameLst>
                                      </p:cBhvr>
                                      <p:to>
                                        <p:strVal val="visible"/>
                                      </p:to>
                                    </p:set>
                                    <p:animEffect transition="in" filter="fade">
                                      <p:cBhvr>
                                        <p:cTn id="53" dur="500"/>
                                        <p:tgtEl>
                                          <p:spTgt spid="3082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08240"/>
                                        </p:tgtEl>
                                        <p:attrNameLst>
                                          <p:attrName>style.visibility</p:attrName>
                                        </p:attrNameLst>
                                      </p:cBhvr>
                                      <p:to>
                                        <p:strVal val="visible"/>
                                      </p:to>
                                    </p:set>
                                    <p:animEffect transition="in" filter="fade">
                                      <p:cBhvr>
                                        <p:cTn id="56" dur="500"/>
                                        <p:tgtEl>
                                          <p:spTgt spid="30824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308230"/>
                                        </p:tgtEl>
                                      </p:cBhvr>
                                    </p:animEffect>
                                    <p:set>
                                      <p:cBhvr>
                                        <p:cTn id="61" dur="1" fill="hold">
                                          <p:stCondLst>
                                            <p:cond delay="499"/>
                                          </p:stCondLst>
                                        </p:cTn>
                                        <p:tgtEl>
                                          <p:spTgt spid="308230"/>
                                        </p:tgtEl>
                                        <p:attrNameLst>
                                          <p:attrName>style.visibility</p:attrName>
                                        </p:attrNameLst>
                                      </p:cBhvr>
                                      <p:to>
                                        <p:strVal val="hidden"/>
                                      </p:to>
                                    </p:set>
                                  </p:childTnLst>
                                </p:cTn>
                              </p:par>
                              <p:par>
                                <p:cTn id="62" presetID="10" presetClass="exit" presetSubtype="0" fill="hold" grpId="2" nodeType="withEffect">
                                  <p:stCondLst>
                                    <p:cond delay="0"/>
                                  </p:stCondLst>
                                  <p:childTnLst>
                                    <p:animEffect transition="out" filter="fade">
                                      <p:cBhvr>
                                        <p:cTn id="63" dur="500"/>
                                        <p:tgtEl>
                                          <p:spTgt spid="308239"/>
                                        </p:tgtEl>
                                      </p:cBhvr>
                                    </p:animEffect>
                                    <p:set>
                                      <p:cBhvr>
                                        <p:cTn id="64" dur="1" fill="hold">
                                          <p:stCondLst>
                                            <p:cond delay="499"/>
                                          </p:stCondLst>
                                        </p:cTn>
                                        <p:tgtEl>
                                          <p:spTgt spid="308239"/>
                                        </p:tgtEl>
                                        <p:attrNameLst>
                                          <p:attrName>style.visibility</p:attrName>
                                        </p:attrNameLst>
                                      </p:cBhvr>
                                      <p:to>
                                        <p:strVal val="hidden"/>
                                      </p:to>
                                    </p:set>
                                  </p:childTnLst>
                                </p:cTn>
                              </p:par>
                              <p:par>
                                <p:cTn id="65" presetID="64" presetClass="path" presetSubtype="0" accel="50000" decel="50000" fill="hold" nodeType="withEffect">
                                  <p:stCondLst>
                                    <p:cond delay="0"/>
                                  </p:stCondLst>
                                  <p:childTnLst>
                                    <p:animMotion origin="layout" path="M -0.0066 -0.13449 L -0.0066 -0.38426 " pathEditMode="relative" rAng="0" ptsTypes="AA">
                                      <p:cBhvr>
                                        <p:cTn id="66" dur="500" fill="hold"/>
                                        <p:tgtEl>
                                          <p:spTgt spid="308231"/>
                                        </p:tgtEl>
                                        <p:attrNameLst>
                                          <p:attrName>ppt_x</p:attrName>
                                          <p:attrName>ppt_y</p:attrName>
                                        </p:attrNameLst>
                                      </p:cBhvr>
                                      <p:rCtr x="0" y="-12400"/>
                                    </p:animMotion>
                                  </p:childTnLst>
                                </p:cTn>
                              </p:par>
                              <p:par>
                                <p:cTn id="67" presetID="64" presetClass="path" presetSubtype="0" accel="48000" decel="50000" fill="hold" grpId="1" nodeType="withEffect">
                                  <p:stCondLst>
                                    <p:cond delay="0"/>
                                  </p:stCondLst>
                                  <p:childTnLst>
                                    <p:animMotion origin="layout" path="M -0.00591 -0.12116 L -0.00591 -0.37087 " pathEditMode="relative" rAng="0" ptsTypes="AA">
                                      <p:cBhvr>
                                        <p:cTn id="68" dur="500" fill="hold"/>
                                        <p:tgtEl>
                                          <p:spTgt spid="308240"/>
                                        </p:tgtEl>
                                        <p:attrNameLst>
                                          <p:attrName>ppt_x</p:attrName>
                                          <p:attrName>ppt_y</p:attrName>
                                        </p:attrNameLst>
                                      </p:cBhvr>
                                      <p:rCtr x="0" y="-12400"/>
                                    </p:animMotion>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08232"/>
                                        </p:tgtEl>
                                        <p:attrNameLst>
                                          <p:attrName>style.visibility</p:attrName>
                                        </p:attrNameLst>
                                      </p:cBhvr>
                                      <p:to>
                                        <p:strVal val="visible"/>
                                      </p:to>
                                    </p:set>
                                    <p:animEffect transition="in" filter="fade">
                                      <p:cBhvr>
                                        <p:cTn id="73" dur="500"/>
                                        <p:tgtEl>
                                          <p:spTgt spid="30823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08241"/>
                                        </p:tgtEl>
                                        <p:attrNameLst>
                                          <p:attrName>style.visibility</p:attrName>
                                        </p:attrNameLst>
                                      </p:cBhvr>
                                      <p:to>
                                        <p:strVal val="visible"/>
                                      </p:to>
                                    </p:set>
                                    <p:animEffect transition="in" filter="fade">
                                      <p:cBhvr>
                                        <p:cTn id="76" dur="500"/>
                                        <p:tgtEl>
                                          <p:spTgt spid="308241"/>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nodeType="clickEffect">
                                  <p:stCondLst>
                                    <p:cond delay="0"/>
                                  </p:stCondLst>
                                  <p:childTnLst>
                                    <p:animEffect transition="out" filter="fade">
                                      <p:cBhvr>
                                        <p:cTn id="80" dur="500"/>
                                        <p:tgtEl>
                                          <p:spTgt spid="308231"/>
                                        </p:tgtEl>
                                      </p:cBhvr>
                                    </p:animEffect>
                                    <p:set>
                                      <p:cBhvr>
                                        <p:cTn id="81" dur="1" fill="hold">
                                          <p:stCondLst>
                                            <p:cond delay="499"/>
                                          </p:stCondLst>
                                        </p:cTn>
                                        <p:tgtEl>
                                          <p:spTgt spid="308231"/>
                                        </p:tgtEl>
                                        <p:attrNameLst>
                                          <p:attrName>style.visibility</p:attrName>
                                        </p:attrNameLst>
                                      </p:cBhvr>
                                      <p:to>
                                        <p:strVal val="hidden"/>
                                      </p:to>
                                    </p:set>
                                  </p:childTnLst>
                                </p:cTn>
                              </p:par>
                              <p:par>
                                <p:cTn id="82" presetID="10" presetClass="exit" presetSubtype="0" fill="hold" grpId="2" nodeType="withEffect">
                                  <p:stCondLst>
                                    <p:cond delay="0"/>
                                  </p:stCondLst>
                                  <p:childTnLst>
                                    <p:animEffect transition="out" filter="fade">
                                      <p:cBhvr>
                                        <p:cTn id="83" dur="500"/>
                                        <p:tgtEl>
                                          <p:spTgt spid="308240"/>
                                        </p:tgtEl>
                                      </p:cBhvr>
                                    </p:animEffect>
                                    <p:set>
                                      <p:cBhvr>
                                        <p:cTn id="84" dur="1" fill="hold">
                                          <p:stCondLst>
                                            <p:cond delay="499"/>
                                          </p:stCondLst>
                                        </p:cTn>
                                        <p:tgtEl>
                                          <p:spTgt spid="308240"/>
                                        </p:tgtEl>
                                        <p:attrNameLst>
                                          <p:attrName>style.visibility</p:attrName>
                                        </p:attrNameLst>
                                      </p:cBhvr>
                                      <p:to>
                                        <p:strVal val="hidden"/>
                                      </p:to>
                                    </p:set>
                                  </p:childTnLst>
                                </p:cTn>
                              </p:par>
                              <p:par>
                                <p:cTn id="85" presetID="64" presetClass="path" presetSubtype="0" accel="50000" decel="50000" fill="hold" nodeType="withEffect">
                                  <p:stCondLst>
                                    <p:cond delay="0"/>
                                  </p:stCondLst>
                                  <p:childTnLst>
                                    <p:animMotion origin="layout" path="M 0.00104 -0.11237 L 0.00104 -0.36254 " pathEditMode="relative" rAng="0" ptsTypes="AA">
                                      <p:cBhvr>
                                        <p:cTn id="86" dur="500" fill="hold"/>
                                        <p:tgtEl>
                                          <p:spTgt spid="308232"/>
                                        </p:tgtEl>
                                        <p:attrNameLst>
                                          <p:attrName>ppt_x</p:attrName>
                                          <p:attrName>ppt_y</p:attrName>
                                        </p:attrNameLst>
                                      </p:cBhvr>
                                      <p:rCtr x="0" y="-12400"/>
                                    </p:animMotion>
                                  </p:childTnLst>
                                </p:cTn>
                              </p:par>
                              <p:par>
                                <p:cTn id="87" presetID="64" presetClass="path" presetSubtype="0" accel="50000" decel="50000" fill="hold" grpId="1" nodeType="withEffect">
                                  <p:stCondLst>
                                    <p:cond delay="0"/>
                                  </p:stCondLst>
                                  <p:childTnLst>
                                    <p:animMotion origin="layout" path="M 0.00191 -0.11144 L 0.00208 -0.36763 " pathEditMode="relative" rAng="0" ptsTypes="AA">
                                      <p:cBhvr>
                                        <p:cTn id="88" dur="500" fill="hold"/>
                                        <p:tgtEl>
                                          <p:spTgt spid="308241"/>
                                        </p:tgtEl>
                                        <p:attrNameLst>
                                          <p:attrName>ppt_x</p:attrName>
                                          <p:attrName>ppt_y</p:attrName>
                                        </p:attrNameLst>
                                      </p:cBhvr>
                                      <p:rCtr x="0" y="-12700"/>
                                    </p:animMotion>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308233"/>
                                        </p:tgtEl>
                                        <p:attrNameLst>
                                          <p:attrName>style.visibility</p:attrName>
                                        </p:attrNameLst>
                                      </p:cBhvr>
                                      <p:to>
                                        <p:strVal val="visible"/>
                                      </p:to>
                                    </p:set>
                                    <p:animEffect transition="in" filter="fade">
                                      <p:cBhvr>
                                        <p:cTn id="93" dur="500"/>
                                        <p:tgtEl>
                                          <p:spTgt spid="308233"/>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08242"/>
                                        </p:tgtEl>
                                        <p:attrNameLst>
                                          <p:attrName>style.visibility</p:attrName>
                                        </p:attrNameLst>
                                      </p:cBhvr>
                                      <p:to>
                                        <p:strVal val="visible"/>
                                      </p:to>
                                    </p:set>
                                    <p:animEffect transition="in" filter="fade">
                                      <p:cBhvr>
                                        <p:cTn id="96" dur="500"/>
                                        <p:tgtEl>
                                          <p:spTgt spid="308242"/>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xit" presetSubtype="0" fill="hold" nodeType="clickEffect">
                                  <p:stCondLst>
                                    <p:cond delay="0"/>
                                  </p:stCondLst>
                                  <p:childTnLst>
                                    <p:animEffect transition="out" filter="fade">
                                      <p:cBhvr>
                                        <p:cTn id="100" dur="500"/>
                                        <p:tgtEl>
                                          <p:spTgt spid="308232"/>
                                        </p:tgtEl>
                                      </p:cBhvr>
                                    </p:animEffect>
                                    <p:set>
                                      <p:cBhvr>
                                        <p:cTn id="101" dur="1" fill="hold">
                                          <p:stCondLst>
                                            <p:cond delay="499"/>
                                          </p:stCondLst>
                                        </p:cTn>
                                        <p:tgtEl>
                                          <p:spTgt spid="308232"/>
                                        </p:tgtEl>
                                        <p:attrNameLst>
                                          <p:attrName>style.visibility</p:attrName>
                                        </p:attrNameLst>
                                      </p:cBhvr>
                                      <p:to>
                                        <p:strVal val="hidden"/>
                                      </p:to>
                                    </p:set>
                                  </p:childTnLst>
                                </p:cTn>
                              </p:par>
                              <p:par>
                                <p:cTn id="102" presetID="10" presetClass="exit" presetSubtype="0" fill="hold" grpId="2" nodeType="withEffect">
                                  <p:stCondLst>
                                    <p:cond delay="0"/>
                                  </p:stCondLst>
                                  <p:childTnLst>
                                    <p:animEffect transition="out" filter="fade">
                                      <p:cBhvr>
                                        <p:cTn id="103" dur="500"/>
                                        <p:tgtEl>
                                          <p:spTgt spid="308241"/>
                                        </p:tgtEl>
                                      </p:cBhvr>
                                    </p:animEffect>
                                    <p:set>
                                      <p:cBhvr>
                                        <p:cTn id="104" dur="1" fill="hold">
                                          <p:stCondLst>
                                            <p:cond delay="499"/>
                                          </p:stCondLst>
                                        </p:cTn>
                                        <p:tgtEl>
                                          <p:spTgt spid="308241"/>
                                        </p:tgtEl>
                                        <p:attrNameLst>
                                          <p:attrName>style.visibility</p:attrName>
                                        </p:attrNameLst>
                                      </p:cBhvr>
                                      <p:to>
                                        <p:strVal val="hidden"/>
                                      </p:to>
                                    </p:set>
                                  </p:childTnLst>
                                </p:cTn>
                              </p:par>
                              <p:par>
                                <p:cTn id="105" presetID="64" presetClass="path" presetSubtype="0" accel="50000" decel="50000" fill="hold" nodeType="withEffect">
                                  <p:stCondLst>
                                    <p:cond delay="0"/>
                                  </p:stCondLst>
                                  <p:childTnLst>
                                    <p:animMotion origin="layout" path="M 0.00122 -0.15815 L 0.00122 -0.40763 " pathEditMode="relative" rAng="0" ptsTypes="AA">
                                      <p:cBhvr>
                                        <p:cTn id="106" dur="500" fill="hold"/>
                                        <p:tgtEl>
                                          <p:spTgt spid="308233"/>
                                        </p:tgtEl>
                                        <p:attrNameLst>
                                          <p:attrName>ppt_x</p:attrName>
                                          <p:attrName>ppt_y</p:attrName>
                                        </p:attrNameLst>
                                      </p:cBhvr>
                                      <p:rCtr x="0" y="-12400"/>
                                    </p:animMotion>
                                  </p:childTnLst>
                                </p:cTn>
                              </p:par>
                              <p:par>
                                <p:cTn id="107" presetID="64" presetClass="path" presetSubtype="0" accel="50000" decel="50000" fill="hold" grpId="1" nodeType="withEffect">
                                  <p:stCondLst>
                                    <p:cond delay="0"/>
                                  </p:stCondLst>
                                  <p:childTnLst>
                                    <p:animMotion origin="layout" path="M -0.00209 -0.15329 L -0.00209 -0.40323 " pathEditMode="relative" rAng="0" ptsTypes="AA">
                                      <p:cBhvr>
                                        <p:cTn id="108" dur="500" fill="hold"/>
                                        <p:tgtEl>
                                          <p:spTgt spid="308242"/>
                                        </p:tgtEl>
                                        <p:attrNameLst>
                                          <p:attrName>ppt_x</p:attrName>
                                          <p:attrName>ppt_y</p:attrName>
                                        </p:attrNameLst>
                                      </p:cBhvr>
                                      <p:rCtr x="0" y="-12400"/>
                                    </p:animMotion>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nodeType="clickEffect">
                                  <p:stCondLst>
                                    <p:cond delay="0"/>
                                  </p:stCondLst>
                                  <p:childTnLst>
                                    <p:set>
                                      <p:cBhvr>
                                        <p:cTn id="112" dur="1" fill="hold">
                                          <p:stCondLst>
                                            <p:cond delay="0"/>
                                          </p:stCondLst>
                                        </p:cTn>
                                        <p:tgtEl>
                                          <p:spTgt spid="308234"/>
                                        </p:tgtEl>
                                        <p:attrNameLst>
                                          <p:attrName>style.visibility</p:attrName>
                                        </p:attrNameLst>
                                      </p:cBhvr>
                                      <p:to>
                                        <p:strVal val="visible"/>
                                      </p:to>
                                    </p:set>
                                    <p:animEffect transition="in" filter="fade">
                                      <p:cBhvr>
                                        <p:cTn id="113" dur="500"/>
                                        <p:tgtEl>
                                          <p:spTgt spid="308234"/>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308243"/>
                                        </p:tgtEl>
                                        <p:attrNameLst>
                                          <p:attrName>style.visibility</p:attrName>
                                        </p:attrNameLst>
                                      </p:cBhvr>
                                      <p:to>
                                        <p:strVal val="visible"/>
                                      </p:to>
                                    </p:set>
                                    <p:animEffect transition="in" filter="fade">
                                      <p:cBhvr>
                                        <p:cTn id="116" dur="500"/>
                                        <p:tgtEl>
                                          <p:spTgt spid="308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237" grpId="0"/>
      <p:bldP spid="308237" grpId="1"/>
      <p:bldP spid="308238" grpId="0"/>
      <p:bldP spid="308238" grpId="1"/>
      <p:bldP spid="308238" grpId="2"/>
      <p:bldP spid="308239" grpId="0"/>
      <p:bldP spid="308239" grpId="1"/>
      <p:bldP spid="308239" grpId="2"/>
      <p:bldP spid="308240" grpId="0"/>
      <p:bldP spid="308240" grpId="1"/>
      <p:bldP spid="308240" grpId="2"/>
      <p:bldP spid="308241" grpId="0"/>
      <p:bldP spid="308241" grpId="1"/>
      <p:bldP spid="308241" grpId="2"/>
      <p:bldP spid="308242" grpId="0"/>
      <p:bldP spid="308242" grpId="1"/>
      <p:bldP spid="30824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3234" name="灯片编号占位符 7"/>
          <p:cNvSpPr txBox="1">
            <a:spLocks noGrp="1"/>
          </p:cNvSpPr>
          <p:nvPr/>
        </p:nvSpPr>
        <p:spPr>
          <a:xfrm>
            <a:off x="6588125" y="6381750"/>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rgbClr val="003399"/>
                </a:solidFill>
              </a:rPr>
            </a:fld>
            <a:endParaRPr lang="en-US" altLang="zh-CN" sz="1400" b="1" dirty="0">
              <a:solidFill>
                <a:srgbClr val="003399"/>
              </a:solidFill>
            </a:endParaRPr>
          </a:p>
        </p:txBody>
      </p:sp>
      <p:pic>
        <p:nvPicPr>
          <p:cNvPr id="310275" name="Picture 3"/>
          <p:cNvPicPr>
            <a:picLocks noGrp="1" noChangeAspect="1"/>
          </p:cNvPicPr>
          <p:nvPr>
            <p:ph sz="quarter" idx="1"/>
          </p:nvPr>
        </p:nvPicPr>
        <p:blipFill>
          <a:blip r:embed="rId1"/>
          <a:srcRect/>
          <a:stretch>
            <a:fillRect/>
          </a:stretch>
        </p:blipFill>
        <p:spPr>
          <a:xfrm>
            <a:off x="317500" y="1581150"/>
            <a:ext cx="4465638" cy="1096963"/>
          </a:xfrm>
          <a:ln/>
        </p:spPr>
      </p:pic>
      <p:graphicFrame>
        <p:nvGraphicFramePr>
          <p:cNvPr id="310276" name="Object 4"/>
          <p:cNvGraphicFramePr>
            <a:graphicFrameLocks noChangeAspect="1"/>
          </p:cNvGraphicFramePr>
          <p:nvPr/>
        </p:nvGraphicFramePr>
        <p:xfrm>
          <a:off x="2335213" y="2698750"/>
          <a:ext cx="1223962" cy="441325"/>
        </p:xfrm>
        <a:graphic>
          <a:graphicData uri="http://schemas.openxmlformats.org/presentationml/2006/ole">
            <mc:AlternateContent xmlns:mc="http://schemas.openxmlformats.org/markup-compatibility/2006">
              <mc:Choice xmlns:v="urn:schemas-microsoft-com:vml" Requires="v">
                <p:oleObj spid="_x0000_s3487" name="" r:id="rId2" imgW="635000" imgH="228600" progId="Equation.DSMT4">
                  <p:embed/>
                </p:oleObj>
              </mc:Choice>
              <mc:Fallback>
                <p:oleObj name="" r:id="rId2" imgW="635000" imgH="228600" progId="Equation.DSMT4">
                  <p:embed/>
                  <p:pic>
                    <p:nvPicPr>
                      <p:cNvPr id="0" name="图片 3486"/>
                      <p:cNvPicPr/>
                      <p:nvPr/>
                    </p:nvPicPr>
                    <p:blipFill>
                      <a:blip r:embed="rId3"/>
                      <a:stretch>
                        <a:fillRect/>
                      </a:stretch>
                    </p:blipFill>
                    <p:spPr>
                      <a:xfrm>
                        <a:off x="2335213" y="2698750"/>
                        <a:ext cx="1223962" cy="441325"/>
                      </a:xfrm>
                      <a:prstGeom prst="rect">
                        <a:avLst/>
                      </a:prstGeom>
                      <a:noFill/>
                      <a:ln w="38100">
                        <a:noFill/>
                        <a:miter/>
                      </a:ln>
                    </p:spPr>
                  </p:pic>
                </p:oleObj>
              </mc:Fallback>
            </mc:AlternateContent>
          </a:graphicData>
        </a:graphic>
      </p:graphicFrame>
      <p:pic>
        <p:nvPicPr>
          <p:cNvPr id="310277" name="Picture 5"/>
          <p:cNvPicPr>
            <a:picLocks noChangeAspect="1"/>
          </p:cNvPicPr>
          <p:nvPr/>
        </p:nvPicPr>
        <p:blipFill>
          <a:blip r:embed="rId4"/>
          <a:stretch>
            <a:fillRect/>
          </a:stretch>
        </p:blipFill>
        <p:spPr>
          <a:xfrm>
            <a:off x="317500" y="3101975"/>
            <a:ext cx="4321175" cy="1047750"/>
          </a:xfrm>
          <a:prstGeom prst="rect">
            <a:avLst/>
          </a:prstGeom>
          <a:noFill/>
          <a:ln w="9525">
            <a:noFill/>
          </a:ln>
        </p:spPr>
      </p:pic>
      <p:graphicFrame>
        <p:nvGraphicFramePr>
          <p:cNvPr id="310278" name="Object 7"/>
          <p:cNvGraphicFramePr>
            <a:graphicFrameLocks noChangeAspect="1"/>
          </p:cNvGraphicFramePr>
          <p:nvPr/>
        </p:nvGraphicFramePr>
        <p:xfrm>
          <a:off x="390525" y="4560888"/>
          <a:ext cx="4105275" cy="1028700"/>
        </p:xfrm>
        <a:graphic>
          <a:graphicData uri="http://schemas.openxmlformats.org/presentationml/2006/ole">
            <mc:AlternateContent xmlns:mc="http://schemas.openxmlformats.org/markup-compatibility/2006">
              <mc:Choice xmlns:v="urn:schemas-microsoft-com:vml" Requires="v">
                <p:oleObj spid="_x0000_s3489" name="" r:id="rId5" imgW="3724275" imgH="933450" progId="Paint.Picture">
                  <p:embed/>
                </p:oleObj>
              </mc:Choice>
              <mc:Fallback>
                <p:oleObj name="" r:id="rId5" imgW="3724275" imgH="933450" progId="Paint.Picture">
                  <p:embed/>
                  <p:pic>
                    <p:nvPicPr>
                      <p:cNvPr id="0" name="图片 3488"/>
                      <p:cNvPicPr/>
                      <p:nvPr/>
                    </p:nvPicPr>
                    <p:blipFill>
                      <a:blip r:embed="rId6"/>
                      <a:stretch>
                        <a:fillRect/>
                      </a:stretch>
                    </p:blipFill>
                    <p:spPr>
                      <a:xfrm>
                        <a:off x="390525" y="4560888"/>
                        <a:ext cx="4105275" cy="1028700"/>
                      </a:xfrm>
                      <a:prstGeom prst="rect">
                        <a:avLst/>
                      </a:prstGeom>
                      <a:noFill/>
                      <a:ln w="38100">
                        <a:noFill/>
                        <a:miter/>
                      </a:ln>
                    </p:spPr>
                  </p:pic>
                </p:oleObj>
              </mc:Fallback>
            </mc:AlternateContent>
          </a:graphicData>
        </a:graphic>
      </p:graphicFrame>
      <p:graphicFrame>
        <p:nvGraphicFramePr>
          <p:cNvPr id="310279" name="Object 8"/>
          <p:cNvGraphicFramePr>
            <a:graphicFrameLocks noChangeAspect="1"/>
          </p:cNvGraphicFramePr>
          <p:nvPr/>
        </p:nvGraphicFramePr>
        <p:xfrm>
          <a:off x="3990975" y="5503863"/>
          <a:ext cx="4751388" cy="949325"/>
        </p:xfrm>
        <a:graphic>
          <a:graphicData uri="http://schemas.openxmlformats.org/presentationml/2006/ole">
            <mc:AlternateContent xmlns:mc="http://schemas.openxmlformats.org/markup-compatibility/2006">
              <mc:Choice xmlns:v="urn:schemas-microsoft-com:vml" Requires="v">
                <p:oleObj spid="_x0000_s3490" name="" r:id="rId7" imgW="3676650" imgH="733425" progId="Paint.Picture">
                  <p:embed/>
                </p:oleObj>
              </mc:Choice>
              <mc:Fallback>
                <p:oleObj name="" r:id="rId7" imgW="3676650" imgH="733425" progId="Paint.Picture">
                  <p:embed/>
                  <p:pic>
                    <p:nvPicPr>
                      <p:cNvPr id="0" name="图片 3489"/>
                      <p:cNvPicPr/>
                      <p:nvPr/>
                    </p:nvPicPr>
                    <p:blipFill>
                      <a:blip r:embed="rId8"/>
                      <a:stretch>
                        <a:fillRect/>
                      </a:stretch>
                    </p:blipFill>
                    <p:spPr>
                      <a:xfrm>
                        <a:off x="3990975" y="5503863"/>
                        <a:ext cx="4751388" cy="949325"/>
                      </a:xfrm>
                      <a:prstGeom prst="rect">
                        <a:avLst/>
                      </a:prstGeom>
                      <a:noFill/>
                      <a:ln w="38100">
                        <a:noFill/>
                        <a:miter/>
                      </a:ln>
                    </p:spPr>
                  </p:pic>
                </p:oleObj>
              </mc:Fallback>
            </mc:AlternateContent>
          </a:graphicData>
        </a:graphic>
      </p:graphicFrame>
      <p:graphicFrame>
        <p:nvGraphicFramePr>
          <p:cNvPr id="310280" name="Object 9"/>
          <p:cNvGraphicFramePr>
            <a:graphicFrameLocks noChangeAspect="1"/>
          </p:cNvGraphicFramePr>
          <p:nvPr/>
        </p:nvGraphicFramePr>
        <p:xfrm>
          <a:off x="5141913" y="4005263"/>
          <a:ext cx="3168650" cy="976312"/>
        </p:xfrm>
        <a:graphic>
          <a:graphicData uri="http://schemas.openxmlformats.org/presentationml/2006/ole">
            <mc:AlternateContent xmlns:mc="http://schemas.openxmlformats.org/markup-compatibility/2006">
              <mc:Choice xmlns:v="urn:schemas-microsoft-com:vml" Requires="v">
                <p:oleObj spid="_x0000_s3486" name="" r:id="rId9" imgW="2381250" imgH="733425" progId="Paint.Picture">
                  <p:embed/>
                </p:oleObj>
              </mc:Choice>
              <mc:Fallback>
                <p:oleObj name="" r:id="rId9" imgW="2381250" imgH="733425" progId="Paint.Picture">
                  <p:embed/>
                  <p:pic>
                    <p:nvPicPr>
                      <p:cNvPr id="0" name="图片 3485"/>
                      <p:cNvPicPr/>
                      <p:nvPr/>
                    </p:nvPicPr>
                    <p:blipFill>
                      <a:blip r:embed="rId10"/>
                      <a:stretch>
                        <a:fillRect/>
                      </a:stretch>
                    </p:blipFill>
                    <p:spPr>
                      <a:xfrm>
                        <a:off x="5141913" y="4005263"/>
                        <a:ext cx="3168650" cy="976312"/>
                      </a:xfrm>
                      <a:prstGeom prst="rect">
                        <a:avLst/>
                      </a:prstGeom>
                      <a:noFill/>
                      <a:ln w="38100">
                        <a:noFill/>
                        <a:miter/>
                      </a:ln>
                    </p:spPr>
                  </p:pic>
                </p:oleObj>
              </mc:Fallback>
            </mc:AlternateContent>
          </a:graphicData>
        </a:graphic>
      </p:graphicFrame>
      <p:graphicFrame>
        <p:nvGraphicFramePr>
          <p:cNvPr id="310281" name="Object 10"/>
          <p:cNvGraphicFramePr>
            <a:graphicFrameLocks noChangeAspect="1"/>
          </p:cNvGraphicFramePr>
          <p:nvPr/>
        </p:nvGraphicFramePr>
        <p:xfrm>
          <a:off x="5141913" y="2781300"/>
          <a:ext cx="3240087" cy="608013"/>
        </p:xfrm>
        <a:graphic>
          <a:graphicData uri="http://schemas.openxmlformats.org/presentationml/2006/ole">
            <mc:AlternateContent xmlns:mc="http://schemas.openxmlformats.org/markup-compatibility/2006">
              <mc:Choice xmlns:v="urn:schemas-microsoft-com:vml" Requires="v">
                <p:oleObj spid="_x0000_s3488" name="" r:id="rId11" imgW="2390775" imgH="447675" progId="Paint.Picture">
                  <p:embed/>
                </p:oleObj>
              </mc:Choice>
              <mc:Fallback>
                <p:oleObj name="" r:id="rId11" imgW="2390775" imgH="447675" progId="Paint.Picture">
                  <p:embed/>
                  <p:pic>
                    <p:nvPicPr>
                      <p:cNvPr id="0" name="图片 3487"/>
                      <p:cNvPicPr/>
                      <p:nvPr/>
                    </p:nvPicPr>
                    <p:blipFill>
                      <a:blip r:embed="rId12"/>
                      <a:stretch>
                        <a:fillRect/>
                      </a:stretch>
                    </p:blipFill>
                    <p:spPr>
                      <a:xfrm>
                        <a:off x="5141913" y="2781300"/>
                        <a:ext cx="3240087" cy="608013"/>
                      </a:xfrm>
                      <a:prstGeom prst="rect">
                        <a:avLst/>
                      </a:prstGeom>
                      <a:noFill/>
                      <a:ln w="38100">
                        <a:noFill/>
                        <a:miter/>
                      </a:ln>
                    </p:spPr>
                  </p:pic>
                </p:oleObj>
              </mc:Fallback>
            </mc:AlternateContent>
          </a:graphicData>
        </a:graphic>
      </p:graphicFrame>
      <p:sp>
        <p:nvSpPr>
          <p:cNvPr id="310282" name="AutoShape 11"/>
          <p:cNvSpPr/>
          <p:nvPr/>
        </p:nvSpPr>
        <p:spPr>
          <a:xfrm>
            <a:off x="2046288" y="2708275"/>
            <a:ext cx="288925" cy="360363"/>
          </a:xfrm>
          <a:prstGeom prst="downArrow">
            <a:avLst>
              <a:gd name="adj1" fmla="val 50000"/>
              <a:gd name="adj2" fmla="val 31181"/>
            </a:avLst>
          </a:prstGeom>
          <a:solidFill>
            <a:srgbClr val="FFE7E7"/>
          </a:solidFill>
          <a:ln w="9525"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rgbClr val="007A77"/>
              </a:solidFill>
            </a:endParaRPr>
          </a:p>
        </p:txBody>
      </p:sp>
      <p:sp>
        <p:nvSpPr>
          <p:cNvPr id="310283" name="AutoShape 12"/>
          <p:cNvSpPr/>
          <p:nvPr/>
        </p:nvSpPr>
        <p:spPr>
          <a:xfrm>
            <a:off x="2044700" y="4148138"/>
            <a:ext cx="288925" cy="360362"/>
          </a:xfrm>
          <a:prstGeom prst="downArrow">
            <a:avLst>
              <a:gd name="adj1" fmla="val 50000"/>
              <a:gd name="adj2" fmla="val 31181"/>
            </a:avLst>
          </a:prstGeom>
          <a:solidFill>
            <a:srgbClr val="FFE7E7"/>
          </a:solidFill>
          <a:ln w="9525"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rgbClr val="007A77"/>
              </a:solidFill>
            </a:endParaRPr>
          </a:p>
        </p:txBody>
      </p:sp>
      <p:sp>
        <p:nvSpPr>
          <p:cNvPr id="310284" name="AutoShape 13"/>
          <p:cNvSpPr/>
          <p:nvPr/>
        </p:nvSpPr>
        <p:spPr>
          <a:xfrm flipV="1">
            <a:off x="3198813" y="5588000"/>
            <a:ext cx="647700" cy="720725"/>
          </a:xfrm>
          <a:custGeom>
            <a:avLst/>
            <a:gdLst>
              <a:gd name="txL" fmla="*/ 12427 w 21600"/>
              <a:gd name="txT" fmla="*/ 2912 h 21600"/>
              <a:gd name="txR" fmla="*/ 18227 w 21600"/>
              <a:gd name="txB" fmla="*/ 9246 h 21600"/>
            </a:gdLst>
            <a:ahLst/>
            <a:cxnLst>
              <a:cxn ang="0">
                <a:pos x="2147483646" y="2147483646"/>
              </a:cxn>
              <a:cxn ang="0">
                <a:pos x="2147483646" y="0"/>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E7E7">
              <a:alpha val="100000"/>
            </a:srgbClr>
          </a:solid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310285" name="AutoShape 14"/>
          <p:cNvSpPr/>
          <p:nvPr/>
        </p:nvSpPr>
        <p:spPr>
          <a:xfrm>
            <a:off x="6581775" y="5013325"/>
            <a:ext cx="288925" cy="431800"/>
          </a:xfrm>
          <a:prstGeom prst="upArrow">
            <a:avLst>
              <a:gd name="adj1" fmla="val 50000"/>
              <a:gd name="adj2" fmla="val 37362"/>
            </a:avLst>
          </a:prstGeom>
          <a:solidFill>
            <a:srgbClr val="FFE7E7"/>
          </a:solidFill>
          <a:ln w="9525"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rgbClr val="007A77"/>
              </a:solidFill>
            </a:endParaRPr>
          </a:p>
        </p:txBody>
      </p:sp>
      <p:sp>
        <p:nvSpPr>
          <p:cNvPr id="310286" name="AutoShape 15"/>
          <p:cNvSpPr/>
          <p:nvPr/>
        </p:nvSpPr>
        <p:spPr>
          <a:xfrm>
            <a:off x="6581775" y="3429000"/>
            <a:ext cx="288925" cy="504825"/>
          </a:xfrm>
          <a:prstGeom prst="upArrow">
            <a:avLst>
              <a:gd name="adj1" fmla="val 50000"/>
              <a:gd name="adj2" fmla="val 43681"/>
            </a:avLst>
          </a:prstGeom>
          <a:solidFill>
            <a:srgbClr val="FFE7E7"/>
          </a:solidFill>
          <a:ln w="9525"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rgbClr val="007A77"/>
              </a:solidFill>
            </a:endParaRPr>
          </a:p>
        </p:txBody>
      </p:sp>
      <p:graphicFrame>
        <p:nvGraphicFramePr>
          <p:cNvPr id="310287" name="Object 15"/>
          <p:cNvGraphicFramePr>
            <a:graphicFrameLocks noGrp="1" noChangeAspect="1"/>
          </p:cNvGraphicFramePr>
          <p:nvPr>
            <p:ph sz="half" idx="1"/>
          </p:nvPr>
        </p:nvGraphicFramePr>
        <p:xfrm>
          <a:off x="5219700" y="1270000"/>
          <a:ext cx="3708400" cy="979488"/>
        </p:xfrm>
        <a:graphic>
          <a:graphicData uri="http://schemas.openxmlformats.org/presentationml/2006/ole">
            <mc:AlternateContent xmlns:mc="http://schemas.openxmlformats.org/markup-compatibility/2006">
              <mc:Choice xmlns:v="urn:schemas-microsoft-com:vml" Requires="v">
                <p:oleObj spid="_x0000_s3491" name="" r:id="rId13" imgW="2501900" imgH="660400" progId="Equation.DSMT4">
                  <p:embed/>
                </p:oleObj>
              </mc:Choice>
              <mc:Fallback>
                <p:oleObj name="" r:id="rId13" imgW="2501900" imgH="660400" progId="Equation.DSMT4">
                  <p:embed/>
                  <p:pic>
                    <p:nvPicPr>
                      <p:cNvPr id="0" name="图片 3490"/>
                      <p:cNvPicPr/>
                      <p:nvPr/>
                    </p:nvPicPr>
                    <p:blipFill>
                      <a:blip r:embed="rId14"/>
                      <a:srcRect/>
                      <a:stretch>
                        <a:fillRect/>
                      </a:stretch>
                    </p:blipFill>
                    <p:spPr>
                      <a:xfrm>
                        <a:off x="5219700" y="1270000"/>
                        <a:ext cx="3708400" cy="979488"/>
                      </a:xfrm>
                      <a:prstGeom prst="rect">
                        <a:avLst/>
                      </a:prstGeom>
                      <a:noFill/>
                      <a:ln w="38100">
                        <a:miter/>
                      </a:ln>
                    </p:spPr>
                  </p:pic>
                </p:oleObj>
              </mc:Fallback>
            </mc:AlternateContent>
          </a:graphicData>
        </a:graphic>
      </p:graphicFrame>
      <p:sp>
        <p:nvSpPr>
          <p:cNvPr id="310288" name="AutoShape 18"/>
          <p:cNvSpPr/>
          <p:nvPr/>
        </p:nvSpPr>
        <p:spPr>
          <a:xfrm>
            <a:off x="6581775" y="2205038"/>
            <a:ext cx="288925" cy="504825"/>
          </a:xfrm>
          <a:prstGeom prst="upArrow">
            <a:avLst>
              <a:gd name="adj1" fmla="val 50000"/>
              <a:gd name="adj2" fmla="val 43681"/>
            </a:avLst>
          </a:prstGeom>
          <a:solidFill>
            <a:srgbClr val="FFE7E7"/>
          </a:solidFill>
          <a:ln w="9525"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rgbClr val="007A77"/>
              </a:solidFill>
            </a:endParaRPr>
          </a:p>
        </p:txBody>
      </p:sp>
      <p:sp>
        <p:nvSpPr>
          <p:cNvPr id="223249" name="Rectangle 6"/>
          <p:cNvSpPr/>
          <p:nvPr/>
        </p:nvSpPr>
        <p:spPr>
          <a:xfrm>
            <a:off x="263525" y="115888"/>
            <a:ext cx="7980363" cy="11763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buClr>
                <a:srgbClr val="7979A5"/>
              </a:buClr>
              <a:buSzPct val="85000"/>
              <a:buFont typeface="Wingdings 2" panose="05020102010507070707" pitchFamily="18" charset="2"/>
              <a:buNone/>
            </a:pPr>
            <a:r>
              <a:rPr lang="en-US" altLang="zh-CN" sz="2400" b="1" dirty="0">
                <a:solidFill>
                  <a:srgbClr val="003399"/>
                </a:solidFill>
              </a:rPr>
              <a:t> </a:t>
            </a:r>
            <a:r>
              <a:rPr lang="zh-CN" altLang="en-US" b="1" dirty="0">
                <a:solidFill>
                  <a:srgbClr val="003399"/>
                </a:solidFill>
                <a:latin typeface="宋体" panose="02010600030101010101" pitchFamily="2" charset="-122"/>
              </a:rPr>
              <a:t>例</a:t>
            </a:r>
            <a:r>
              <a:rPr lang="en-US" altLang="zh-CN" b="1" dirty="0">
                <a:solidFill>
                  <a:srgbClr val="003399"/>
                </a:solidFill>
                <a:latin typeface="Times New Roman" panose="02020603050405020304" pitchFamily="18" charset="0"/>
              </a:rPr>
              <a:t>22</a:t>
            </a:r>
            <a:r>
              <a:rPr lang="en-US" altLang="zh-CN" b="1" dirty="0">
                <a:solidFill>
                  <a:srgbClr val="003399"/>
                </a:solidFill>
                <a:latin typeface="宋体" panose="02010600030101010101" pitchFamily="2" charset="-122"/>
              </a:rPr>
              <a:t> </a:t>
            </a:r>
            <a:r>
              <a:rPr lang="zh-CN" altLang="en-US" b="1" dirty="0">
                <a:solidFill>
                  <a:srgbClr val="003399"/>
                </a:solidFill>
                <a:latin typeface="宋体" panose="02010600030101010101" pitchFamily="2" charset="-122"/>
              </a:rPr>
              <a:t>位置随动系统的闭环传递函数</a:t>
            </a:r>
            <a:r>
              <a:rPr lang="en-US" altLang="zh-CN" b="1" dirty="0">
                <a:solidFill>
                  <a:srgbClr val="003399"/>
                </a:solidFill>
                <a:latin typeface="宋体" panose="02010600030101010101" pitchFamily="2" charset="-122"/>
              </a:rPr>
              <a:t>(</a:t>
            </a:r>
            <a:r>
              <a:rPr lang="zh-CN" altLang="en-US" b="1" dirty="0">
                <a:solidFill>
                  <a:srgbClr val="003399"/>
                </a:solidFill>
                <a:latin typeface="宋体" panose="02010600030101010101" pitchFamily="2" charset="-122"/>
              </a:rPr>
              <a:t>续</a:t>
            </a:r>
            <a:r>
              <a:rPr lang="en-US" altLang="zh-CN" b="1" dirty="0">
                <a:solidFill>
                  <a:srgbClr val="003399"/>
                </a:solidFill>
                <a:latin typeface="宋体" panose="02010600030101010101" pitchFamily="2" charset="-122"/>
              </a:rPr>
              <a:t>)</a:t>
            </a:r>
            <a:endParaRPr lang="en-US" altLang="zh-CN" b="1" dirty="0">
              <a:solidFill>
                <a:srgbClr val="003399"/>
              </a:solidFill>
              <a:latin typeface="宋体" panose="02010600030101010101" pitchFamily="2" charset="-122"/>
            </a:endParaRPr>
          </a:p>
          <a:p>
            <a:pPr marL="0" lvl="0" indent="0" algn="ctr" eaLnBrk="1" hangingPunct="1">
              <a:buClr>
                <a:srgbClr val="7979A5"/>
              </a:buClr>
              <a:buSzPct val="85000"/>
              <a:buFont typeface="Wingdings 2" panose="05020102010507070707" pitchFamily="18" charset="2"/>
              <a:buNone/>
            </a:pPr>
            <a:r>
              <a:rPr lang="zh-CN" altLang="en-US" b="1" dirty="0">
                <a:solidFill>
                  <a:srgbClr val="003399"/>
                </a:solidFill>
                <a:latin typeface="宋体" panose="02010600030101010101" pitchFamily="2" charset="-122"/>
              </a:rPr>
              <a:t> 整体流程图</a:t>
            </a:r>
            <a:endParaRPr lang="zh-CN" altLang="en-US" b="1" dirty="0">
              <a:solidFill>
                <a:srgbClr val="003399"/>
              </a:solidFill>
              <a:latin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0275"/>
                                        </p:tgtEl>
                                        <p:attrNameLst>
                                          <p:attrName>style.visibility</p:attrName>
                                        </p:attrNameLst>
                                      </p:cBhvr>
                                      <p:to>
                                        <p:strVal val="visible"/>
                                      </p:to>
                                    </p:set>
                                    <p:animEffect transition="in" filter="fade">
                                      <p:cBhvr>
                                        <p:cTn id="7" dur="500"/>
                                        <p:tgtEl>
                                          <p:spTgt spid="3102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0282"/>
                                        </p:tgtEl>
                                        <p:attrNameLst>
                                          <p:attrName>style.visibility</p:attrName>
                                        </p:attrNameLst>
                                      </p:cBhvr>
                                      <p:to>
                                        <p:strVal val="visible"/>
                                      </p:to>
                                    </p:set>
                                    <p:animEffect transition="in" filter="fade">
                                      <p:cBhvr>
                                        <p:cTn id="12" dur="500"/>
                                        <p:tgtEl>
                                          <p:spTgt spid="310282"/>
                                        </p:tgtEl>
                                      </p:cBhvr>
                                    </p:animEffect>
                                  </p:childTnLst>
                                </p:cTn>
                              </p:par>
                              <p:par>
                                <p:cTn id="13" presetID="10" presetClass="entr" presetSubtype="0" fill="hold" nodeType="withEffect">
                                  <p:stCondLst>
                                    <p:cond delay="0"/>
                                  </p:stCondLst>
                                  <p:childTnLst>
                                    <p:set>
                                      <p:cBhvr>
                                        <p:cTn id="14" dur="1" fill="hold">
                                          <p:stCondLst>
                                            <p:cond delay="0"/>
                                          </p:stCondLst>
                                        </p:cTn>
                                        <p:tgtEl>
                                          <p:spTgt spid="310276"/>
                                        </p:tgtEl>
                                        <p:attrNameLst>
                                          <p:attrName>style.visibility</p:attrName>
                                        </p:attrNameLst>
                                      </p:cBhvr>
                                      <p:to>
                                        <p:strVal val="visible"/>
                                      </p:to>
                                    </p:set>
                                    <p:animEffect transition="in" filter="fade">
                                      <p:cBhvr>
                                        <p:cTn id="15" dur="500"/>
                                        <p:tgtEl>
                                          <p:spTgt spid="31027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10277"/>
                                        </p:tgtEl>
                                        <p:attrNameLst>
                                          <p:attrName>style.visibility</p:attrName>
                                        </p:attrNameLst>
                                      </p:cBhvr>
                                      <p:to>
                                        <p:strVal val="visible"/>
                                      </p:to>
                                    </p:set>
                                    <p:animEffect transition="in" filter="fade">
                                      <p:cBhvr>
                                        <p:cTn id="20" dur="500"/>
                                        <p:tgtEl>
                                          <p:spTgt spid="31027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10283"/>
                                        </p:tgtEl>
                                        <p:attrNameLst>
                                          <p:attrName>style.visibility</p:attrName>
                                        </p:attrNameLst>
                                      </p:cBhvr>
                                      <p:to>
                                        <p:strVal val="visible"/>
                                      </p:to>
                                    </p:set>
                                    <p:animEffect transition="in" filter="fade">
                                      <p:cBhvr>
                                        <p:cTn id="25" dur="500"/>
                                        <p:tgtEl>
                                          <p:spTgt spid="31028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0278"/>
                                        </p:tgtEl>
                                        <p:attrNameLst>
                                          <p:attrName>style.visibility</p:attrName>
                                        </p:attrNameLst>
                                      </p:cBhvr>
                                      <p:to>
                                        <p:strVal val="visible"/>
                                      </p:to>
                                    </p:set>
                                    <p:animEffect transition="in" filter="fade">
                                      <p:cBhvr>
                                        <p:cTn id="30" dur="500"/>
                                        <p:tgtEl>
                                          <p:spTgt spid="31027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10284"/>
                                        </p:tgtEl>
                                        <p:attrNameLst>
                                          <p:attrName>style.visibility</p:attrName>
                                        </p:attrNameLst>
                                      </p:cBhvr>
                                      <p:to>
                                        <p:strVal val="visible"/>
                                      </p:to>
                                    </p:set>
                                    <p:animEffect transition="in" filter="fade">
                                      <p:cBhvr>
                                        <p:cTn id="35" dur="500"/>
                                        <p:tgtEl>
                                          <p:spTgt spid="31028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10279"/>
                                        </p:tgtEl>
                                        <p:attrNameLst>
                                          <p:attrName>style.visibility</p:attrName>
                                        </p:attrNameLst>
                                      </p:cBhvr>
                                      <p:to>
                                        <p:strVal val="visible"/>
                                      </p:to>
                                    </p:set>
                                    <p:animEffect transition="in" filter="fade">
                                      <p:cBhvr>
                                        <p:cTn id="40" dur="500"/>
                                        <p:tgtEl>
                                          <p:spTgt spid="31027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10285"/>
                                        </p:tgtEl>
                                        <p:attrNameLst>
                                          <p:attrName>style.visibility</p:attrName>
                                        </p:attrNameLst>
                                      </p:cBhvr>
                                      <p:to>
                                        <p:strVal val="visible"/>
                                      </p:to>
                                    </p:set>
                                    <p:animEffect transition="in" filter="fade">
                                      <p:cBhvr>
                                        <p:cTn id="45" dur="500"/>
                                        <p:tgtEl>
                                          <p:spTgt spid="31028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10280"/>
                                        </p:tgtEl>
                                        <p:attrNameLst>
                                          <p:attrName>style.visibility</p:attrName>
                                        </p:attrNameLst>
                                      </p:cBhvr>
                                      <p:to>
                                        <p:strVal val="visible"/>
                                      </p:to>
                                    </p:set>
                                    <p:animEffect transition="in" filter="fade">
                                      <p:cBhvr>
                                        <p:cTn id="50" dur="500"/>
                                        <p:tgtEl>
                                          <p:spTgt spid="31028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10286"/>
                                        </p:tgtEl>
                                        <p:attrNameLst>
                                          <p:attrName>style.visibility</p:attrName>
                                        </p:attrNameLst>
                                      </p:cBhvr>
                                      <p:to>
                                        <p:strVal val="visible"/>
                                      </p:to>
                                    </p:set>
                                    <p:animEffect transition="in" filter="fade">
                                      <p:cBhvr>
                                        <p:cTn id="55" dur="500"/>
                                        <p:tgtEl>
                                          <p:spTgt spid="31028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10281"/>
                                        </p:tgtEl>
                                        <p:attrNameLst>
                                          <p:attrName>style.visibility</p:attrName>
                                        </p:attrNameLst>
                                      </p:cBhvr>
                                      <p:to>
                                        <p:strVal val="visible"/>
                                      </p:to>
                                    </p:set>
                                    <p:animEffect transition="in" filter="fade">
                                      <p:cBhvr>
                                        <p:cTn id="60" dur="500"/>
                                        <p:tgtEl>
                                          <p:spTgt spid="310281"/>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310288"/>
                                        </p:tgtEl>
                                        <p:attrNameLst>
                                          <p:attrName>style.visibility</p:attrName>
                                        </p:attrNameLst>
                                      </p:cBhvr>
                                      <p:to>
                                        <p:strVal val="visible"/>
                                      </p:to>
                                    </p:set>
                                    <p:animEffect transition="in" filter="fade">
                                      <p:cBhvr>
                                        <p:cTn id="65" dur="500"/>
                                        <p:tgtEl>
                                          <p:spTgt spid="31028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10287"/>
                                        </p:tgtEl>
                                        <p:attrNameLst>
                                          <p:attrName>style.visibility</p:attrName>
                                        </p:attrNameLst>
                                      </p:cBhvr>
                                      <p:to>
                                        <p:strVal val="visible"/>
                                      </p:to>
                                    </p:set>
                                    <p:animEffect transition="in" filter="fade">
                                      <p:cBhvr>
                                        <p:cTn id="70" dur="500"/>
                                        <p:tgtEl>
                                          <p:spTgt spid="310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282" grpId="0" animBg="1"/>
      <p:bldP spid="310283" grpId="0" animBg="1"/>
      <p:bldP spid="310285" grpId="0" animBg="1"/>
      <p:bldP spid="310286" grpId="0" animBg="1"/>
      <p:bldP spid="31028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82"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rgbClr val="003399"/>
                </a:solidFill>
              </a:rPr>
            </a:fld>
            <a:endParaRPr lang="en-US" altLang="zh-CN" sz="1400" b="1" dirty="0">
              <a:solidFill>
                <a:srgbClr val="003399"/>
              </a:solidFill>
            </a:endParaRPr>
          </a:p>
        </p:txBody>
      </p:sp>
      <p:sp>
        <p:nvSpPr>
          <p:cNvPr id="225283" name="Rectangle 2"/>
          <p:cNvSpPr>
            <a:spLocks noGrp="1" noRot="1"/>
          </p:cNvSpPr>
          <p:nvPr>
            <p:ph type="body" idx="4294967295"/>
          </p:nvPr>
        </p:nvSpPr>
        <p:spPr>
          <a:xfrm>
            <a:off x="-36512" y="44450"/>
            <a:ext cx="8820150" cy="1081088"/>
          </a:xfrm>
          <a:ln/>
        </p:spPr>
        <p:txBody>
          <a:bodyPr vert="horz" wrap="square" lIns="91440" tIns="45720" rIns="91440" bIns="45720" anchor="t" anchorCtr="0"/>
          <a:p>
            <a:pPr eaLnBrk="1" hangingPunct="1">
              <a:buNone/>
            </a:pPr>
            <a:r>
              <a:rPr lang="en-US" altLang="zh-CN" b="1" dirty="0">
                <a:cs typeface="Times New Roman" panose="02020603050405020304" pitchFamily="18" charset="0"/>
              </a:rPr>
              <a:t> </a:t>
            </a:r>
            <a:r>
              <a:rPr lang="zh-CN" altLang="en-US" b="1" dirty="0">
                <a:latin typeface="宋体" panose="02010600030101010101" pitchFamily="2" charset="-122"/>
              </a:rPr>
              <a:t>例</a:t>
            </a:r>
            <a:r>
              <a:rPr lang="en-US" altLang="zh-CN" b="1" dirty="0">
                <a:latin typeface="Times New Roman" panose="02020603050405020304" pitchFamily="18" charset="0"/>
              </a:rPr>
              <a:t>23 </a:t>
            </a:r>
            <a:r>
              <a:rPr lang="en-US" altLang="zh-CN" b="1" dirty="0">
                <a:latin typeface="宋体" panose="02010600030101010101" pitchFamily="2" charset="-122"/>
              </a:rPr>
              <a:t> </a:t>
            </a:r>
            <a:r>
              <a:rPr lang="zh-CN" altLang="en-US" b="1" dirty="0"/>
              <a:t>简化结构图，并求系统传递函</a:t>
            </a:r>
            <a:r>
              <a:rPr lang="en-US" altLang="zh-CN" b="1" dirty="0"/>
              <a:t>数</a:t>
            </a:r>
            <a:r>
              <a:rPr lang="en-US" altLang="zh-CN" b="1" i="1" dirty="0">
                <a:latin typeface="Times New Roman" panose="02020603050405020304" pitchFamily="18" charset="0"/>
                <a:cs typeface="Times New Roman" panose="02020603050405020304" pitchFamily="18" charset="0"/>
              </a:rPr>
              <a:t>C</a:t>
            </a:r>
            <a:r>
              <a:rPr lang="en-US" altLang="zh-CN" b="1" dirty="0">
                <a:latin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s</a:t>
            </a:r>
            <a:r>
              <a:rPr lang="en-US" altLang="zh-CN" b="1" dirty="0">
                <a:latin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R</a:t>
            </a:r>
            <a:r>
              <a:rPr lang="en-US" altLang="zh-CN" b="1" dirty="0">
                <a:latin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s</a:t>
            </a:r>
            <a:r>
              <a:rPr lang="en-US" altLang="zh-CN" b="1" dirty="0">
                <a:latin typeface="Times New Roman" panose="02020603050405020304" pitchFamily="18" charset="0"/>
              </a:rPr>
              <a:t>)</a:t>
            </a:r>
            <a:r>
              <a:rPr lang="en-US" altLang="zh-CN" b="1" dirty="0"/>
              <a:t> </a:t>
            </a:r>
            <a:endParaRPr lang="zh-CN" altLang="en-US" sz="2800" b="1" dirty="0">
              <a:latin typeface="宋体" panose="02010600030101010101" pitchFamily="2" charset="-122"/>
            </a:endParaRPr>
          </a:p>
          <a:p>
            <a:pPr eaLnBrk="1" hangingPunct="1">
              <a:buNone/>
            </a:pPr>
            <a:endParaRPr lang="en-US" altLang="zh-CN" sz="2800" b="1" dirty="0"/>
          </a:p>
        </p:txBody>
      </p:sp>
      <p:graphicFrame>
        <p:nvGraphicFramePr>
          <p:cNvPr id="312324" name="Object 4"/>
          <p:cNvGraphicFramePr>
            <a:graphicFrameLocks noChangeAspect="1"/>
          </p:cNvGraphicFramePr>
          <p:nvPr/>
        </p:nvGraphicFramePr>
        <p:xfrm>
          <a:off x="971550" y="4221163"/>
          <a:ext cx="7353300" cy="1152525"/>
        </p:xfrm>
        <a:graphic>
          <a:graphicData uri="http://schemas.openxmlformats.org/presentationml/2006/ole">
            <mc:AlternateContent xmlns:mc="http://schemas.openxmlformats.org/markup-compatibility/2006">
              <mc:Choice xmlns:v="urn:schemas-microsoft-com:vml" Requires="v">
                <p:oleObj spid="_x0000_s3495" name="" r:id="rId1" imgW="2755900" imgH="431800" progId="Equation.3">
                  <p:embed/>
                </p:oleObj>
              </mc:Choice>
              <mc:Fallback>
                <p:oleObj name="" r:id="rId1" imgW="2755900" imgH="431800" progId="Equation.3">
                  <p:embed/>
                  <p:pic>
                    <p:nvPicPr>
                      <p:cNvPr id="0" name="图片 3494"/>
                      <p:cNvPicPr/>
                      <p:nvPr/>
                    </p:nvPicPr>
                    <p:blipFill>
                      <a:blip r:embed="rId2"/>
                      <a:stretch>
                        <a:fillRect/>
                      </a:stretch>
                    </p:blipFill>
                    <p:spPr>
                      <a:xfrm>
                        <a:off x="971550" y="4221163"/>
                        <a:ext cx="7353300" cy="1152525"/>
                      </a:xfrm>
                      <a:prstGeom prst="rect">
                        <a:avLst/>
                      </a:prstGeom>
                      <a:noFill/>
                      <a:ln w="38100">
                        <a:noFill/>
                        <a:miter/>
                      </a:ln>
                    </p:spPr>
                  </p:pic>
                </p:oleObj>
              </mc:Fallback>
            </mc:AlternateContent>
          </a:graphicData>
        </a:graphic>
      </p:graphicFrame>
      <p:pic>
        <p:nvPicPr>
          <p:cNvPr id="312325" name="Picture 4" descr="2-49"/>
          <p:cNvPicPr>
            <a:picLocks noChangeAspect="1"/>
          </p:cNvPicPr>
          <p:nvPr/>
        </p:nvPicPr>
        <p:blipFill>
          <a:blip r:embed="rId3"/>
          <a:stretch>
            <a:fillRect/>
          </a:stretch>
        </p:blipFill>
        <p:spPr>
          <a:xfrm>
            <a:off x="1258888" y="1125538"/>
            <a:ext cx="6789737" cy="2159000"/>
          </a:xfrm>
          <a:prstGeom prst="rect">
            <a:avLst/>
          </a:prstGeom>
          <a:noFill/>
          <a:ln w="9525">
            <a:noFill/>
          </a:ln>
        </p:spPr>
      </p:pic>
      <p:graphicFrame>
        <p:nvGraphicFramePr>
          <p:cNvPr id="312326" name="Object 5"/>
          <p:cNvGraphicFramePr>
            <a:graphicFrameLocks noChangeAspect="1"/>
          </p:cNvGraphicFramePr>
          <p:nvPr/>
        </p:nvGraphicFramePr>
        <p:xfrm>
          <a:off x="1331913" y="3933825"/>
          <a:ext cx="6789737" cy="2074863"/>
        </p:xfrm>
        <a:graphic>
          <a:graphicData uri="http://schemas.openxmlformats.org/presentationml/2006/ole">
            <mc:AlternateContent xmlns:mc="http://schemas.openxmlformats.org/markup-compatibility/2006">
              <mc:Choice xmlns:v="urn:schemas-microsoft-com:vml" Requires="v">
                <p:oleObj spid="_x0000_s3492" name="" r:id="rId4" imgW="3895725" imgH="1190625" progId="Paint.Picture">
                  <p:embed/>
                </p:oleObj>
              </mc:Choice>
              <mc:Fallback>
                <p:oleObj name="" r:id="rId4" imgW="3895725" imgH="1190625" progId="Paint.Picture">
                  <p:embed/>
                  <p:pic>
                    <p:nvPicPr>
                      <p:cNvPr id="0" name="图片 3491"/>
                      <p:cNvPicPr/>
                      <p:nvPr/>
                    </p:nvPicPr>
                    <p:blipFill>
                      <a:blip r:embed="rId5"/>
                      <a:stretch>
                        <a:fillRect/>
                      </a:stretch>
                    </p:blipFill>
                    <p:spPr>
                      <a:xfrm>
                        <a:off x="1331913" y="3933825"/>
                        <a:ext cx="6789737" cy="2074863"/>
                      </a:xfrm>
                      <a:prstGeom prst="rect">
                        <a:avLst/>
                      </a:prstGeom>
                      <a:noFill/>
                      <a:ln w="38100">
                        <a:noFill/>
                        <a:miter/>
                      </a:ln>
                    </p:spPr>
                  </p:pic>
                </p:oleObj>
              </mc:Fallback>
            </mc:AlternateContent>
          </a:graphicData>
        </a:graphic>
      </p:graphicFrame>
      <p:graphicFrame>
        <p:nvGraphicFramePr>
          <p:cNvPr id="312327" name="Object 8"/>
          <p:cNvGraphicFramePr>
            <a:graphicFrameLocks noChangeAspect="1"/>
          </p:cNvGraphicFramePr>
          <p:nvPr/>
        </p:nvGraphicFramePr>
        <p:xfrm>
          <a:off x="1403350" y="4086225"/>
          <a:ext cx="6789738" cy="1863725"/>
        </p:xfrm>
        <a:graphic>
          <a:graphicData uri="http://schemas.openxmlformats.org/presentationml/2006/ole">
            <mc:AlternateContent xmlns:mc="http://schemas.openxmlformats.org/markup-compatibility/2006">
              <mc:Choice xmlns:v="urn:schemas-microsoft-com:vml" Requires="v">
                <p:oleObj spid="_x0000_s3494" name="" r:id="rId6" imgW="3819525" imgH="1047750" progId="Paint.Picture">
                  <p:embed/>
                </p:oleObj>
              </mc:Choice>
              <mc:Fallback>
                <p:oleObj name="" r:id="rId6" imgW="3819525" imgH="1047750" progId="Paint.Picture">
                  <p:embed/>
                  <p:pic>
                    <p:nvPicPr>
                      <p:cNvPr id="0" name="图片 3493"/>
                      <p:cNvPicPr/>
                      <p:nvPr/>
                    </p:nvPicPr>
                    <p:blipFill>
                      <a:blip r:embed="rId7"/>
                      <a:stretch>
                        <a:fillRect/>
                      </a:stretch>
                    </p:blipFill>
                    <p:spPr>
                      <a:xfrm>
                        <a:off x="1403350" y="4086225"/>
                        <a:ext cx="6789738" cy="1863725"/>
                      </a:xfrm>
                      <a:prstGeom prst="rect">
                        <a:avLst/>
                      </a:prstGeom>
                      <a:noFill/>
                      <a:ln w="38100">
                        <a:noFill/>
                        <a:miter/>
                      </a:ln>
                    </p:spPr>
                  </p:pic>
                </p:oleObj>
              </mc:Fallback>
            </mc:AlternateContent>
          </a:graphicData>
        </a:graphic>
      </p:graphicFrame>
      <p:graphicFrame>
        <p:nvGraphicFramePr>
          <p:cNvPr id="312328" name="Object 10"/>
          <p:cNvGraphicFramePr>
            <a:graphicFrameLocks noChangeAspect="1"/>
          </p:cNvGraphicFramePr>
          <p:nvPr/>
        </p:nvGraphicFramePr>
        <p:xfrm>
          <a:off x="1311275" y="3903663"/>
          <a:ext cx="6789738" cy="2408237"/>
        </p:xfrm>
        <a:graphic>
          <a:graphicData uri="http://schemas.openxmlformats.org/presentationml/2006/ole">
            <mc:AlternateContent xmlns:mc="http://schemas.openxmlformats.org/markup-compatibility/2006">
              <mc:Choice xmlns:v="urn:schemas-microsoft-com:vml" Requires="v">
                <p:oleObj spid="_x0000_s3493" name="" r:id="rId8" imgW="3276600" imgH="1162050" progId="Paint.Picture">
                  <p:embed/>
                </p:oleObj>
              </mc:Choice>
              <mc:Fallback>
                <p:oleObj name="" r:id="rId8" imgW="3276600" imgH="1162050" progId="Paint.Picture">
                  <p:embed/>
                  <p:pic>
                    <p:nvPicPr>
                      <p:cNvPr id="0" name="图片 3492"/>
                      <p:cNvPicPr/>
                      <p:nvPr/>
                    </p:nvPicPr>
                    <p:blipFill>
                      <a:blip r:embed="rId9"/>
                      <a:stretch>
                        <a:fillRect/>
                      </a:stretch>
                    </p:blipFill>
                    <p:spPr>
                      <a:xfrm>
                        <a:off x="1311275" y="3903663"/>
                        <a:ext cx="6789738" cy="2408237"/>
                      </a:xfrm>
                      <a:prstGeom prst="rect">
                        <a:avLst/>
                      </a:prstGeom>
                      <a:noFill/>
                      <a:ln w="38100">
                        <a:noFill/>
                        <a:miter/>
                      </a:ln>
                    </p:spPr>
                  </p:pic>
                </p:oleObj>
              </mc:Fallback>
            </mc:AlternateContent>
          </a:graphicData>
        </a:graphic>
      </p:graphicFrame>
      <p:graphicFrame>
        <p:nvGraphicFramePr>
          <p:cNvPr id="312329" name="Object 12"/>
          <p:cNvGraphicFramePr>
            <a:graphicFrameLocks noChangeAspect="1"/>
          </p:cNvGraphicFramePr>
          <p:nvPr/>
        </p:nvGraphicFramePr>
        <p:xfrm>
          <a:off x="1304925" y="4221163"/>
          <a:ext cx="6789738" cy="1373187"/>
        </p:xfrm>
        <a:graphic>
          <a:graphicData uri="http://schemas.openxmlformats.org/presentationml/2006/ole">
            <mc:AlternateContent xmlns:mc="http://schemas.openxmlformats.org/markup-compatibility/2006">
              <mc:Choice xmlns:v="urn:schemas-microsoft-com:vml" Requires="v">
                <p:oleObj spid="_x0000_s3496" name="" r:id="rId10" imgW="2781300" imgH="561975" progId="Paint.Picture">
                  <p:embed/>
                </p:oleObj>
              </mc:Choice>
              <mc:Fallback>
                <p:oleObj name="" r:id="rId10" imgW="2781300" imgH="561975" progId="Paint.Picture">
                  <p:embed/>
                  <p:pic>
                    <p:nvPicPr>
                      <p:cNvPr id="0" name="图片 3495"/>
                      <p:cNvPicPr/>
                      <p:nvPr/>
                    </p:nvPicPr>
                    <p:blipFill>
                      <a:blip r:embed="rId11"/>
                      <a:stretch>
                        <a:fillRect/>
                      </a:stretch>
                    </p:blipFill>
                    <p:spPr>
                      <a:xfrm>
                        <a:off x="1304925" y="4221163"/>
                        <a:ext cx="6789738" cy="1373187"/>
                      </a:xfrm>
                      <a:prstGeom prst="rect">
                        <a:avLst/>
                      </a:prstGeom>
                      <a:noFill/>
                      <a:ln w="38100">
                        <a:noFill/>
                        <a:miter/>
                      </a:ln>
                    </p:spPr>
                  </p:pic>
                </p:oleObj>
              </mc:Fallback>
            </mc:AlternateContent>
          </a:graphicData>
        </a:graphic>
      </p:graphicFrame>
      <p:sp>
        <p:nvSpPr>
          <p:cNvPr id="312330" name="AutoShape 14"/>
          <p:cNvSpPr/>
          <p:nvPr/>
        </p:nvSpPr>
        <p:spPr>
          <a:xfrm flipV="1">
            <a:off x="3492500" y="2205038"/>
            <a:ext cx="1584325" cy="503237"/>
          </a:xfrm>
          <a:prstGeom prst="curvedDownArrow">
            <a:avLst>
              <a:gd name="adj1" fmla="val 17548"/>
              <a:gd name="adj2" fmla="val 79814"/>
              <a:gd name="adj3" fmla="val 26254"/>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rgbClr val="007A77"/>
              </a:solidFill>
            </a:endParaRPr>
          </a:p>
        </p:txBody>
      </p:sp>
      <p:sp>
        <p:nvSpPr>
          <p:cNvPr id="312331" name="Rectangle 2"/>
          <p:cNvSpPr txBox="1">
            <a:spLocks noRot="1"/>
          </p:cNvSpPr>
          <p:nvPr/>
        </p:nvSpPr>
        <p:spPr>
          <a:xfrm>
            <a:off x="3006725" y="3357563"/>
            <a:ext cx="3652838" cy="576262"/>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342900" lvl="0" indent="-342900" algn="just" eaLnBrk="1" hangingPunct="1">
              <a:buNone/>
            </a:pPr>
            <a:r>
              <a:rPr lang="en-US" altLang="zh-CN" sz="2800" b="1" dirty="0">
                <a:cs typeface="Times New Roman" panose="02020603050405020304" pitchFamily="18" charset="0"/>
              </a:rPr>
              <a:t> </a:t>
            </a:r>
            <a:r>
              <a:rPr lang="zh-CN" altLang="en-US" sz="2800" b="1" dirty="0">
                <a:cs typeface="Times New Roman" panose="02020603050405020304" pitchFamily="18" charset="0"/>
              </a:rPr>
              <a:t>多回路系统结构图</a:t>
            </a:r>
            <a:endParaRPr lang="en-US" altLang="zh-CN" sz="2800" b="1" dirty="0"/>
          </a:p>
        </p:txBody>
      </p:sp>
      <p:sp>
        <p:nvSpPr>
          <p:cNvPr id="312332" name="Rectangle 2"/>
          <p:cNvSpPr txBox="1">
            <a:spLocks noRot="1"/>
          </p:cNvSpPr>
          <p:nvPr/>
        </p:nvSpPr>
        <p:spPr>
          <a:xfrm>
            <a:off x="2268538" y="6092825"/>
            <a:ext cx="5183187" cy="576263"/>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342900" lvl="0" indent="-342900" algn="ctr" eaLnBrk="1" hangingPunct="1">
              <a:buNone/>
            </a:pPr>
            <a:r>
              <a:rPr lang="en-US" altLang="zh-CN" sz="2800" b="1" dirty="0">
                <a:cs typeface="Times New Roman" panose="02020603050405020304" pitchFamily="18" charset="0"/>
              </a:rPr>
              <a:t> </a:t>
            </a:r>
            <a:r>
              <a:rPr lang="zh-CN" altLang="en-US" sz="2800" b="1" dirty="0">
                <a:cs typeface="Times New Roman" panose="02020603050405020304" pitchFamily="18" charset="0"/>
              </a:rPr>
              <a:t>多回路系统结构图简化步骤一</a:t>
            </a:r>
            <a:endParaRPr lang="en-US" altLang="zh-CN" sz="2800" b="1" dirty="0"/>
          </a:p>
        </p:txBody>
      </p:sp>
      <p:sp>
        <p:nvSpPr>
          <p:cNvPr id="312333" name="Rectangle 2"/>
          <p:cNvSpPr txBox="1">
            <a:spLocks noRot="1"/>
          </p:cNvSpPr>
          <p:nvPr/>
        </p:nvSpPr>
        <p:spPr>
          <a:xfrm>
            <a:off x="2411413" y="5876925"/>
            <a:ext cx="4933950" cy="576263"/>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342900" lvl="0" indent="-342900" algn="ctr" eaLnBrk="1" hangingPunct="1">
              <a:buNone/>
            </a:pPr>
            <a:r>
              <a:rPr lang="en-US" altLang="zh-CN" sz="2800" b="1" dirty="0">
                <a:cs typeface="Times New Roman" panose="02020603050405020304" pitchFamily="18" charset="0"/>
              </a:rPr>
              <a:t> </a:t>
            </a:r>
            <a:r>
              <a:rPr lang="zh-CN" altLang="en-US" sz="2800" b="1" dirty="0">
                <a:cs typeface="Times New Roman" panose="02020603050405020304" pitchFamily="18" charset="0"/>
              </a:rPr>
              <a:t>多回路系统结构图简化步骤二</a:t>
            </a:r>
            <a:endParaRPr lang="zh-CN" altLang="en-US" sz="2800" b="1" dirty="0">
              <a:latin typeface="宋体" panose="02010600030101010101" pitchFamily="2" charset="-122"/>
            </a:endParaRPr>
          </a:p>
          <a:p>
            <a:pPr marL="342900" lvl="0" indent="-342900" eaLnBrk="1" hangingPunct="1">
              <a:buNone/>
            </a:pPr>
            <a:endParaRPr lang="en-US" altLang="zh-CN" sz="2800" b="1" dirty="0"/>
          </a:p>
        </p:txBody>
      </p:sp>
      <p:sp>
        <p:nvSpPr>
          <p:cNvPr id="312334" name="Rectangle 2"/>
          <p:cNvSpPr txBox="1">
            <a:spLocks noRot="1"/>
          </p:cNvSpPr>
          <p:nvPr/>
        </p:nvSpPr>
        <p:spPr>
          <a:xfrm>
            <a:off x="2268538" y="6381750"/>
            <a:ext cx="4932362" cy="576263"/>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342900" lvl="0" indent="-342900" algn="ctr" eaLnBrk="1" hangingPunct="1">
              <a:buNone/>
            </a:pPr>
            <a:r>
              <a:rPr lang="en-US" altLang="zh-CN" sz="2800" b="1" dirty="0">
                <a:cs typeface="Times New Roman" panose="02020603050405020304" pitchFamily="18" charset="0"/>
              </a:rPr>
              <a:t> </a:t>
            </a:r>
            <a:r>
              <a:rPr lang="zh-CN" altLang="en-US" sz="2800" b="1" dirty="0">
                <a:cs typeface="Times New Roman" panose="02020603050405020304" pitchFamily="18" charset="0"/>
              </a:rPr>
              <a:t>多回路系统结构图简化步骤三</a:t>
            </a:r>
            <a:endParaRPr lang="zh-CN" altLang="en-US" sz="2800" b="1" dirty="0">
              <a:latin typeface="宋体" panose="02010600030101010101" pitchFamily="2" charset="-122"/>
            </a:endParaRPr>
          </a:p>
          <a:p>
            <a:pPr marL="342900" lvl="0" indent="-342900" eaLnBrk="1" hangingPunct="1">
              <a:buNone/>
            </a:pPr>
            <a:endParaRPr lang="en-US" altLang="zh-CN" sz="2800" b="1" dirty="0"/>
          </a:p>
        </p:txBody>
      </p:sp>
      <p:sp>
        <p:nvSpPr>
          <p:cNvPr id="312335" name="Rectangle 2"/>
          <p:cNvSpPr txBox="1">
            <a:spLocks noRot="1"/>
          </p:cNvSpPr>
          <p:nvPr/>
        </p:nvSpPr>
        <p:spPr>
          <a:xfrm>
            <a:off x="2232025" y="5732463"/>
            <a:ext cx="4932363" cy="576262"/>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342900" lvl="0" indent="-342900" algn="ctr" eaLnBrk="1" hangingPunct="1">
              <a:buNone/>
            </a:pPr>
            <a:r>
              <a:rPr lang="en-US" altLang="zh-CN" sz="2800" b="1" dirty="0">
                <a:cs typeface="Times New Roman" panose="02020603050405020304" pitchFamily="18" charset="0"/>
              </a:rPr>
              <a:t> </a:t>
            </a:r>
            <a:r>
              <a:rPr lang="zh-CN" altLang="en-US" sz="2800" b="1" dirty="0">
                <a:cs typeface="Times New Roman" panose="02020603050405020304" pitchFamily="18" charset="0"/>
              </a:rPr>
              <a:t>多回路系统结构图简化步骤四</a:t>
            </a:r>
            <a:endParaRPr lang="zh-CN" altLang="en-US" sz="2800" b="1" dirty="0">
              <a:latin typeface="宋体" panose="02010600030101010101" pitchFamily="2" charset="-122"/>
            </a:endParaRPr>
          </a:p>
          <a:p>
            <a:pPr marL="342900" lvl="0" indent="-342900" eaLnBrk="1" hangingPunct="1">
              <a:buNone/>
            </a:pPr>
            <a:endParaRPr lang="en-US" altLang="zh-CN" sz="2800" b="1" dirty="0"/>
          </a:p>
        </p:txBody>
      </p:sp>
      <p:sp>
        <p:nvSpPr>
          <p:cNvPr id="312336" name="Rectangle 2"/>
          <p:cNvSpPr txBox="1">
            <a:spLocks noRot="1"/>
          </p:cNvSpPr>
          <p:nvPr/>
        </p:nvSpPr>
        <p:spPr>
          <a:xfrm>
            <a:off x="34925" y="3429000"/>
            <a:ext cx="3241675" cy="576263"/>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342900" lvl="0" indent="-342900" algn="ctr" eaLnBrk="1" hangingPunct="1">
              <a:buNone/>
            </a:pPr>
            <a:r>
              <a:rPr lang="en-US" altLang="zh-CN" sz="2800" b="1" dirty="0">
                <a:latin typeface="宋体" panose="02010600030101010101" pitchFamily="2" charset="-122"/>
                <a:cs typeface="Times New Roman" panose="02020603050405020304" pitchFamily="18" charset="0"/>
              </a:rPr>
              <a:t> </a:t>
            </a:r>
            <a:r>
              <a:rPr lang="zh-CN" altLang="en-US" sz="2800" b="1" dirty="0">
                <a:latin typeface="宋体" panose="02010600030101010101" pitchFamily="2" charset="-122"/>
              </a:rPr>
              <a:t>系统的传递函数为</a:t>
            </a:r>
            <a:endParaRPr lang="zh-CN" altLang="en-US" sz="2800" b="1" dirty="0">
              <a:latin typeface="宋体" panose="02010600030101010101" pitchFamily="2" charset="-122"/>
            </a:endParaRPr>
          </a:p>
          <a:p>
            <a:pPr marL="342900" lvl="0" indent="-342900" eaLnBrk="1" hangingPunct="1">
              <a:buNone/>
            </a:pPr>
            <a:endParaRPr lang="en-US" altLang="zh-CN" sz="2800" b="1" dirty="0"/>
          </a:p>
        </p:txBody>
      </p:sp>
      <p:sp>
        <p:nvSpPr>
          <p:cNvPr id="225297" name="灯片编号占位符 1"/>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dirty="0">
                <a:solidFill>
                  <a:srgbClr val="002699"/>
                </a:solidFill>
              </a:rPr>
            </a:fld>
            <a:endParaRPr lang="en-US" altLang="zh-CN" sz="1400" dirty="0">
              <a:solidFill>
                <a:srgbClr val="002699"/>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2325"/>
                                        </p:tgtEl>
                                        <p:attrNameLst>
                                          <p:attrName>style.visibility</p:attrName>
                                        </p:attrNameLst>
                                      </p:cBhvr>
                                      <p:to>
                                        <p:strVal val="visible"/>
                                      </p:to>
                                    </p:set>
                                    <p:animEffect transition="in" filter="fade">
                                      <p:cBhvr>
                                        <p:cTn id="7" dur="500"/>
                                        <p:tgtEl>
                                          <p:spTgt spid="3123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2331"/>
                                        </p:tgtEl>
                                        <p:attrNameLst>
                                          <p:attrName>style.visibility</p:attrName>
                                        </p:attrNameLst>
                                      </p:cBhvr>
                                      <p:to>
                                        <p:strVal val="visible"/>
                                      </p:to>
                                    </p:set>
                                    <p:animEffect transition="in" filter="fade">
                                      <p:cBhvr>
                                        <p:cTn id="10" dur="500"/>
                                        <p:tgtEl>
                                          <p:spTgt spid="3123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12330"/>
                                        </p:tgtEl>
                                        <p:attrNameLst>
                                          <p:attrName>style.visibility</p:attrName>
                                        </p:attrNameLst>
                                      </p:cBhvr>
                                      <p:to>
                                        <p:strVal val="visible"/>
                                      </p:to>
                                    </p:set>
                                    <p:animEffect transition="in" filter="fade">
                                      <p:cBhvr>
                                        <p:cTn id="15" dur="500"/>
                                        <p:tgtEl>
                                          <p:spTgt spid="31233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12326"/>
                                        </p:tgtEl>
                                        <p:attrNameLst>
                                          <p:attrName>style.visibility</p:attrName>
                                        </p:attrNameLst>
                                      </p:cBhvr>
                                      <p:to>
                                        <p:strVal val="visible"/>
                                      </p:to>
                                    </p:set>
                                    <p:animEffect transition="in" filter="fade">
                                      <p:cBhvr>
                                        <p:cTn id="20" dur="500"/>
                                        <p:tgtEl>
                                          <p:spTgt spid="31232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12332"/>
                                        </p:tgtEl>
                                        <p:attrNameLst>
                                          <p:attrName>style.visibility</p:attrName>
                                        </p:attrNameLst>
                                      </p:cBhvr>
                                      <p:to>
                                        <p:strVal val="visible"/>
                                      </p:to>
                                    </p:set>
                                    <p:animEffect transition="in" filter="fade">
                                      <p:cBhvr>
                                        <p:cTn id="23" dur="500"/>
                                        <p:tgtEl>
                                          <p:spTgt spid="31233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312325"/>
                                        </p:tgtEl>
                                      </p:cBhvr>
                                    </p:animEffect>
                                    <p:set>
                                      <p:cBhvr>
                                        <p:cTn id="28" dur="1" fill="hold">
                                          <p:stCondLst>
                                            <p:cond delay="499"/>
                                          </p:stCondLst>
                                        </p:cTn>
                                        <p:tgtEl>
                                          <p:spTgt spid="312325"/>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312331"/>
                                        </p:tgtEl>
                                      </p:cBhvr>
                                    </p:animEffect>
                                    <p:set>
                                      <p:cBhvr>
                                        <p:cTn id="31" dur="1" fill="hold">
                                          <p:stCondLst>
                                            <p:cond delay="499"/>
                                          </p:stCondLst>
                                        </p:cTn>
                                        <p:tgtEl>
                                          <p:spTgt spid="312331"/>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312330"/>
                                        </p:tgtEl>
                                      </p:cBhvr>
                                    </p:animEffect>
                                    <p:set>
                                      <p:cBhvr>
                                        <p:cTn id="34" dur="1" fill="hold">
                                          <p:stCondLst>
                                            <p:cond delay="499"/>
                                          </p:stCondLst>
                                        </p:cTn>
                                        <p:tgtEl>
                                          <p:spTgt spid="312330"/>
                                        </p:tgtEl>
                                        <p:attrNameLst>
                                          <p:attrName>style.visibility</p:attrName>
                                        </p:attrNameLst>
                                      </p:cBhvr>
                                      <p:to>
                                        <p:strVal val="hidden"/>
                                      </p:to>
                                    </p:set>
                                  </p:childTnLst>
                                </p:cTn>
                              </p:par>
                              <p:par>
                                <p:cTn id="35" presetID="64" presetClass="path" presetSubtype="0" accel="50000" decel="50000" fill="hold" nodeType="withEffect">
                                  <p:stCondLst>
                                    <p:cond delay="0"/>
                                  </p:stCondLst>
                                  <p:childTnLst>
                                    <p:animMotion origin="layout" path="M -0.00903 -0.16181 L -0.00903 -0.41181 " pathEditMode="relative" rAng="0" ptsTypes="AA">
                                      <p:cBhvr>
                                        <p:cTn id="36" dur="2000" fill="hold"/>
                                        <p:tgtEl>
                                          <p:spTgt spid="312326"/>
                                        </p:tgtEl>
                                        <p:attrNameLst>
                                          <p:attrName>ppt_x</p:attrName>
                                          <p:attrName>ppt_y</p:attrName>
                                        </p:attrNameLst>
                                      </p:cBhvr>
                                      <p:rCtr x="0" y="-12400"/>
                                    </p:animMotion>
                                  </p:childTnLst>
                                </p:cTn>
                              </p:par>
                              <p:par>
                                <p:cTn id="37" presetID="64" presetClass="path" presetSubtype="0" accel="50000" decel="50000" fill="hold" grpId="1" nodeType="withEffect">
                                  <p:stCondLst>
                                    <p:cond delay="0"/>
                                  </p:stCondLst>
                                  <p:childTnLst>
                                    <p:animMotion origin="layout" path="M -0.02361 -0.15926 L -0.02361 -0.40926 " pathEditMode="relative" rAng="0" ptsTypes="AA">
                                      <p:cBhvr>
                                        <p:cTn id="38" dur="2000" fill="hold"/>
                                        <p:tgtEl>
                                          <p:spTgt spid="312332"/>
                                        </p:tgtEl>
                                        <p:attrNameLst>
                                          <p:attrName>ppt_x</p:attrName>
                                          <p:attrName>ppt_y</p:attrName>
                                        </p:attrNameLst>
                                      </p:cBhvr>
                                      <p:rCtr x="0" y="-12400"/>
                                    </p:animMotion>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12327"/>
                                        </p:tgtEl>
                                        <p:attrNameLst>
                                          <p:attrName>style.visibility</p:attrName>
                                        </p:attrNameLst>
                                      </p:cBhvr>
                                      <p:to>
                                        <p:strVal val="visible"/>
                                      </p:to>
                                    </p:set>
                                    <p:animEffect transition="in" filter="fade">
                                      <p:cBhvr>
                                        <p:cTn id="43" dur="500"/>
                                        <p:tgtEl>
                                          <p:spTgt spid="31232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12333"/>
                                        </p:tgtEl>
                                        <p:attrNameLst>
                                          <p:attrName>style.visibility</p:attrName>
                                        </p:attrNameLst>
                                      </p:cBhvr>
                                      <p:to>
                                        <p:strVal val="visible"/>
                                      </p:to>
                                    </p:set>
                                    <p:animEffect transition="in" filter="fade">
                                      <p:cBhvr>
                                        <p:cTn id="46" dur="500"/>
                                        <p:tgtEl>
                                          <p:spTgt spid="31233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312326"/>
                                        </p:tgtEl>
                                      </p:cBhvr>
                                    </p:animEffect>
                                    <p:set>
                                      <p:cBhvr>
                                        <p:cTn id="51" dur="1" fill="hold">
                                          <p:stCondLst>
                                            <p:cond delay="499"/>
                                          </p:stCondLst>
                                        </p:cTn>
                                        <p:tgtEl>
                                          <p:spTgt spid="312326"/>
                                        </p:tgtEl>
                                        <p:attrNameLst>
                                          <p:attrName>style.visibility</p:attrName>
                                        </p:attrNameLst>
                                      </p:cBhvr>
                                      <p:to>
                                        <p:strVal val="hidden"/>
                                      </p:to>
                                    </p:set>
                                  </p:childTnLst>
                                </p:cTn>
                              </p:par>
                              <p:par>
                                <p:cTn id="52" presetID="10" presetClass="exit" presetSubtype="0" fill="hold" grpId="2" nodeType="withEffect">
                                  <p:stCondLst>
                                    <p:cond delay="0"/>
                                  </p:stCondLst>
                                  <p:childTnLst>
                                    <p:animEffect transition="out" filter="fade">
                                      <p:cBhvr>
                                        <p:cTn id="53" dur="500"/>
                                        <p:tgtEl>
                                          <p:spTgt spid="312332"/>
                                        </p:tgtEl>
                                      </p:cBhvr>
                                    </p:animEffect>
                                    <p:set>
                                      <p:cBhvr>
                                        <p:cTn id="54" dur="1" fill="hold">
                                          <p:stCondLst>
                                            <p:cond delay="499"/>
                                          </p:stCondLst>
                                        </p:cTn>
                                        <p:tgtEl>
                                          <p:spTgt spid="312332"/>
                                        </p:tgtEl>
                                        <p:attrNameLst>
                                          <p:attrName>style.visibility</p:attrName>
                                        </p:attrNameLst>
                                      </p:cBhvr>
                                      <p:to>
                                        <p:strVal val="hidden"/>
                                      </p:to>
                                    </p:set>
                                  </p:childTnLst>
                                </p:cTn>
                              </p:par>
                              <p:par>
                                <p:cTn id="55" presetID="64" presetClass="path" presetSubtype="0" accel="50000" decel="50000" fill="hold" nodeType="withEffect">
                                  <p:stCondLst>
                                    <p:cond delay="0"/>
                                  </p:stCondLst>
                                  <p:childTnLst>
                                    <p:animMotion origin="layout" path="M -0.01684 -0.1706 L -0.01684 -0.4206 " pathEditMode="relative" rAng="0" ptsTypes="AA">
                                      <p:cBhvr>
                                        <p:cTn id="56" dur="2000" fill="hold"/>
                                        <p:tgtEl>
                                          <p:spTgt spid="312327"/>
                                        </p:tgtEl>
                                        <p:attrNameLst>
                                          <p:attrName>ppt_x</p:attrName>
                                          <p:attrName>ppt_y</p:attrName>
                                        </p:attrNameLst>
                                      </p:cBhvr>
                                      <p:rCtr x="0" y="-12400"/>
                                    </p:animMotion>
                                  </p:childTnLst>
                                </p:cTn>
                              </p:par>
                              <p:par>
                                <p:cTn id="57" presetID="64" presetClass="path" presetSubtype="0" accel="50000" decel="50000" fill="hold" grpId="1" nodeType="withEffect">
                                  <p:stCondLst>
                                    <p:cond delay="0"/>
                                  </p:stCondLst>
                                  <p:childTnLst>
                                    <p:animMotion origin="layout" path="M -0.0257 -0.1574 L -0.0257 -0.4074 " pathEditMode="relative" rAng="0" ptsTypes="AA">
                                      <p:cBhvr>
                                        <p:cTn id="58" dur="2000" fill="hold"/>
                                        <p:tgtEl>
                                          <p:spTgt spid="312333"/>
                                        </p:tgtEl>
                                        <p:attrNameLst>
                                          <p:attrName>ppt_x</p:attrName>
                                          <p:attrName>ppt_y</p:attrName>
                                        </p:attrNameLst>
                                      </p:cBhvr>
                                      <p:rCtr x="0" y="-12400"/>
                                    </p:animMotion>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12334"/>
                                        </p:tgtEl>
                                        <p:attrNameLst>
                                          <p:attrName>style.visibility</p:attrName>
                                        </p:attrNameLst>
                                      </p:cBhvr>
                                      <p:to>
                                        <p:strVal val="visible"/>
                                      </p:to>
                                    </p:set>
                                    <p:animEffect transition="in" filter="fade">
                                      <p:cBhvr>
                                        <p:cTn id="63" dur="500"/>
                                        <p:tgtEl>
                                          <p:spTgt spid="312334"/>
                                        </p:tgtEl>
                                      </p:cBhvr>
                                    </p:animEffect>
                                  </p:childTnLst>
                                </p:cTn>
                              </p:par>
                              <p:par>
                                <p:cTn id="64" presetID="10" presetClass="entr" presetSubtype="0" fill="hold" nodeType="withEffect">
                                  <p:stCondLst>
                                    <p:cond delay="0"/>
                                  </p:stCondLst>
                                  <p:childTnLst>
                                    <p:set>
                                      <p:cBhvr>
                                        <p:cTn id="65" dur="1" fill="hold">
                                          <p:stCondLst>
                                            <p:cond delay="0"/>
                                          </p:stCondLst>
                                        </p:cTn>
                                        <p:tgtEl>
                                          <p:spTgt spid="312328"/>
                                        </p:tgtEl>
                                        <p:attrNameLst>
                                          <p:attrName>style.visibility</p:attrName>
                                        </p:attrNameLst>
                                      </p:cBhvr>
                                      <p:to>
                                        <p:strVal val="visible"/>
                                      </p:to>
                                    </p:set>
                                    <p:animEffect transition="in" filter="fade">
                                      <p:cBhvr>
                                        <p:cTn id="66" dur="500"/>
                                        <p:tgtEl>
                                          <p:spTgt spid="31232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312327"/>
                                        </p:tgtEl>
                                      </p:cBhvr>
                                    </p:animEffect>
                                    <p:set>
                                      <p:cBhvr>
                                        <p:cTn id="71" dur="1" fill="hold">
                                          <p:stCondLst>
                                            <p:cond delay="499"/>
                                          </p:stCondLst>
                                        </p:cTn>
                                        <p:tgtEl>
                                          <p:spTgt spid="312327"/>
                                        </p:tgtEl>
                                        <p:attrNameLst>
                                          <p:attrName>style.visibility</p:attrName>
                                        </p:attrNameLst>
                                      </p:cBhvr>
                                      <p:to>
                                        <p:strVal val="hidden"/>
                                      </p:to>
                                    </p:set>
                                  </p:childTnLst>
                                </p:cTn>
                              </p:par>
                              <p:par>
                                <p:cTn id="72" presetID="10" presetClass="exit" presetSubtype="0" fill="hold" grpId="2" nodeType="withEffect">
                                  <p:stCondLst>
                                    <p:cond delay="0"/>
                                  </p:stCondLst>
                                  <p:childTnLst>
                                    <p:animEffect transition="out" filter="fade">
                                      <p:cBhvr>
                                        <p:cTn id="73" dur="500"/>
                                        <p:tgtEl>
                                          <p:spTgt spid="312333"/>
                                        </p:tgtEl>
                                      </p:cBhvr>
                                    </p:animEffect>
                                    <p:set>
                                      <p:cBhvr>
                                        <p:cTn id="74" dur="1" fill="hold">
                                          <p:stCondLst>
                                            <p:cond delay="499"/>
                                          </p:stCondLst>
                                        </p:cTn>
                                        <p:tgtEl>
                                          <p:spTgt spid="312333"/>
                                        </p:tgtEl>
                                        <p:attrNameLst>
                                          <p:attrName>style.visibility</p:attrName>
                                        </p:attrNameLst>
                                      </p:cBhvr>
                                      <p:to>
                                        <p:strVal val="hidden"/>
                                      </p:to>
                                    </p:set>
                                  </p:childTnLst>
                                </p:cTn>
                              </p:par>
                              <p:par>
                                <p:cTn id="75" presetID="64" presetClass="path" presetSubtype="0" accel="50000" decel="50000" fill="hold" grpId="1" nodeType="withEffect">
                                  <p:stCondLst>
                                    <p:cond delay="0"/>
                                  </p:stCondLst>
                                  <p:childTnLst>
                                    <p:animMotion origin="layout" path="M -0.00677 -0.1574 L -0.00677 -0.4074 " pathEditMode="relative" rAng="0" ptsTypes="AA">
                                      <p:cBhvr>
                                        <p:cTn id="76" dur="2000" fill="hold"/>
                                        <p:tgtEl>
                                          <p:spTgt spid="312334"/>
                                        </p:tgtEl>
                                        <p:attrNameLst>
                                          <p:attrName>ppt_x</p:attrName>
                                          <p:attrName>ppt_y</p:attrName>
                                        </p:attrNameLst>
                                      </p:cBhvr>
                                      <p:rCtr x="0" y="-12400"/>
                                    </p:animMotion>
                                  </p:childTnLst>
                                </p:cTn>
                              </p:par>
                              <p:par>
                                <p:cTn id="77" presetID="64" presetClass="path" presetSubtype="0" accel="50000" decel="50000" fill="hold" nodeType="withEffect">
                                  <p:stCondLst>
                                    <p:cond delay="0"/>
                                  </p:stCondLst>
                                  <p:childTnLst>
                                    <p:animMotion origin="layout" path="M -0.00677 -0.15741 L -0.00677 -0.40741 " pathEditMode="relative" rAng="0" ptsTypes="AA">
                                      <p:cBhvr>
                                        <p:cTn id="78" dur="2000" fill="hold"/>
                                        <p:tgtEl>
                                          <p:spTgt spid="312328"/>
                                        </p:tgtEl>
                                        <p:attrNameLst>
                                          <p:attrName>ppt_x</p:attrName>
                                          <p:attrName>ppt_y</p:attrName>
                                        </p:attrNameLst>
                                      </p:cBhvr>
                                      <p:rCtr x="0" y="-12400"/>
                                    </p:animMotion>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12335"/>
                                        </p:tgtEl>
                                        <p:attrNameLst>
                                          <p:attrName>style.visibility</p:attrName>
                                        </p:attrNameLst>
                                      </p:cBhvr>
                                      <p:to>
                                        <p:strVal val="visible"/>
                                      </p:to>
                                    </p:set>
                                    <p:animEffect transition="in" filter="fade">
                                      <p:cBhvr>
                                        <p:cTn id="83" dur="500"/>
                                        <p:tgtEl>
                                          <p:spTgt spid="312335"/>
                                        </p:tgtEl>
                                      </p:cBhvr>
                                    </p:animEffect>
                                  </p:childTnLst>
                                </p:cTn>
                              </p:par>
                              <p:par>
                                <p:cTn id="84" presetID="10" presetClass="entr" presetSubtype="0" fill="hold" nodeType="withEffect">
                                  <p:stCondLst>
                                    <p:cond delay="0"/>
                                  </p:stCondLst>
                                  <p:childTnLst>
                                    <p:set>
                                      <p:cBhvr>
                                        <p:cTn id="85" dur="1" fill="hold">
                                          <p:stCondLst>
                                            <p:cond delay="0"/>
                                          </p:stCondLst>
                                        </p:cTn>
                                        <p:tgtEl>
                                          <p:spTgt spid="312329"/>
                                        </p:tgtEl>
                                        <p:attrNameLst>
                                          <p:attrName>style.visibility</p:attrName>
                                        </p:attrNameLst>
                                      </p:cBhvr>
                                      <p:to>
                                        <p:strVal val="visible"/>
                                      </p:to>
                                    </p:set>
                                    <p:animEffect transition="in" filter="fade">
                                      <p:cBhvr>
                                        <p:cTn id="86" dur="500"/>
                                        <p:tgtEl>
                                          <p:spTgt spid="312329"/>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xit" presetSubtype="0" fill="hold" grpId="2" nodeType="clickEffect">
                                  <p:stCondLst>
                                    <p:cond delay="0"/>
                                  </p:stCondLst>
                                  <p:childTnLst>
                                    <p:animEffect transition="out" filter="fade">
                                      <p:cBhvr>
                                        <p:cTn id="90" dur="500"/>
                                        <p:tgtEl>
                                          <p:spTgt spid="312334"/>
                                        </p:tgtEl>
                                      </p:cBhvr>
                                    </p:animEffect>
                                    <p:set>
                                      <p:cBhvr>
                                        <p:cTn id="91" dur="1" fill="hold">
                                          <p:stCondLst>
                                            <p:cond delay="499"/>
                                          </p:stCondLst>
                                        </p:cTn>
                                        <p:tgtEl>
                                          <p:spTgt spid="312334"/>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312328"/>
                                        </p:tgtEl>
                                      </p:cBhvr>
                                    </p:animEffect>
                                    <p:set>
                                      <p:cBhvr>
                                        <p:cTn id="94" dur="1" fill="hold">
                                          <p:stCondLst>
                                            <p:cond delay="499"/>
                                          </p:stCondLst>
                                        </p:cTn>
                                        <p:tgtEl>
                                          <p:spTgt spid="312328"/>
                                        </p:tgtEl>
                                        <p:attrNameLst>
                                          <p:attrName>style.visibility</p:attrName>
                                        </p:attrNameLst>
                                      </p:cBhvr>
                                      <p:to>
                                        <p:strVal val="hidden"/>
                                      </p:to>
                                    </p:set>
                                  </p:childTnLst>
                                </p:cTn>
                              </p:par>
                              <p:par>
                                <p:cTn id="95" presetID="64" presetClass="path" presetSubtype="0" accel="50000" decel="50000" fill="hold" nodeType="withEffect">
                                  <p:stCondLst>
                                    <p:cond delay="0"/>
                                  </p:stCondLst>
                                  <p:childTnLst>
                                    <p:animMotion origin="layout" path="M -0.0059 -0.16505 L -0.0059 -0.41505 " pathEditMode="relative" rAng="0" ptsTypes="AA">
                                      <p:cBhvr>
                                        <p:cTn id="96" dur="2000" fill="hold"/>
                                        <p:tgtEl>
                                          <p:spTgt spid="312329"/>
                                        </p:tgtEl>
                                        <p:attrNameLst>
                                          <p:attrName>ppt_x</p:attrName>
                                          <p:attrName>ppt_y</p:attrName>
                                        </p:attrNameLst>
                                      </p:cBhvr>
                                      <p:rCtr x="0" y="-12400"/>
                                    </p:animMotion>
                                  </p:childTnLst>
                                </p:cTn>
                              </p:par>
                              <p:par>
                                <p:cTn id="97" presetID="64" presetClass="path" presetSubtype="0" accel="50000" decel="50000" fill="hold" grpId="1" nodeType="withEffect">
                                  <p:stCondLst>
                                    <p:cond delay="0"/>
                                  </p:stCondLst>
                                  <p:childTnLst>
                                    <p:animMotion origin="layout" path="M -0.00591 -0.16505 L -0.00591 -0.41505 " pathEditMode="relative" rAng="0" ptsTypes="AA">
                                      <p:cBhvr>
                                        <p:cTn id="98" dur="2000" fill="hold"/>
                                        <p:tgtEl>
                                          <p:spTgt spid="312335"/>
                                        </p:tgtEl>
                                        <p:attrNameLst>
                                          <p:attrName>ppt_x</p:attrName>
                                          <p:attrName>ppt_y</p:attrName>
                                        </p:attrNameLst>
                                      </p:cBhvr>
                                      <p:rCtr x="0" y="-12400"/>
                                    </p:animMotion>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312324"/>
                                        </p:tgtEl>
                                        <p:attrNameLst>
                                          <p:attrName>style.visibility</p:attrName>
                                        </p:attrNameLst>
                                      </p:cBhvr>
                                      <p:to>
                                        <p:strVal val="visible"/>
                                      </p:to>
                                    </p:set>
                                    <p:animEffect transition="in" filter="fade">
                                      <p:cBhvr>
                                        <p:cTn id="103" dur="500"/>
                                        <p:tgtEl>
                                          <p:spTgt spid="312324"/>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12336"/>
                                        </p:tgtEl>
                                        <p:attrNameLst>
                                          <p:attrName>style.visibility</p:attrName>
                                        </p:attrNameLst>
                                      </p:cBhvr>
                                      <p:to>
                                        <p:strVal val="visible"/>
                                      </p:to>
                                    </p:set>
                                    <p:animEffect transition="in" filter="fade">
                                      <p:cBhvr>
                                        <p:cTn id="106" dur="500"/>
                                        <p:tgtEl>
                                          <p:spTgt spid="3123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330" grpId="0" animBg="1"/>
      <p:bldP spid="312330" grpId="1" animBg="1"/>
      <p:bldP spid="312331" grpId="0"/>
      <p:bldP spid="312331" grpId="1"/>
      <p:bldP spid="312332" grpId="0"/>
      <p:bldP spid="312332" grpId="1"/>
      <p:bldP spid="312332" grpId="2"/>
      <p:bldP spid="312333" grpId="0"/>
      <p:bldP spid="312333" grpId="1"/>
      <p:bldP spid="312333" grpId="2"/>
      <p:bldP spid="312334" grpId="0"/>
      <p:bldP spid="312334" grpId="1"/>
      <p:bldP spid="312334" grpId="2"/>
      <p:bldP spid="312335" grpId="0"/>
      <p:bldP spid="312335" grpId="1"/>
      <p:bldP spid="31233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7330"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rgbClr val="003399"/>
                </a:solidFill>
              </a:rPr>
            </a:fld>
            <a:endParaRPr lang="en-US" altLang="zh-CN" sz="1400" b="1" dirty="0">
              <a:solidFill>
                <a:srgbClr val="003399"/>
              </a:solidFill>
            </a:endParaRPr>
          </a:p>
        </p:txBody>
      </p:sp>
      <p:sp>
        <p:nvSpPr>
          <p:cNvPr id="227331" name="Rectangle 2"/>
          <p:cNvSpPr>
            <a:spLocks noGrp="1" noRot="1"/>
          </p:cNvSpPr>
          <p:nvPr>
            <p:ph type="body" idx="4294967295"/>
          </p:nvPr>
        </p:nvSpPr>
        <p:spPr>
          <a:xfrm>
            <a:off x="-36512" y="44450"/>
            <a:ext cx="8243887" cy="828675"/>
          </a:xfrm>
          <a:ln/>
        </p:spPr>
        <p:txBody>
          <a:bodyPr vert="horz" wrap="square" lIns="91440" tIns="45720" rIns="91440" bIns="45720" anchor="t" anchorCtr="0"/>
          <a:p>
            <a:pPr algn="just" eaLnBrk="1" hangingPunct="1">
              <a:buNone/>
            </a:pPr>
            <a:r>
              <a:rPr lang="en-US" altLang="zh-CN" b="1" dirty="0">
                <a:cs typeface="Times New Roman" panose="02020603050405020304" pitchFamily="18" charset="0"/>
              </a:rPr>
              <a:t> </a:t>
            </a:r>
            <a:r>
              <a:rPr lang="zh-CN" altLang="en-US" b="1" dirty="0">
                <a:latin typeface="Times New Roman" panose="02020603050405020304" pitchFamily="18" charset="0"/>
              </a:rPr>
              <a:t>例</a:t>
            </a:r>
            <a:r>
              <a:rPr lang="en-US" altLang="zh-CN" b="1" dirty="0">
                <a:latin typeface="Times New Roman" panose="02020603050405020304" pitchFamily="18" charset="0"/>
              </a:rPr>
              <a:t>23  </a:t>
            </a:r>
            <a:r>
              <a:rPr lang="zh-CN" altLang="en-US" b="1" dirty="0"/>
              <a:t>简化结构图，并求系统传递函数（续）</a:t>
            </a:r>
            <a:endParaRPr lang="en-US" altLang="zh-CN" b="1" dirty="0"/>
          </a:p>
          <a:p>
            <a:pPr algn="ctr" eaLnBrk="1" hangingPunct="1">
              <a:buNone/>
            </a:pPr>
            <a:r>
              <a:rPr lang="en-US" altLang="zh-CN" b="1" dirty="0"/>
              <a:t>      </a:t>
            </a:r>
            <a:r>
              <a:rPr lang="zh-CN" altLang="en-US" b="1" dirty="0"/>
              <a:t>整体流程图</a:t>
            </a:r>
            <a:endParaRPr lang="en-US" altLang="zh-CN" b="1" dirty="0"/>
          </a:p>
          <a:p>
            <a:pPr algn="just" eaLnBrk="1" hangingPunct="1">
              <a:buNone/>
            </a:pPr>
            <a:endParaRPr lang="zh-CN" altLang="en-US" sz="2800" b="1" dirty="0">
              <a:latin typeface="宋体" panose="02010600030101010101" pitchFamily="2" charset="-122"/>
            </a:endParaRPr>
          </a:p>
          <a:p>
            <a:pPr eaLnBrk="1" hangingPunct="1">
              <a:buNone/>
            </a:pPr>
            <a:endParaRPr lang="en-US" altLang="zh-CN" sz="2800" b="1" dirty="0"/>
          </a:p>
        </p:txBody>
      </p:sp>
      <p:graphicFrame>
        <p:nvGraphicFramePr>
          <p:cNvPr id="314372" name="Object 4"/>
          <p:cNvGraphicFramePr>
            <a:graphicFrameLocks noChangeAspect="1"/>
          </p:cNvGraphicFramePr>
          <p:nvPr/>
        </p:nvGraphicFramePr>
        <p:xfrm>
          <a:off x="5003800" y="2435225"/>
          <a:ext cx="3810000" cy="596900"/>
        </p:xfrm>
        <a:graphic>
          <a:graphicData uri="http://schemas.openxmlformats.org/presentationml/2006/ole">
            <mc:AlternateContent xmlns:mc="http://schemas.openxmlformats.org/markup-compatibility/2006">
              <mc:Choice xmlns:v="urn:schemas-microsoft-com:vml" Requires="v">
                <p:oleObj spid="_x0000_s3497" name="" r:id="rId1" imgW="2755900" imgH="431800" progId="Equation.3">
                  <p:embed/>
                </p:oleObj>
              </mc:Choice>
              <mc:Fallback>
                <p:oleObj name="" r:id="rId1" imgW="2755900" imgH="431800" progId="Equation.3">
                  <p:embed/>
                  <p:pic>
                    <p:nvPicPr>
                      <p:cNvPr id="0" name="图片 3496"/>
                      <p:cNvPicPr/>
                      <p:nvPr/>
                    </p:nvPicPr>
                    <p:blipFill>
                      <a:blip r:embed="rId2"/>
                      <a:stretch>
                        <a:fillRect/>
                      </a:stretch>
                    </p:blipFill>
                    <p:spPr>
                      <a:xfrm>
                        <a:off x="5003800" y="2435225"/>
                        <a:ext cx="3810000" cy="596900"/>
                      </a:xfrm>
                      <a:prstGeom prst="rect">
                        <a:avLst/>
                      </a:prstGeom>
                      <a:noFill/>
                      <a:ln w="38100">
                        <a:noFill/>
                        <a:miter/>
                      </a:ln>
                    </p:spPr>
                  </p:pic>
                </p:oleObj>
              </mc:Fallback>
            </mc:AlternateContent>
          </a:graphicData>
        </a:graphic>
      </p:graphicFrame>
      <p:pic>
        <p:nvPicPr>
          <p:cNvPr id="227333" name="Picture 4" descr="2-49"/>
          <p:cNvPicPr>
            <a:picLocks noChangeAspect="1"/>
          </p:cNvPicPr>
          <p:nvPr/>
        </p:nvPicPr>
        <p:blipFill>
          <a:blip r:embed="rId3"/>
          <a:stretch>
            <a:fillRect/>
          </a:stretch>
        </p:blipFill>
        <p:spPr>
          <a:xfrm>
            <a:off x="368300" y="1557338"/>
            <a:ext cx="4635500" cy="1474787"/>
          </a:xfrm>
          <a:prstGeom prst="rect">
            <a:avLst/>
          </a:prstGeom>
          <a:noFill/>
          <a:ln w="9525">
            <a:noFill/>
          </a:ln>
        </p:spPr>
      </p:pic>
      <p:graphicFrame>
        <p:nvGraphicFramePr>
          <p:cNvPr id="314374" name="Object 5"/>
          <p:cNvGraphicFramePr>
            <a:graphicFrameLocks noChangeAspect="1"/>
          </p:cNvGraphicFramePr>
          <p:nvPr/>
        </p:nvGraphicFramePr>
        <p:xfrm>
          <a:off x="587375" y="3392488"/>
          <a:ext cx="4056063" cy="1239837"/>
        </p:xfrm>
        <a:graphic>
          <a:graphicData uri="http://schemas.openxmlformats.org/presentationml/2006/ole">
            <mc:AlternateContent xmlns:mc="http://schemas.openxmlformats.org/markup-compatibility/2006">
              <mc:Choice xmlns:v="urn:schemas-microsoft-com:vml" Requires="v">
                <p:oleObj spid="_x0000_s3498" name="" r:id="rId4" imgW="3895725" imgH="1190625" progId="Paint.Picture">
                  <p:embed/>
                </p:oleObj>
              </mc:Choice>
              <mc:Fallback>
                <p:oleObj name="" r:id="rId4" imgW="3895725" imgH="1190625" progId="Paint.Picture">
                  <p:embed/>
                  <p:pic>
                    <p:nvPicPr>
                      <p:cNvPr id="0" name="图片 3497"/>
                      <p:cNvPicPr/>
                      <p:nvPr/>
                    </p:nvPicPr>
                    <p:blipFill>
                      <a:blip r:embed="rId5"/>
                      <a:stretch>
                        <a:fillRect/>
                      </a:stretch>
                    </p:blipFill>
                    <p:spPr>
                      <a:xfrm>
                        <a:off x="587375" y="3392488"/>
                        <a:ext cx="4056063" cy="1239837"/>
                      </a:xfrm>
                      <a:prstGeom prst="rect">
                        <a:avLst/>
                      </a:prstGeom>
                      <a:noFill/>
                      <a:ln w="38100">
                        <a:noFill/>
                        <a:miter/>
                      </a:ln>
                    </p:spPr>
                  </p:pic>
                </p:oleObj>
              </mc:Fallback>
            </mc:AlternateContent>
          </a:graphicData>
        </a:graphic>
      </p:graphicFrame>
      <p:sp>
        <p:nvSpPr>
          <p:cNvPr id="314375" name="AutoShape 6"/>
          <p:cNvSpPr/>
          <p:nvPr/>
        </p:nvSpPr>
        <p:spPr>
          <a:xfrm>
            <a:off x="2362200" y="3103563"/>
            <a:ext cx="304800" cy="228600"/>
          </a:xfrm>
          <a:prstGeom prst="downArrow">
            <a:avLst>
              <a:gd name="adj1" fmla="val 50000"/>
              <a:gd name="adj2" fmla="val 25000"/>
            </a:avLst>
          </a:prstGeom>
          <a:solidFill>
            <a:srgbClr val="FFCCCC"/>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rgbClr val="007A77"/>
              </a:solidFill>
            </a:endParaRPr>
          </a:p>
        </p:txBody>
      </p:sp>
      <p:sp>
        <p:nvSpPr>
          <p:cNvPr id="314376" name="AutoShape 7"/>
          <p:cNvSpPr/>
          <p:nvPr/>
        </p:nvSpPr>
        <p:spPr>
          <a:xfrm>
            <a:off x="2395538" y="4760913"/>
            <a:ext cx="304800" cy="228600"/>
          </a:xfrm>
          <a:prstGeom prst="downArrow">
            <a:avLst>
              <a:gd name="adj1" fmla="val 50000"/>
              <a:gd name="adj2" fmla="val 25000"/>
            </a:avLst>
          </a:prstGeom>
          <a:solidFill>
            <a:srgbClr val="FFCCCC"/>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rgbClr val="007A77"/>
              </a:solidFill>
            </a:endParaRPr>
          </a:p>
        </p:txBody>
      </p:sp>
      <p:graphicFrame>
        <p:nvGraphicFramePr>
          <p:cNvPr id="314377" name="Object 8"/>
          <p:cNvGraphicFramePr>
            <a:graphicFrameLocks noChangeAspect="1"/>
          </p:cNvGraphicFramePr>
          <p:nvPr/>
        </p:nvGraphicFramePr>
        <p:xfrm>
          <a:off x="588963" y="5121275"/>
          <a:ext cx="4198937" cy="1152525"/>
        </p:xfrm>
        <a:graphic>
          <a:graphicData uri="http://schemas.openxmlformats.org/presentationml/2006/ole">
            <mc:AlternateContent xmlns:mc="http://schemas.openxmlformats.org/markup-compatibility/2006">
              <mc:Choice xmlns:v="urn:schemas-microsoft-com:vml" Requires="v">
                <p:oleObj spid="_x0000_s3504" name="" r:id="rId6" imgW="3819525" imgH="1047750" progId="Paint.Picture">
                  <p:embed/>
                </p:oleObj>
              </mc:Choice>
              <mc:Fallback>
                <p:oleObj name="" r:id="rId6" imgW="3819525" imgH="1047750" progId="Paint.Picture">
                  <p:embed/>
                  <p:pic>
                    <p:nvPicPr>
                      <p:cNvPr id="0" name="图片 3503"/>
                      <p:cNvPicPr/>
                      <p:nvPr/>
                    </p:nvPicPr>
                    <p:blipFill>
                      <a:blip r:embed="rId7"/>
                      <a:stretch>
                        <a:fillRect/>
                      </a:stretch>
                    </p:blipFill>
                    <p:spPr>
                      <a:xfrm>
                        <a:off x="588963" y="5121275"/>
                        <a:ext cx="4198937" cy="1152525"/>
                      </a:xfrm>
                      <a:prstGeom prst="rect">
                        <a:avLst/>
                      </a:prstGeom>
                      <a:noFill/>
                      <a:ln w="38100">
                        <a:noFill/>
                        <a:miter/>
                      </a:ln>
                    </p:spPr>
                  </p:pic>
                </p:oleObj>
              </mc:Fallback>
            </mc:AlternateContent>
          </a:graphicData>
        </a:graphic>
      </p:graphicFrame>
      <p:sp>
        <p:nvSpPr>
          <p:cNvPr id="314378" name="AutoShape 9"/>
          <p:cNvSpPr/>
          <p:nvPr/>
        </p:nvSpPr>
        <p:spPr>
          <a:xfrm>
            <a:off x="4695825" y="5553075"/>
            <a:ext cx="381000" cy="228600"/>
          </a:xfrm>
          <a:prstGeom prst="rightArrow">
            <a:avLst>
              <a:gd name="adj1" fmla="val 50000"/>
              <a:gd name="adj2" fmla="val 41666"/>
            </a:avLst>
          </a:prstGeom>
          <a:solidFill>
            <a:srgbClr val="FFCCCC"/>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rgbClr val="007A77"/>
              </a:solidFill>
            </a:endParaRPr>
          </a:p>
        </p:txBody>
      </p:sp>
      <p:graphicFrame>
        <p:nvGraphicFramePr>
          <p:cNvPr id="314379" name="Object 10"/>
          <p:cNvGraphicFramePr>
            <a:graphicFrameLocks noChangeAspect="1"/>
          </p:cNvGraphicFramePr>
          <p:nvPr/>
        </p:nvGraphicFramePr>
        <p:xfrm>
          <a:off x="5076825" y="4832350"/>
          <a:ext cx="3671888" cy="1301750"/>
        </p:xfrm>
        <a:graphic>
          <a:graphicData uri="http://schemas.openxmlformats.org/presentationml/2006/ole">
            <mc:AlternateContent xmlns:mc="http://schemas.openxmlformats.org/markup-compatibility/2006">
              <mc:Choice xmlns:v="urn:schemas-microsoft-com:vml" Requires="v">
                <p:oleObj spid="_x0000_s3505" name="" r:id="rId8" imgW="3276600" imgH="1162050" progId="Paint.Picture">
                  <p:embed/>
                </p:oleObj>
              </mc:Choice>
              <mc:Fallback>
                <p:oleObj name="" r:id="rId8" imgW="3276600" imgH="1162050" progId="Paint.Picture">
                  <p:embed/>
                  <p:pic>
                    <p:nvPicPr>
                      <p:cNvPr id="0" name="图片 3504"/>
                      <p:cNvPicPr/>
                      <p:nvPr/>
                    </p:nvPicPr>
                    <p:blipFill>
                      <a:blip r:embed="rId9"/>
                      <a:stretch>
                        <a:fillRect/>
                      </a:stretch>
                    </p:blipFill>
                    <p:spPr>
                      <a:xfrm>
                        <a:off x="5076825" y="4832350"/>
                        <a:ext cx="3671888" cy="1301750"/>
                      </a:xfrm>
                      <a:prstGeom prst="rect">
                        <a:avLst/>
                      </a:prstGeom>
                      <a:noFill/>
                      <a:ln w="38100">
                        <a:noFill/>
                        <a:miter/>
                      </a:ln>
                    </p:spPr>
                  </p:pic>
                </p:oleObj>
              </mc:Fallback>
            </mc:AlternateContent>
          </a:graphicData>
        </a:graphic>
      </p:graphicFrame>
      <p:sp>
        <p:nvSpPr>
          <p:cNvPr id="314380" name="AutoShape 11"/>
          <p:cNvSpPr/>
          <p:nvPr/>
        </p:nvSpPr>
        <p:spPr>
          <a:xfrm>
            <a:off x="6804025" y="4400550"/>
            <a:ext cx="228600" cy="381000"/>
          </a:xfrm>
          <a:prstGeom prst="upArrow">
            <a:avLst>
              <a:gd name="adj1" fmla="val 50000"/>
              <a:gd name="adj2" fmla="val 41666"/>
            </a:avLst>
          </a:prstGeom>
          <a:solidFill>
            <a:srgbClr val="FFCCCC"/>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rgbClr val="007A77"/>
              </a:solidFill>
            </a:endParaRPr>
          </a:p>
        </p:txBody>
      </p:sp>
      <p:graphicFrame>
        <p:nvGraphicFramePr>
          <p:cNvPr id="314381" name="Object 12"/>
          <p:cNvGraphicFramePr>
            <a:graphicFrameLocks noChangeAspect="1"/>
          </p:cNvGraphicFramePr>
          <p:nvPr/>
        </p:nvGraphicFramePr>
        <p:xfrm>
          <a:off x="5016500" y="3603625"/>
          <a:ext cx="3587750" cy="725488"/>
        </p:xfrm>
        <a:graphic>
          <a:graphicData uri="http://schemas.openxmlformats.org/presentationml/2006/ole">
            <mc:AlternateContent xmlns:mc="http://schemas.openxmlformats.org/markup-compatibility/2006">
              <mc:Choice xmlns:v="urn:schemas-microsoft-com:vml" Requires="v">
                <p:oleObj spid="_x0000_s3500" name="" r:id="rId10" imgW="2781300" imgH="561975" progId="Paint.Picture">
                  <p:embed/>
                </p:oleObj>
              </mc:Choice>
              <mc:Fallback>
                <p:oleObj name="" r:id="rId10" imgW="2781300" imgH="561975" progId="Paint.Picture">
                  <p:embed/>
                  <p:pic>
                    <p:nvPicPr>
                      <p:cNvPr id="0" name="图片 3499"/>
                      <p:cNvPicPr/>
                      <p:nvPr/>
                    </p:nvPicPr>
                    <p:blipFill>
                      <a:blip r:embed="rId11"/>
                      <a:stretch>
                        <a:fillRect/>
                      </a:stretch>
                    </p:blipFill>
                    <p:spPr>
                      <a:xfrm>
                        <a:off x="5016500" y="3603625"/>
                        <a:ext cx="3587750" cy="725488"/>
                      </a:xfrm>
                      <a:prstGeom prst="rect">
                        <a:avLst/>
                      </a:prstGeom>
                      <a:noFill/>
                      <a:ln w="38100">
                        <a:noFill/>
                        <a:miter/>
                      </a:ln>
                    </p:spPr>
                  </p:pic>
                </p:oleObj>
              </mc:Fallback>
            </mc:AlternateContent>
          </a:graphicData>
        </a:graphic>
      </p:graphicFrame>
      <p:sp>
        <p:nvSpPr>
          <p:cNvPr id="314382" name="AutoShape 13"/>
          <p:cNvSpPr/>
          <p:nvPr/>
        </p:nvSpPr>
        <p:spPr>
          <a:xfrm>
            <a:off x="6804025" y="3151188"/>
            <a:ext cx="228600" cy="385762"/>
          </a:xfrm>
          <a:prstGeom prst="upArrow">
            <a:avLst>
              <a:gd name="adj1" fmla="val 50000"/>
              <a:gd name="adj2" fmla="val 42187"/>
            </a:avLst>
          </a:prstGeom>
          <a:solidFill>
            <a:srgbClr val="FFCCCC"/>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rgbClr val="007A77"/>
              </a:solidFill>
            </a:endParaRPr>
          </a:p>
        </p:txBody>
      </p:sp>
      <p:sp>
        <p:nvSpPr>
          <p:cNvPr id="314383" name="AutoShape 14"/>
          <p:cNvSpPr/>
          <p:nvPr/>
        </p:nvSpPr>
        <p:spPr>
          <a:xfrm flipV="1">
            <a:off x="2049463" y="2228850"/>
            <a:ext cx="938212" cy="300038"/>
          </a:xfrm>
          <a:prstGeom prst="curvedDownArrow">
            <a:avLst>
              <a:gd name="adj1" fmla="val 17514"/>
              <a:gd name="adj2" fmla="val 79678"/>
              <a:gd name="adj3" fmla="val 26254"/>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rgbClr val="007A77"/>
              </a:solidFill>
            </a:endParaRPr>
          </a:p>
        </p:txBody>
      </p:sp>
      <p:sp>
        <p:nvSpPr>
          <p:cNvPr id="227344" name="灯片编号占位符 1"/>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dirty="0">
                <a:solidFill>
                  <a:srgbClr val="002699"/>
                </a:solidFill>
              </a:rPr>
            </a:fld>
            <a:endParaRPr lang="en-US" altLang="zh-CN" sz="1400" dirty="0">
              <a:solidFill>
                <a:srgbClr val="002699"/>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314383"/>
                                        </p:tgtEl>
                                        <p:attrNameLst>
                                          <p:attrName>style.visibility</p:attrName>
                                        </p:attrNameLst>
                                      </p:cBhvr>
                                      <p:to>
                                        <p:strVal val="visible"/>
                                      </p:to>
                                    </p:set>
                                    <p:anim calcmode="lin" valueType="num">
                                      <p:cBhvr>
                                        <p:cTn id="7" dur="500" fill="hold"/>
                                        <p:tgtEl>
                                          <p:spTgt spid="314383"/>
                                        </p:tgtEl>
                                        <p:attrNameLst>
                                          <p:attrName>ppt_x</p:attrName>
                                        </p:attrNameLst>
                                      </p:cBhvr>
                                      <p:tavLst>
                                        <p:tav tm="0">
                                          <p:val>
                                            <p:strVal val="#ppt_x-#ppt_w/2"/>
                                          </p:val>
                                        </p:tav>
                                        <p:tav tm="100000">
                                          <p:val>
                                            <p:strVal val="#ppt_x"/>
                                          </p:val>
                                        </p:tav>
                                      </p:tavLst>
                                    </p:anim>
                                    <p:anim calcmode="lin" valueType="num">
                                      <p:cBhvr>
                                        <p:cTn id="8" dur="500" fill="hold"/>
                                        <p:tgtEl>
                                          <p:spTgt spid="314383"/>
                                        </p:tgtEl>
                                        <p:attrNameLst>
                                          <p:attrName>ppt_y</p:attrName>
                                        </p:attrNameLst>
                                      </p:cBhvr>
                                      <p:tavLst>
                                        <p:tav tm="0">
                                          <p:val>
                                            <p:strVal val="#ppt_y"/>
                                          </p:val>
                                        </p:tav>
                                        <p:tav tm="100000">
                                          <p:val>
                                            <p:strVal val="#ppt_y"/>
                                          </p:val>
                                        </p:tav>
                                      </p:tavLst>
                                    </p:anim>
                                    <p:anim calcmode="lin" valueType="num">
                                      <p:cBhvr>
                                        <p:cTn id="9" dur="500" fill="hold"/>
                                        <p:tgtEl>
                                          <p:spTgt spid="314383"/>
                                        </p:tgtEl>
                                        <p:attrNameLst>
                                          <p:attrName>ppt_w</p:attrName>
                                        </p:attrNameLst>
                                      </p:cBhvr>
                                      <p:tavLst>
                                        <p:tav tm="0">
                                          <p:val>
                                            <p:fltVal val="0.000000"/>
                                          </p:val>
                                        </p:tav>
                                        <p:tav tm="100000">
                                          <p:val>
                                            <p:strVal val="#ppt_w"/>
                                          </p:val>
                                        </p:tav>
                                      </p:tavLst>
                                    </p:anim>
                                    <p:anim calcmode="lin" valueType="num">
                                      <p:cBhvr>
                                        <p:cTn id="10" dur="500" fill="hold"/>
                                        <p:tgtEl>
                                          <p:spTgt spid="314383"/>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1" fill="hold" grpId="0" nodeType="clickEffect">
                                  <p:stCondLst>
                                    <p:cond delay="0"/>
                                  </p:stCondLst>
                                  <p:childTnLst>
                                    <p:set>
                                      <p:cBhvr>
                                        <p:cTn id="14" dur="1" fill="hold">
                                          <p:stCondLst>
                                            <p:cond delay="0"/>
                                          </p:stCondLst>
                                        </p:cTn>
                                        <p:tgtEl>
                                          <p:spTgt spid="314375"/>
                                        </p:tgtEl>
                                        <p:attrNameLst>
                                          <p:attrName>style.visibility</p:attrName>
                                        </p:attrNameLst>
                                      </p:cBhvr>
                                      <p:to>
                                        <p:strVal val="visible"/>
                                      </p:to>
                                    </p:set>
                                    <p:anim calcmode="lin" valueType="num">
                                      <p:cBhvr>
                                        <p:cTn id="15" dur="500" fill="hold"/>
                                        <p:tgtEl>
                                          <p:spTgt spid="314375"/>
                                        </p:tgtEl>
                                        <p:attrNameLst>
                                          <p:attrName>ppt_x</p:attrName>
                                        </p:attrNameLst>
                                      </p:cBhvr>
                                      <p:tavLst>
                                        <p:tav tm="0">
                                          <p:val>
                                            <p:strVal val="#ppt_x"/>
                                          </p:val>
                                        </p:tav>
                                        <p:tav tm="100000">
                                          <p:val>
                                            <p:strVal val="#ppt_x"/>
                                          </p:val>
                                        </p:tav>
                                      </p:tavLst>
                                    </p:anim>
                                    <p:anim calcmode="lin" valueType="num">
                                      <p:cBhvr>
                                        <p:cTn id="16" dur="500" fill="hold"/>
                                        <p:tgtEl>
                                          <p:spTgt spid="314375"/>
                                        </p:tgtEl>
                                        <p:attrNameLst>
                                          <p:attrName>ppt_y</p:attrName>
                                        </p:attrNameLst>
                                      </p:cBhvr>
                                      <p:tavLst>
                                        <p:tav tm="0">
                                          <p:val>
                                            <p:strVal val="#ppt_y-#ppt_h/2"/>
                                          </p:val>
                                        </p:tav>
                                        <p:tav tm="100000">
                                          <p:val>
                                            <p:strVal val="#ppt_y"/>
                                          </p:val>
                                        </p:tav>
                                      </p:tavLst>
                                    </p:anim>
                                    <p:anim calcmode="lin" valueType="num">
                                      <p:cBhvr>
                                        <p:cTn id="17" dur="500" fill="hold"/>
                                        <p:tgtEl>
                                          <p:spTgt spid="314375"/>
                                        </p:tgtEl>
                                        <p:attrNameLst>
                                          <p:attrName>ppt_w</p:attrName>
                                        </p:attrNameLst>
                                      </p:cBhvr>
                                      <p:tavLst>
                                        <p:tav tm="0">
                                          <p:val>
                                            <p:strVal val="#ppt_w"/>
                                          </p:val>
                                        </p:tav>
                                        <p:tav tm="100000">
                                          <p:val>
                                            <p:strVal val="#ppt_w"/>
                                          </p:val>
                                        </p:tav>
                                      </p:tavLst>
                                    </p:anim>
                                    <p:anim calcmode="lin" valueType="num">
                                      <p:cBhvr>
                                        <p:cTn id="18" dur="500" fill="hold"/>
                                        <p:tgtEl>
                                          <p:spTgt spid="314375"/>
                                        </p:tgtEl>
                                        <p:attrNameLst>
                                          <p:attrName>ppt_h</p:attrName>
                                        </p:attrNameLst>
                                      </p:cBhvr>
                                      <p:tavLst>
                                        <p:tav tm="0">
                                          <p:val>
                                            <p:fltVal val="0.00000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314374"/>
                                        </p:tgtEl>
                                        <p:attrNameLst>
                                          <p:attrName>style.visibility</p:attrName>
                                        </p:attrNameLst>
                                      </p:cBhvr>
                                      <p:to>
                                        <p:strVal val="visible"/>
                                      </p:to>
                                    </p:set>
                                    <p:animEffect transition="in" filter="box(in)">
                                      <p:cBhvr>
                                        <p:cTn id="23" dur="500"/>
                                        <p:tgtEl>
                                          <p:spTgt spid="314374"/>
                                        </p:tgtEl>
                                      </p:cBhvr>
                                    </p:animEffect>
                                  </p:childTnLst>
                                </p:cTn>
                              </p:par>
                            </p:childTnLst>
                          </p:cTn>
                        </p:par>
                      </p:childTnLst>
                    </p:cTn>
                  </p:par>
                  <p:par>
                    <p:cTn id="24" fill="hold">
                      <p:stCondLst>
                        <p:cond delay="indefinite"/>
                      </p:stCondLst>
                      <p:childTnLst>
                        <p:par>
                          <p:cTn id="25" fill="hold">
                            <p:stCondLst>
                              <p:cond delay="0"/>
                            </p:stCondLst>
                            <p:childTnLst>
                              <p:par>
                                <p:cTn id="26" presetID="17" presetClass="entr" presetSubtype="1" fill="hold" grpId="0" nodeType="clickEffect">
                                  <p:stCondLst>
                                    <p:cond delay="0"/>
                                  </p:stCondLst>
                                  <p:childTnLst>
                                    <p:set>
                                      <p:cBhvr>
                                        <p:cTn id="27" dur="1" fill="hold">
                                          <p:stCondLst>
                                            <p:cond delay="0"/>
                                          </p:stCondLst>
                                        </p:cTn>
                                        <p:tgtEl>
                                          <p:spTgt spid="314376"/>
                                        </p:tgtEl>
                                        <p:attrNameLst>
                                          <p:attrName>style.visibility</p:attrName>
                                        </p:attrNameLst>
                                      </p:cBhvr>
                                      <p:to>
                                        <p:strVal val="visible"/>
                                      </p:to>
                                    </p:set>
                                    <p:anim calcmode="lin" valueType="num">
                                      <p:cBhvr>
                                        <p:cTn id="28" dur="500" fill="hold"/>
                                        <p:tgtEl>
                                          <p:spTgt spid="314376"/>
                                        </p:tgtEl>
                                        <p:attrNameLst>
                                          <p:attrName>ppt_x</p:attrName>
                                        </p:attrNameLst>
                                      </p:cBhvr>
                                      <p:tavLst>
                                        <p:tav tm="0">
                                          <p:val>
                                            <p:strVal val="#ppt_x"/>
                                          </p:val>
                                        </p:tav>
                                        <p:tav tm="100000">
                                          <p:val>
                                            <p:strVal val="#ppt_x"/>
                                          </p:val>
                                        </p:tav>
                                      </p:tavLst>
                                    </p:anim>
                                    <p:anim calcmode="lin" valueType="num">
                                      <p:cBhvr>
                                        <p:cTn id="29" dur="500" fill="hold"/>
                                        <p:tgtEl>
                                          <p:spTgt spid="314376"/>
                                        </p:tgtEl>
                                        <p:attrNameLst>
                                          <p:attrName>ppt_y</p:attrName>
                                        </p:attrNameLst>
                                      </p:cBhvr>
                                      <p:tavLst>
                                        <p:tav tm="0">
                                          <p:val>
                                            <p:strVal val="#ppt_y-#ppt_h/2"/>
                                          </p:val>
                                        </p:tav>
                                        <p:tav tm="100000">
                                          <p:val>
                                            <p:strVal val="#ppt_y"/>
                                          </p:val>
                                        </p:tav>
                                      </p:tavLst>
                                    </p:anim>
                                    <p:anim calcmode="lin" valueType="num">
                                      <p:cBhvr>
                                        <p:cTn id="30" dur="500" fill="hold"/>
                                        <p:tgtEl>
                                          <p:spTgt spid="314376"/>
                                        </p:tgtEl>
                                        <p:attrNameLst>
                                          <p:attrName>ppt_w</p:attrName>
                                        </p:attrNameLst>
                                      </p:cBhvr>
                                      <p:tavLst>
                                        <p:tav tm="0">
                                          <p:val>
                                            <p:strVal val="#ppt_w"/>
                                          </p:val>
                                        </p:tav>
                                        <p:tav tm="100000">
                                          <p:val>
                                            <p:strVal val="#ppt_w"/>
                                          </p:val>
                                        </p:tav>
                                      </p:tavLst>
                                    </p:anim>
                                    <p:anim calcmode="lin" valueType="num">
                                      <p:cBhvr>
                                        <p:cTn id="31" dur="500" fill="hold"/>
                                        <p:tgtEl>
                                          <p:spTgt spid="314376"/>
                                        </p:tgtEl>
                                        <p:attrNameLst>
                                          <p:attrName>ppt_h</p:attrName>
                                        </p:attrNameLst>
                                      </p:cBhvr>
                                      <p:tavLst>
                                        <p:tav tm="0">
                                          <p:val>
                                            <p:fltVal val="0.000000"/>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6" presetClass="entr" presetSubtype="26" fill="hold" nodeType="clickEffect">
                                  <p:stCondLst>
                                    <p:cond delay="0"/>
                                  </p:stCondLst>
                                  <p:childTnLst>
                                    <p:set>
                                      <p:cBhvr>
                                        <p:cTn id="35" dur="1" fill="hold">
                                          <p:stCondLst>
                                            <p:cond delay="0"/>
                                          </p:stCondLst>
                                        </p:cTn>
                                        <p:tgtEl>
                                          <p:spTgt spid="314377"/>
                                        </p:tgtEl>
                                        <p:attrNameLst>
                                          <p:attrName>style.visibility</p:attrName>
                                        </p:attrNameLst>
                                      </p:cBhvr>
                                      <p:to>
                                        <p:strVal val="visible"/>
                                      </p:to>
                                    </p:set>
                                    <p:animEffect transition="in" filter="barn(inHorizontal)">
                                      <p:cBhvr>
                                        <p:cTn id="36" dur="500"/>
                                        <p:tgtEl>
                                          <p:spTgt spid="314377"/>
                                        </p:tgtEl>
                                      </p:cBhvr>
                                    </p:animEffect>
                                  </p:childTnLst>
                                </p:cTn>
                              </p:par>
                            </p:childTnLst>
                          </p:cTn>
                        </p:par>
                      </p:childTnLst>
                    </p:cTn>
                  </p:par>
                  <p:par>
                    <p:cTn id="37" fill="hold">
                      <p:stCondLst>
                        <p:cond delay="indefinite"/>
                      </p:stCondLst>
                      <p:childTnLst>
                        <p:par>
                          <p:cTn id="38" fill="hold">
                            <p:stCondLst>
                              <p:cond delay="0"/>
                            </p:stCondLst>
                            <p:childTnLst>
                              <p:par>
                                <p:cTn id="39" presetID="17" presetClass="entr" presetSubtype="8" fill="hold" grpId="0" nodeType="clickEffect">
                                  <p:stCondLst>
                                    <p:cond delay="0"/>
                                  </p:stCondLst>
                                  <p:childTnLst>
                                    <p:set>
                                      <p:cBhvr>
                                        <p:cTn id="40" dur="1" fill="hold">
                                          <p:stCondLst>
                                            <p:cond delay="0"/>
                                          </p:stCondLst>
                                        </p:cTn>
                                        <p:tgtEl>
                                          <p:spTgt spid="314378"/>
                                        </p:tgtEl>
                                        <p:attrNameLst>
                                          <p:attrName>style.visibility</p:attrName>
                                        </p:attrNameLst>
                                      </p:cBhvr>
                                      <p:to>
                                        <p:strVal val="visible"/>
                                      </p:to>
                                    </p:set>
                                    <p:anim calcmode="lin" valueType="num">
                                      <p:cBhvr>
                                        <p:cTn id="41" dur="500" fill="hold"/>
                                        <p:tgtEl>
                                          <p:spTgt spid="314378"/>
                                        </p:tgtEl>
                                        <p:attrNameLst>
                                          <p:attrName>ppt_x</p:attrName>
                                        </p:attrNameLst>
                                      </p:cBhvr>
                                      <p:tavLst>
                                        <p:tav tm="0">
                                          <p:val>
                                            <p:strVal val="#ppt_x-#ppt_w/2"/>
                                          </p:val>
                                        </p:tav>
                                        <p:tav tm="100000">
                                          <p:val>
                                            <p:strVal val="#ppt_x"/>
                                          </p:val>
                                        </p:tav>
                                      </p:tavLst>
                                    </p:anim>
                                    <p:anim calcmode="lin" valueType="num">
                                      <p:cBhvr>
                                        <p:cTn id="42" dur="500" fill="hold"/>
                                        <p:tgtEl>
                                          <p:spTgt spid="314378"/>
                                        </p:tgtEl>
                                        <p:attrNameLst>
                                          <p:attrName>ppt_y</p:attrName>
                                        </p:attrNameLst>
                                      </p:cBhvr>
                                      <p:tavLst>
                                        <p:tav tm="0">
                                          <p:val>
                                            <p:strVal val="#ppt_y"/>
                                          </p:val>
                                        </p:tav>
                                        <p:tav tm="100000">
                                          <p:val>
                                            <p:strVal val="#ppt_y"/>
                                          </p:val>
                                        </p:tav>
                                      </p:tavLst>
                                    </p:anim>
                                    <p:anim calcmode="lin" valueType="num">
                                      <p:cBhvr>
                                        <p:cTn id="43" dur="500" fill="hold"/>
                                        <p:tgtEl>
                                          <p:spTgt spid="314378"/>
                                        </p:tgtEl>
                                        <p:attrNameLst>
                                          <p:attrName>ppt_w</p:attrName>
                                        </p:attrNameLst>
                                      </p:cBhvr>
                                      <p:tavLst>
                                        <p:tav tm="0">
                                          <p:val>
                                            <p:fltVal val="0.000000"/>
                                          </p:val>
                                        </p:tav>
                                        <p:tav tm="100000">
                                          <p:val>
                                            <p:strVal val="#ppt_w"/>
                                          </p:val>
                                        </p:tav>
                                      </p:tavLst>
                                    </p:anim>
                                    <p:anim calcmode="lin" valueType="num">
                                      <p:cBhvr>
                                        <p:cTn id="44" dur="500" fill="hold"/>
                                        <p:tgtEl>
                                          <p:spTgt spid="314378"/>
                                        </p:tgtEl>
                                        <p:attrNameLst>
                                          <p:attrName>ppt_h</p:attrName>
                                        </p:attrNameLst>
                                      </p:cBhvr>
                                      <p:tavLst>
                                        <p:tav tm="0">
                                          <p:val>
                                            <p:strVal val="#ppt_h"/>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16" presetClass="entr" presetSubtype="42" fill="hold" nodeType="clickEffect">
                                  <p:stCondLst>
                                    <p:cond delay="0"/>
                                  </p:stCondLst>
                                  <p:childTnLst>
                                    <p:set>
                                      <p:cBhvr>
                                        <p:cTn id="48" dur="1" fill="hold">
                                          <p:stCondLst>
                                            <p:cond delay="0"/>
                                          </p:stCondLst>
                                        </p:cTn>
                                        <p:tgtEl>
                                          <p:spTgt spid="314379"/>
                                        </p:tgtEl>
                                        <p:attrNameLst>
                                          <p:attrName>style.visibility</p:attrName>
                                        </p:attrNameLst>
                                      </p:cBhvr>
                                      <p:to>
                                        <p:strVal val="visible"/>
                                      </p:to>
                                    </p:set>
                                    <p:animEffect transition="in" filter="barn(outHorizontal)">
                                      <p:cBhvr>
                                        <p:cTn id="49" dur="500"/>
                                        <p:tgtEl>
                                          <p:spTgt spid="314379"/>
                                        </p:tgtEl>
                                      </p:cBhvr>
                                    </p:animEffect>
                                  </p:childTnLst>
                                </p:cTn>
                              </p:par>
                            </p:childTnLst>
                          </p:cTn>
                        </p:par>
                      </p:childTnLst>
                    </p:cTn>
                  </p:par>
                  <p:par>
                    <p:cTn id="50" fill="hold">
                      <p:stCondLst>
                        <p:cond delay="indefinite"/>
                      </p:stCondLst>
                      <p:childTnLst>
                        <p:par>
                          <p:cTn id="51" fill="hold">
                            <p:stCondLst>
                              <p:cond delay="0"/>
                            </p:stCondLst>
                            <p:childTnLst>
                              <p:par>
                                <p:cTn id="52" presetID="17" presetClass="entr" presetSubtype="4" fill="hold" grpId="0" nodeType="clickEffect">
                                  <p:stCondLst>
                                    <p:cond delay="0"/>
                                  </p:stCondLst>
                                  <p:childTnLst>
                                    <p:set>
                                      <p:cBhvr>
                                        <p:cTn id="53" dur="1" fill="hold">
                                          <p:stCondLst>
                                            <p:cond delay="0"/>
                                          </p:stCondLst>
                                        </p:cTn>
                                        <p:tgtEl>
                                          <p:spTgt spid="314380"/>
                                        </p:tgtEl>
                                        <p:attrNameLst>
                                          <p:attrName>style.visibility</p:attrName>
                                        </p:attrNameLst>
                                      </p:cBhvr>
                                      <p:to>
                                        <p:strVal val="visible"/>
                                      </p:to>
                                    </p:set>
                                    <p:anim calcmode="lin" valueType="num">
                                      <p:cBhvr>
                                        <p:cTn id="54" dur="500" fill="hold"/>
                                        <p:tgtEl>
                                          <p:spTgt spid="314380"/>
                                        </p:tgtEl>
                                        <p:attrNameLst>
                                          <p:attrName>ppt_x</p:attrName>
                                        </p:attrNameLst>
                                      </p:cBhvr>
                                      <p:tavLst>
                                        <p:tav tm="0">
                                          <p:val>
                                            <p:strVal val="#ppt_x"/>
                                          </p:val>
                                        </p:tav>
                                        <p:tav tm="100000">
                                          <p:val>
                                            <p:strVal val="#ppt_x"/>
                                          </p:val>
                                        </p:tav>
                                      </p:tavLst>
                                    </p:anim>
                                    <p:anim calcmode="lin" valueType="num">
                                      <p:cBhvr>
                                        <p:cTn id="55" dur="500" fill="hold"/>
                                        <p:tgtEl>
                                          <p:spTgt spid="314380"/>
                                        </p:tgtEl>
                                        <p:attrNameLst>
                                          <p:attrName>ppt_y</p:attrName>
                                        </p:attrNameLst>
                                      </p:cBhvr>
                                      <p:tavLst>
                                        <p:tav tm="0">
                                          <p:val>
                                            <p:strVal val="#ppt_y+#ppt_h/2"/>
                                          </p:val>
                                        </p:tav>
                                        <p:tav tm="100000">
                                          <p:val>
                                            <p:strVal val="#ppt_y"/>
                                          </p:val>
                                        </p:tav>
                                      </p:tavLst>
                                    </p:anim>
                                    <p:anim calcmode="lin" valueType="num">
                                      <p:cBhvr>
                                        <p:cTn id="56" dur="500" fill="hold"/>
                                        <p:tgtEl>
                                          <p:spTgt spid="314380"/>
                                        </p:tgtEl>
                                        <p:attrNameLst>
                                          <p:attrName>ppt_w</p:attrName>
                                        </p:attrNameLst>
                                      </p:cBhvr>
                                      <p:tavLst>
                                        <p:tav tm="0">
                                          <p:val>
                                            <p:strVal val="#ppt_w"/>
                                          </p:val>
                                        </p:tav>
                                        <p:tav tm="100000">
                                          <p:val>
                                            <p:strVal val="#ppt_w"/>
                                          </p:val>
                                        </p:tav>
                                      </p:tavLst>
                                    </p:anim>
                                    <p:anim calcmode="lin" valueType="num">
                                      <p:cBhvr>
                                        <p:cTn id="57" dur="500" fill="hold"/>
                                        <p:tgtEl>
                                          <p:spTgt spid="314380"/>
                                        </p:tgtEl>
                                        <p:attrNameLst>
                                          <p:attrName>ppt_h</p:attrName>
                                        </p:attrNameLst>
                                      </p:cBhvr>
                                      <p:tavLst>
                                        <p:tav tm="0">
                                          <p:val>
                                            <p:fltVal val="0.000000"/>
                                          </p:val>
                                        </p:tav>
                                        <p:tav tm="100000">
                                          <p:val>
                                            <p:strVal val="#ppt_h"/>
                                          </p:val>
                                        </p:tav>
                                      </p:tavLst>
                                    </p:anim>
                                  </p:childTnLst>
                                </p:cTn>
                              </p:par>
                            </p:childTnLst>
                          </p:cTn>
                        </p:par>
                      </p:childTnLst>
                    </p:cTn>
                  </p:par>
                  <p:par>
                    <p:cTn id="58" fill="hold">
                      <p:stCondLst>
                        <p:cond delay="indefinite"/>
                      </p:stCondLst>
                      <p:childTnLst>
                        <p:par>
                          <p:cTn id="59" fill="hold">
                            <p:stCondLst>
                              <p:cond delay="0"/>
                            </p:stCondLst>
                            <p:childTnLst>
                              <p:par>
                                <p:cTn id="60" presetID="4" presetClass="entr" presetSubtype="16" fill="hold" nodeType="clickEffect">
                                  <p:stCondLst>
                                    <p:cond delay="0"/>
                                  </p:stCondLst>
                                  <p:childTnLst>
                                    <p:set>
                                      <p:cBhvr>
                                        <p:cTn id="61" dur="1" fill="hold">
                                          <p:stCondLst>
                                            <p:cond delay="0"/>
                                          </p:stCondLst>
                                        </p:cTn>
                                        <p:tgtEl>
                                          <p:spTgt spid="314381"/>
                                        </p:tgtEl>
                                        <p:attrNameLst>
                                          <p:attrName>style.visibility</p:attrName>
                                        </p:attrNameLst>
                                      </p:cBhvr>
                                      <p:to>
                                        <p:strVal val="visible"/>
                                      </p:to>
                                    </p:set>
                                    <p:animEffect transition="in" filter="box(in)">
                                      <p:cBhvr>
                                        <p:cTn id="62" dur="500"/>
                                        <p:tgtEl>
                                          <p:spTgt spid="314381"/>
                                        </p:tgtEl>
                                      </p:cBhvr>
                                    </p:animEffect>
                                  </p:childTnLst>
                                </p:cTn>
                              </p:par>
                            </p:childTnLst>
                          </p:cTn>
                        </p:par>
                      </p:childTnLst>
                    </p:cTn>
                  </p:par>
                  <p:par>
                    <p:cTn id="63" fill="hold">
                      <p:stCondLst>
                        <p:cond delay="indefinite"/>
                      </p:stCondLst>
                      <p:childTnLst>
                        <p:par>
                          <p:cTn id="64" fill="hold">
                            <p:stCondLst>
                              <p:cond delay="0"/>
                            </p:stCondLst>
                            <p:childTnLst>
                              <p:par>
                                <p:cTn id="65" presetID="17" presetClass="entr" presetSubtype="4" fill="hold" grpId="0" nodeType="clickEffect">
                                  <p:stCondLst>
                                    <p:cond delay="0"/>
                                  </p:stCondLst>
                                  <p:childTnLst>
                                    <p:set>
                                      <p:cBhvr>
                                        <p:cTn id="66" dur="1" fill="hold">
                                          <p:stCondLst>
                                            <p:cond delay="0"/>
                                          </p:stCondLst>
                                        </p:cTn>
                                        <p:tgtEl>
                                          <p:spTgt spid="314382"/>
                                        </p:tgtEl>
                                        <p:attrNameLst>
                                          <p:attrName>style.visibility</p:attrName>
                                        </p:attrNameLst>
                                      </p:cBhvr>
                                      <p:to>
                                        <p:strVal val="visible"/>
                                      </p:to>
                                    </p:set>
                                    <p:anim calcmode="lin" valueType="num">
                                      <p:cBhvr>
                                        <p:cTn id="67" dur="500" fill="hold"/>
                                        <p:tgtEl>
                                          <p:spTgt spid="314382"/>
                                        </p:tgtEl>
                                        <p:attrNameLst>
                                          <p:attrName>ppt_x</p:attrName>
                                        </p:attrNameLst>
                                      </p:cBhvr>
                                      <p:tavLst>
                                        <p:tav tm="0">
                                          <p:val>
                                            <p:strVal val="#ppt_x"/>
                                          </p:val>
                                        </p:tav>
                                        <p:tav tm="100000">
                                          <p:val>
                                            <p:strVal val="#ppt_x"/>
                                          </p:val>
                                        </p:tav>
                                      </p:tavLst>
                                    </p:anim>
                                    <p:anim calcmode="lin" valueType="num">
                                      <p:cBhvr>
                                        <p:cTn id="68" dur="500" fill="hold"/>
                                        <p:tgtEl>
                                          <p:spTgt spid="314382"/>
                                        </p:tgtEl>
                                        <p:attrNameLst>
                                          <p:attrName>ppt_y</p:attrName>
                                        </p:attrNameLst>
                                      </p:cBhvr>
                                      <p:tavLst>
                                        <p:tav tm="0">
                                          <p:val>
                                            <p:strVal val="#ppt_y+#ppt_h/2"/>
                                          </p:val>
                                        </p:tav>
                                        <p:tav tm="100000">
                                          <p:val>
                                            <p:strVal val="#ppt_y"/>
                                          </p:val>
                                        </p:tav>
                                      </p:tavLst>
                                    </p:anim>
                                    <p:anim calcmode="lin" valueType="num">
                                      <p:cBhvr>
                                        <p:cTn id="69" dur="500" fill="hold"/>
                                        <p:tgtEl>
                                          <p:spTgt spid="314382"/>
                                        </p:tgtEl>
                                        <p:attrNameLst>
                                          <p:attrName>ppt_w</p:attrName>
                                        </p:attrNameLst>
                                      </p:cBhvr>
                                      <p:tavLst>
                                        <p:tav tm="0">
                                          <p:val>
                                            <p:strVal val="#ppt_w"/>
                                          </p:val>
                                        </p:tav>
                                        <p:tav tm="100000">
                                          <p:val>
                                            <p:strVal val="#ppt_w"/>
                                          </p:val>
                                        </p:tav>
                                      </p:tavLst>
                                    </p:anim>
                                    <p:anim calcmode="lin" valueType="num">
                                      <p:cBhvr>
                                        <p:cTn id="70" dur="500" fill="hold"/>
                                        <p:tgtEl>
                                          <p:spTgt spid="314382"/>
                                        </p:tgtEl>
                                        <p:attrNameLst>
                                          <p:attrName>ppt_h</p:attrName>
                                        </p:attrNameLst>
                                      </p:cBhvr>
                                      <p:tavLst>
                                        <p:tav tm="0">
                                          <p:val>
                                            <p:fltVal val="0.000000"/>
                                          </p:val>
                                        </p:tav>
                                        <p:tav tm="100000">
                                          <p:val>
                                            <p:strVal val="#ppt_h"/>
                                          </p:val>
                                        </p:tav>
                                      </p:tavLst>
                                    </p:anim>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499"/>
                                          </p:stCondLst>
                                        </p:cTn>
                                        <p:tgtEl>
                                          <p:spTgt spid="3143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375" grpId="0" animBg="1"/>
      <p:bldP spid="314376" grpId="0" animBg="1"/>
      <p:bldP spid="314378" grpId="0" animBg="1"/>
      <p:bldP spid="314380" grpId="0" animBg="1"/>
      <p:bldP spid="314382" grpId="0" animBg="1"/>
      <p:bldP spid="314383"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9378"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rgbClr val="003399"/>
                </a:solidFill>
              </a:rPr>
            </a:fld>
            <a:endParaRPr lang="en-US" altLang="zh-CN" sz="1400" b="1" dirty="0">
              <a:solidFill>
                <a:srgbClr val="003399"/>
              </a:solidFill>
            </a:endParaRPr>
          </a:p>
        </p:txBody>
      </p:sp>
      <p:graphicFrame>
        <p:nvGraphicFramePr>
          <p:cNvPr id="316419" name="Object 2"/>
          <p:cNvGraphicFramePr>
            <a:graphicFrameLocks noChangeAspect="1"/>
          </p:cNvGraphicFramePr>
          <p:nvPr/>
        </p:nvGraphicFramePr>
        <p:xfrm>
          <a:off x="1243013" y="4076700"/>
          <a:ext cx="6642100" cy="1612900"/>
        </p:xfrm>
        <a:graphic>
          <a:graphicData uri="http://schemas.openxmlformats.org/presentationml/2006/ole">
            <mc:AlternateContent xmlns:mc="http://schemas.openxmlformats.org/markup-compatibility/2006">
              <mc:Choice xmlns:v="urn:schemas-microsoft-com:vml" Requires="v">
                <p:oleObj spid="_x0000_s3503" name="" r:id="rId1" imgW="3648075" imgH="885825" progId="Paint.Picture">
                  <p:embed/>
                </p:oleObj>
              </mc:Choice>
              <mc:Fallback>
                <p:oleObj name="" r:id="rId1" imgW="3648075" imgH="885825" progId="Paint.Picture">
                  <p:embed/>
                  <p:pic>
                    <p:nvPicPr>
                      <p:cNvPr id="0" name="图片 3502"/>
                      <p:cNvPicPr/>
                      <p:nvPr/>
                    </p:nvPicPr>
                    <p:blipFill>
                      <a:blip r:embed="rId2"/>
                      <a:stretch>
                        <a:fillRect/>
                      </a:stretch>
                    </p:blipFill>
                    <p:spPr>
                      <a:xfrm>
                        <a:off x="1243013" y="4076700"/>
                        <a:ext cx="6642100" cy="1612900"/>
                      </a:xfrm>
                      <a:prstGeom prst="rect">
                        <a:avLst/>
                      </a:prstGeom>
                      <a:noFill/>
                      <a:ln w="38100">
                        <a:noFill/>
                        <a:miter/>
                      </a:ln>
                    </p:spPr>
                  </p:pic>
                </p:oleObj>
              </mc:Fallback>
            </mc:AlternateContent>
          </a:graphicData>
        </a:graphic>
      </p:graphicFrame>
      <p:sp>
        <p:nvSpPr>
          <p:cNvPr id="229380" name="Rectangle 3"/>
          <p:cNvSpPr>
            <a:spLocks noGrp="1" noRot="1"/>
          </p:cNvSpPr>
          <p:nvPr>
            <p:ph type="title" idx="4294967295"/>
          </p:nvPr>
        </p:nvSpPr>
        <p:spPr>
          <a:xfrm>
            <a:off x="34925" y="-100012"/>
            <a:ext cx="9001125" cy="865187"/>
          </a:xfrm>
          <a:ln/>
        </p:spPr>
        <p:txBody>
          <a:bodyPr vert="horz" wrap="square" lIns="91440" tIns="45720" rIns="91440" bIns="45720" anchor="ctr" anchorCtr="0"/>
          <a:p>
            <a:pPr algn="just" eaLnBrk="1" hangingPunct="1"/>
            <a:r>
              <a:rPr lang="zh-CN" altLang="en-US" sz="3000" b="1" dirty="0">
                <a:latin typeface="宋体" panose="02010600030101010101" pitchFamily="2" charset="-122"/>
              </a:rPr>
              <a:t>例</a:t>
            </a:r>
            <a:r>
              <a:rPr lang="en-US" altLang="zh-CN" sz="3000" b="1" dirty="0">
                <a:latin typeface="Times New Roman" panose="02020603050405020304" pitchFamily="18" charset="0"/>
              </a:rPr>
              <a:t>24</a:t>
            </a:r>
            <a:r>
              <a:rPr lang="en-US" altLang="zh-CN" sz="3000" b="1" dirty="0">
                <a:latin typeface="宋体" panose="02010600030101010101" pitchFamily="2" charset="-122"/>
              </a:rPr>
              <a:t> </a:t>
            </a:r>
            <a:r>
              <a:rPr lang="zh-CN" altLang="en-US" sz="3000" b="1" dirty="0"/>
              <a:t>化简两级</a:t>
            </a:r>
            <a:r>
              <a:rPr lang="en-US" altLang="zh-CN" sz="3000" b="1" dirty="0">
                <a:latin typeface="Times New Roman" panose="02020603050405020304" pitchFamily="18" charset="0"/>
              </a:rPr>
              <a:t>RC</a:t>
            </a:r>
            <a:r>
              <a:rPr lang="zh-CN" altLang="en-US" sz="3000" b="1" dirty="0"/>
              <a:t>网络结构图，</a:t>
            </a:r>
            <a:r>
              <a:rPr lang="en-US" altLang="zh-CN" sz="3000" b="1" dirty="0"/>
              <a:t>并</a:t>
            </a:r>
            <a:r>
              <a:rPr lang="zh-CN" altLang="en-US" sz="3000" b="1" dirty="0"/>
              <a:t>求传函</a:t>
            </a:r>
            <a:r>
              <a:rPr lang="en-US" altLang="zh-CN" sz="3000" b="1" i="1" dirty="0">
                <a:latin typeface="Times New Roman" panose="02020603050405020304" pitchFamily="18" charset="0"/>
              </a:rPr>
              <a:t>U</a:t>
            </a:r>
            <a:r>
              <a:rPr lang="en-US" altLang="zh-CN" sz="3000" b="1" i="1" baseline="-30000" dirty="0">
                <a:latin typeface="Times New Roman" panose="02020603050405020304" pitchFamily="18" charset="0"/>
              </a:rPr>
              <a:t>c</a:t>
            </a:r>
            <a:r>
              <a:rPr lang="en-US" altLang="zh-CN" sz="3000" b="1" dirty="0">
                <a:latin typeface="Times New Roman" panose="02020603050405020304" pitchFamily="18" charset="0"/>
              </a:rPr>
              <a:t>(</a:t>
            </a:r>
            <a:r>
              <a:rPr lang="en-US" altLang="zh-CN" sz="3000" b="1" i="1" dirty="0">
                <a:latin typeface="Times New Roman" panose="02020603050405020304" pitchFamily="18" charset="0"/>
              </a:rPr>
              <a:t>s</a:t>
            </a:r>
            <a:r>
              <a:rPr lang="en-US" altLang="zh-CN" sz="3000" b="1" dirty="0">
                <a:latin typeface="Times New Roman" panose="02020603050405020304" pitchFamily="18" charset="0"/>
              </a:rPr>
              <a:t>)/</a:t>
            </a:r>
            <a:r>
              <a:rPr lang="en-US" altLang="zh-CN" sz="3000" b="1" i="1" dirty="0">
                <a:latin typeface="Times New Roman" panose="02020603050405020304" pitchFamily="18" charset="0"/>
              </a:rPr>
              <a:t>U</a:t>
            </a:r>
            <a:r>
              <a:rPr lang="en-US" altLang="zh-CN" sz="3000" b="1" i="1" baseline="-30000" dirty="0">
                <a:latin typeface="Times New Roman" panose="02020603050405020304" pitchFamily="18" charset="0"/>
              </a:rPr>
              <a:t>r</a:t>
            </a:r>
            <a:r>
              <a:rPr lang="en-US" altLang="zh-CN" sz="3000" b="1" dirty="0">
                <a:latin typeface="Times New Roman" panose="02020603050405020304" pitchFamily="18" charset="0"/>
              </a:rPr>
              <a:t>(</a:t>
            </a:r>
            <a:r>
              <a:rPr lang="en-US" altLang="zh-CN" sz="3000" b="1" i="1" dirty="0">
                <a:latin typeface="Times New Roman" panose="02020603050405020304" pitchFamily="18" charset="0"/>
              </a:rPr>
              <a:t>s</a:t>
            </a:r>
            <a:r>
              <a:rPr lang="en-US" altLang="zh-CN" sz="3000" b="1" dirty="0">
                <a:latin typeface="Times New Roman" panose="02020603050405020304" pitchFamily="18" charset="0"/>
              </a:rPr>
              <a:t>)</a:t>
            </a:r>
            <a:endParaRPr lang="zh-CN" altLang="en-US" sz="3000" b="1" dirty="0"/>
          </a:p>
        </p:txBody>
      </p:sp>
      <p:graphicFrame>
        <p:nvGraphicFramePr>
          <p:cNvPr id="316421" name="Object 4"/>
          <p:cNvGraphicFramePr>
            <a:graphicFrameLocks noChangeAspect="1"/>
          </p:cNvGraphicFramePr>
          <p:nvPr/>
        </p:nvGraphicFramePr>
        <p:xfrm>
          <a:off x="1187450" y="1150938"/>
          <a:ext cx="6642100" cy="2133600"/>
        </p:xfrm>
        <a:graphic>
          <a:graphicData uri="http://schemas.openxmlformats.org/presentationml/2006/ole">
            <mc:AlternateContent xmlns:mc="http://schemas.openxmlformats.org/markup-compatibility/2006">
              <mc:Choice xmlns:v="urn:schemas-microsoft-com:vml" Requires="v">
                <p:oleObj spid="_x0000_s3506" name="" r:id="rId3" imgW="3200400" imgH="1028700" progId="Paint.Picture">
                  <p:embed/>
                </p:oleObj>
              </mc:Choice>
              <mc:Fallback>
                <p:oleObj name="" r:id="rId3" imgW="3200400" imgH="1028700" progId="Paint.Picture">
                  <p:embed/>
                  <p:pic>
                    <p:nvPicPr>
                      <p:cNvPr id="0" name="图片 3505"/>
                      <p:cNvPicPr/>
                      <p:nvPr/>
                    </p:nvPicPr>
                    <p:blipFill>
                      <a:blip r:embed="rId4"/>
                      <a:stretch>
                        <a:fillRect/>
                      </a:stretch>
                    </p:blipFill>
                    <p:spPr>
                      <a:xfrm>
                        <a:off x="1187450" y="1150938"/>
                        <a:ext cx="6642100" cy="2133600"/>
                      </a:xfrm>
                      <a:prstGeom prst="rect">
                        <a:avLst/>
                      </a:prstGeom>
                      <a:noFill/>
                      <a:ln w="38100">
                        <a:noFill/>
                        <a:miter/>
                      </a:ln>
                    </p:spPr>
                  </p:pic>
                </p:oleObj>
              </mc:Fallback>
            </mc:AlternateContent>
          </a:graphicData>
        </a:graphic>
      </p:graphicFrame>
      <p:graphicFrame>
        <p:nvGraphicFramePr>
          <p:cNvPr id="316422" name="Object 8"/>
          <p:cNvGraphicFramePr>
            <a:graphicFrameLocks noChangeAspect="1"/>
          </p:cNvGraphicFramePr>
          <p:nvPr/>
        </p:nvGraphicFramePr>
        <p:xfrm>
          <a:off x="1187450" y="3644900"/>
          <a:ext cx="6642100" cy="1909763"/>
        </p:xfrm>
        <a:graphic>
          <a:graphicData uri="http://schemas.openxmlformats.org/presentationml/2006/ole">
            <mc:AlternateContent xmlns:mc="http://schemas.openxmlformats.org/markup-compatibility/2006">
              <mc:Choice xmlns:v="urn:schemas-microsoft-com:vml" Requires="v">
                <p:oleObj spid="_x0000_s3501" name="" r:id="rId5" imgW="2781300" imgH="800100" progId="Paint.Picture">
                  <p:embed/>
                </p:oleObj>
              </mc:Choice>
              <mc:Fallback>
                <p:oleObj name="" r:id="rId5" imgW="2781300" imgH="800100" progId="Paint.Picture">
                  <p:embed/>
                  <p:pic>
                    <p:nvPicPr>
                      <p:cNvPr id="0" name="图片 3500"/>
                      <p:cNvPicPr/>
                      <p:nvPr/>
                    </p:nvPicPr>
                    <p:blipFill>
                      <a:blip r:embed="rId6"/>
                      <a:stretch>
                        <a:fillRect/>
                      </a:stretch>
                    </p:blipFill>
                    <p:spPr>
                      <a:xfrm>
                        <a:off x="1187450" y="3644900"/>
                        <a:ext cx="6642100" cy="1909763"/>
                      </a:xfrm>
                      <a:prstGeom prst="rect">
                        <a:avLst/>
                      </a:prstGeom>
                      <a:noFill/>
                      <a:ln w="38100">
                        <a:noFill/>
                        <a:miter/>
                      </a:ln>
                    </p:spPr>
                  </p:pic>
                </p:oleObj>
              </mc:Fallback>
            </mc:AlternateContent>
          </a:graphicData>
        </a:graphic>
      </p:graphicFrame>
      <p:graphicFrame>
        <p:nvGraphicFramePr>
          <p:cNvPr id="316423" name="Object 9"/>
          <p:cNvGraphicFramePr>
            <a:graphicFrameLocks noChangeAspect="1"/>
          </p:cNvGraphicFramePr>
          <p:nvPr/>
        </p:nvGraphicFramePr>
        <p:xfrm>
          <a:off x="1187450" y="3860800"/>
          <a:ext cx="6642100" cy="1376363"/>
        </p:xfrm>
        <a:graphic>
          <a:graphicData uri="http://schemas.openxmlformats.org/presentationml/2006/ole">
            <mc:AlternateContent xmlns:mc="http://schemas.openxmlformats.org/markup-compatibility/2006">
              <mc:Choice xmlns:v="urn:schemas-microsoft-com:vml" Requires="v">
                <p:oleObj spid="_x0000_s3499" name="" r:id="rId7" imgW="2762250" imgH="571500" progId="Paint.Picture">
                  <p:embed/>
                </p:oleObj>
              </mc:Choice>
              <mc:Fallback>
                <p:oleObj name="" r:id="rId7" imgW="2762250" imgH="571500" progId="Paint.Picture">
                  <p:embed/>
                  <p:pic>
                    <p:nvPicPr>
                      <p:cNvPr id="0" name="图片 3498"/>
                      <p:cNvPicPr/>
                      <p:nvPr/>
                    </p:nvPicPr>
                    <p:blipFill>
                      <a:blip r:embed="rId8"/>
                      <a:stretch>
                        <a:fillRect/>
                      </a:stretch>
                    </p:blipFill>
                    <p:spPr>
                      <a:xfrm>
                        <a:off x="1187450" y="3860800"/>
                        <a:ext cx="6642100" cy="1376363"/>
                      </a:xfrm>
                      <a:prstGeom prst="rect">
                        <a:avLst/>
                      </a:prstGeom>
                      <a:noFill/>
                      <a:ln w="38100">
                        <a:noFill/>
                        <a:miter/>
                      </a:ln>
                    </p:spPr>
                  </p:pic>
                </p:oleObj>
              </mc:Fallback>
            </mc:AlternateContent>
          </a:graphicData>
        </a:graphic>
      </p:graphicFrame>
      <p:graphicFrame>
        <p:nvGraphicFramePr>
          <p:cNvPr id="316424" name="Object 10"/>
          <p:cNvGraphicFramePr>
            <a:graphicFrameLocks noChangeAspect="1"/>
          </p:cNvGraphicFramePr>
          <p:nvPr/>
        </p:nvGraphicFramePr>
        <p:xfrm>
          <a:off x="971550" y="3960813"/>
          <a:ext cx="7129463" cy="1196975"/>
        </p:xfrm>
        <a:graphic>
          <a:graphicData uri="http://schemas.openxmlformats.org/presentationml/2006/ole">
            <mc:AlternateContent xmlns:mc="http://schemas.openxmlformats.org/markup-compatibility/2006">
              <mc:Choice xmlns:v="urn:schemas-microsoft-com:vml" Requires="v">
                <p:oleObj spid="_x0000_s3502" name="" r:id="rId9" imgW="2552700" imgH="428625" progId="Paint.Picture">
                  <p:embed/>
                </p:oleObj>
              </mc:Choice>
              <mc:Fallback>
                <p:oleObj name="" r:id="rId9" imgW="2552700" imgH="428625" progId="Paint.Picture">
                  <p:embed/>
                  <p:pic>
                    <p:nvPicPr>
                      <p:cNvPr id="0" name="图片 3501"/>
                      <p:cNvPicPr/>
                      <p:nvPr/>
                    </p:nvPicPr>
                    <p:blipFill>
                      <a:blip r:embed="rId10"/>
                      <a:stretch>
                        <a:fillRect/>
                      </a:stretch>
                    </p:blipFill>
                    <p:spPr>
                      <a:xfrm>
                        <a:off x="971550" y="3960813"/>
                        <a:ext cx="7129463" cy="1196975"/>
                      </a:xfrm>
                      <a:prstGeom prst="rect">
                        <a:avLst/>
                      </a:prstGeom>
                      <a:noFill/>
                      <a:ln w="38100">
                        <a:noFill/>
                        <a:miter/>
                      </a:ln>
                    </p:spPr>
                  </p:pic>
                </p:oleObj>
              </mc:Fallback>
            </mc:AlternateContent>
          </a:graphicData>
        </a:graphic>
      </p:graphicFrame>
      <p:sp>
        <p:nvSpPr>
          <p:cNvPr id="316425" name="AutoShape 11"/>
          <p:cNvSpPr/>
          <p:nvPr/>
        </p:nvSpPr>
        <p:spPr>
          <a:xfrm flipH="1">
            <a:off x="1692275" y="1341438"/>
            <a:ext cx="1598613" cy="523875"/>
          </a:xfrm>
          <a:prstGeom prst="curvedDownArrow">
            <a:avLst>
              <a:gd name="adj1" fmla="val 14580"/>
              <a:gd name="adj2" fmla="val 66370"/>
              <a:gd name="adj3" fmla="val 26254"/>
            </a:avLst>
          </a:prstGeom>
          <a:solidFill>
            <a:srgbClr val="FFCCCC"/>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rgbClr val="007A77"/>
              </a:solidFill>
            </a:endParaRPr>
          </a:p>
        </p:txBody>
      </p:sp>
      <p:sp>
        <p:nvSpPr>
          <p:cNvPr id="316426" name="Rectangle 3"/>
          <p:cNvSpPr txBox="1">
            <a:spLocks noRot="1"/>
          </p:cNvSpPr>
          <p:nvPr/>
        </p:nvSpPr>
        <p:spPr>
          <a:xfrm>
            <a:off x="2232025" y="3284538"/>
            <a:ext cx="5003800" cy="865187"/>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just" eaLnBrk="1" hangingPunct="1">
              <a:spcBef>
                <a:spcPct val="0"/>
              </a:spcBef>
              <a:buClrTx/>
              <a:buSzTx/>
              <a:buFont typeface="Arial" panose="020B0604020202020204" pitchFamily="34" charset="0"/>
              <a:buNone/>
            </a:pPr>
            <a:r>
              <a:rPr lang="zh-CN" altLang="en-US" sz="2800" b="1" dirty="0"/>
              <a:t>两级</a:t>
            </a:r>
            <a:r>
              <a:rPr lang="en-US" altLang="zh-CN" sz="2800" b="1" i="1" dirty="0">
                <a:latin typeface="Times New Roman" panose="02020603050405020304" pitchFamily="18" charset="0"/>
                <a:cs typeface="Times New Roman" panose="02020603050405020304" pitchFamily="18" charset="0"/>
              </a:rPr>
              <a:t>RC</a:t>
            </a:r>
            <a:r>
              <a:rPr lang="zh-CN" altLang="en-US" sz="2800" b="1" dirty="0"/>
              <a:t>电路串联的结构图</a:t>
            </a:r>
            <a:endParaRPr lang="zh-CN" altLang="en-US" sz="2800" b="1" dirty="0"/>
          </a:p>
        </p:txBody>
      </p:sp>
      <p:sp>
        <p:nvSpPr>
          <p:cNvPr id="316427" name="Rectangle 3"/>
          <p:cNvSpPr txBox="1">
            <a:spLocks noRot="1"/>
          </p:cNvSpPr>
          <p:nvPr/>
        </p:nvSpPr>
        <p:spPr>
          <a:xfrm>
            <a:off x="1763713" y="5661025"/>
            <a:ext cx="6192837" cy="863600"/>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just" eaLnBrk="1" hangingPunct="1">
              <a:spcBef>
                <a:spcPct val="0"/>
              </a:spcBef>
              <a:buClrTx/>
              <a:buSzTx/>
              <a:buFont typeface="Arial" panose="020B0604020202020204" pitchFamily="34" charset="0"/>
              <a:buNone/>
            </a:pPr>
            <a:r>
              <a:rPr lang="zh-CN" altLang="en-US" sz="2800" b="1" dirty="0"/>
              <a:t>两级</a:t>
            </a:r>
            <a:r>
              <a:rPr lang="en-US" altLang="zh-CN" sz="2800" b="1" i="1" dirty="0">
                <a:latin typeface="Times New Roman" panose="02020603050405020304" pitchFamily="18" charset="0"/>
                <a:cs typeface="Times New Roman" panose="02020603050405020304" pitchFamily="18" charset="0"/>
              </a:rPr>
              <a:t>RC</a:t>
            </a:r>
            <a:r>
              <a:rPr lang="zh-CN" altLang="en-US" sz="2800" b="1" dirty="0"/>
              <a:t>电路串联的结构图简化步骤一</a:t>
            </a:r>
            <a:endParaRPr lang="zh-CN" altLang="en-US" sz="2800" b="1" dirty="0"/>
          </a:p>
        </p:txBody>
      </p:sp>
      <p:sp>
        <p:nvSpPr>
          <p:cNvPr id="316428" name="Rectangle 3"/>
          <p:cNvSpPr txBox="1">
            <a:spLocks noRot="1"/>
          </p:cNvSpPr>
          <p:nvPr/>
        </p:nvSpPr>
        <p:spPr>
          <a:xfrm>
            <a:off x="1763713" y="5516563"/>
            <a:ext cx="6192837" cy="865187"/>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just" eaLnBrk="1" hangingPunct="1">
              <a:spcBef>
                <a:spcPct val="0"/>
              </a:spcBef>
              <a:buClrTx/>
              <a:buSzTx/>
              <a:buFont typeface="Arial" panose="020B0604020202020204" pitchFamily="34" charset="0"/>
              <a:buNone/>
            </a:pPr>
            <a:r>
              <a:rPr lang="zh-CN" altLang="en-US" sz="2800" b="1" dirty="0"/>
              <a:t>两级</a:t>
            </a:r>
            <a:r>
              <a:rPr lang="en-US" altLang="zh-CN" sz="2800" b="1" i="1" dirty="0">
                <a:latin typeface="Times New Roman" panose="02020603050405020304" pitchFamily="18" charset="0"/>
                <a:cs typeface="Times New Roman" panose="02020603050405020304" pitchFamily="18" charset="0"/>
              </a:rPr>
              <a:t>RC</a:t>
            </a:r>
            <a:r>
              <a:rPr lang="zh-CN" altLang="en-US" sz="2800" b="1" dirty="0"/>
              <a:t>电路串联的结构图简化步骤二</a:t>
            </a:r>
            <a:endParaRPr lang="zh-CN" altLang="en-US" sz="2800" b="1" dirty="0"/>
          </a:p>
        </p:txBody>
      </p:sp>
      <p:sp>
        <p:nvSpPr>
          <p:cNvPr id="316429" name="Rectangle 3"/>
          <p:cNvSpPr txBox="1">
            <a:spLocks noRot="1"/>
          </p:cNvSpPr>
          <p:nvPr/>
        </p:nvSpPr>
        <p:spPr>
          <a:xfrm>
            <a:off x="1547813" y="5373688"/>
            <a:ext cx="6192837" cy="863600"/>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just" eaLnBrk="1" hangingPunct="1">
              <a:spcBef>
                <a:spcPct val="0"/>
              </a:spcBef>
              <a:buClrTx/>
              <a:buSzTx/>
              <a:buFont typeface="Arial" panose="020B0604020202020204" pitchFamily="34" charset="0"/>
              <a:buNone/>
            </a:pPr>
            <a:r>
              <a:rPr lang="zh-CN" altLang="en-US" sz="2800" b="1" dirty="0"/>
              <a:t>两级</a:t>
            </a:r>
            <a:r>
              <a:rPr lang="en-US" altLang="zh-CN" sz="2800" b="1" i="1" dirty="0">
                <a:latin typeface="Times New Roman" panose="02020603050405020304" pitchFamily="18" charset="0"/>
                <a:cs typeface="Times New Roman" panose="02020603050405020304" pitchFamily="18" charset="0"/>
              </a:rPr>
              <a:t>RC</a:t>
            </a:r>
            <a:r>
              <a:rPr lang="zh-CN" altLang="en-US" sz="2800" b="1" dirty="0"/>
              <a:t>电路串联的结构图简化步骤三</a:t>
            </a:r>
            <a:endParaRPr lang="zh-CN" altLang="en-US" sz="2800" b="1" dirty="0"/>
          </a:p>
        </p:txBody>
      </p:sp>
      <p:sp>
        <p:nvSpPr>
          <p:cNvPr id="316430" name="Rectangle 3"/>
          <p:cNvSpPr txBox="1">
            <a:spLocks noRot="1"/>
          </p:cNvSpPr>
          <p:nvPr/>
        </p:nvSpPr>
        <p:spPr>
          <a:xfrm>
            <a:off x="792163" y="3141663"/>
            <a:ext cx="2879725" cy="863600"/>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just" eaLnBrk="1" hangingPunct="1">
              <a:spcBef>
                <a:spcPct val="0"/>
              </a:spcBef>
              <a:buClrTx/>
              <a:buSzTx/>
              <a:buFont typeface="Arial" panose="020B0604020202020204" pitchFamily="34" charset="0"/>
              <a:buNone/>
            </a:pPr>
            <a:r>
              <a:rPr lang="zh-CN" altLang="en-US" sz="2800" b="1" dirty="0">
                <a:latin typeface="宋体" panose="02010600030101010101" pitchFamily="2" charset="-122"/>
              </a:rPr>
              <a:t>系统传递函数为</a:t>
            </a:r>
            <a:endParaRPr lang="zh-CN" altLang="en-US" b="1" dirty="0"/>
          </a:p>
        </p:txBody>
      </p:sp>
      <p:sp>
        <p:nvSpPr>
          <p:cNvPr id="229391" name="灯片编号占位符 1"/>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dirty="0">
                <a:solidFill>
                  <a:srgbClr val="002699"/>
                </a:solidFill>
              </a:rPr>
            </a:fld>
            <a:endParaRPr lang="en-US" altLang="zh-CN" sz="1400" dirty="0">
              <a:solidFill>
                <a:srgbClr val="002699"/>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6425"/>
                                        </p:tgtEl>
                                        <p:attrNameLst>
                                          <p:attrName>style.visibility</p:attrName>
                                        </p:attrNameLst>
                                      </p:cBhvr>
                                      <p:to>
                                        <p:strVal val="visible"/>
                                      </p:to>
                                    </p:set>
                                    <p:animEffect transition="in" filter="fade">
                                      <p:cBhvr>
                                        <p:cTn id="7" dur="500"/>
                                        <p:tgtEl>
                                          <p:spTgt spid="316425"/>
                                        </p:tgtEl>
                                      </p:cBhvr>
                                    </p:animEffect>
                                  </p:childTnLst>
                                </p:cTn>
                              </p:par>
                              <p:par>
                                <p:cTn id="8" presetID="10" presetClass="entr" presetSubtype="0" fill="hold" nodeType="withEffect">
                                  <p:stCondLst>
                                    <p:cond delay="0"/>
                                  </p:stCondLst>
                                  <p:childTnLst>
                                    <p:set>
                                      <p:cBhvr>
                                        <p:cTn id="9" dur="1" fill="hold">
                                          <p:stCondLst>
                                            <p:cond delay="0"/>
                                          </p:stCondLst>
                                        </p:cTn>
                                        <p:tgtEl>
                                          <p:spTgt spid="316421"/>
                                        </p:tgtEl>
                                        <p:attrNameLst>
                                          <p:attrName>style.visibility</p:attrName>
                                        </p:attrNameLst>
                                      </p:cBhvr>
                                      <p:to>
                                        <p:strVal val="visible"/>
                                      </p:to>
                                    </p:set>
                                    <p:animEffect transition="in" filter="fade">
                                      <p:cBhvr>
                                        <p:cTn id="10" dur="500"/>
                                        <p:tgtEl>
                                          <p:spTgt spid="3164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6426"/>
                                        </p:tgtEl>
                                        <p:attrNameLst>
                                          <p:attrName>style.visibility</p:attrName>
                                        </p:attrNameLst>
                                      </p:cBhvr>
                                      <p:to>
                                        <p:strVal val="visible"/>
                                      </p:to>
                                    </p:set>
                                    <p:animEffect transition="in" filter="fade">
                                      <p:cBhvr>
                                        <p:cTn id="13" dur="500"/>
                                        <p:tgtEl>
                                          <p:spTgt spid="3164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16419"/>
                                        </p:tgtEl>
                                        <p:attrNameLst>
                                          <p:attrName>style.visibility</p:attrName>
                                        </p:attrNameLst>
                                      </p:cBhvr>
                                      <p:to>
                                        <p:strVal val="visible"/>
                                      </p:to>
                                    </p:set>
                                    <p:animEffect transition="in" filter="fade">
                                      <p:cBhvr>
                                        <p:cTn id="18" dur="500"/>
                                        <p:tgtEl>
                                          <p:spTgt spid="3164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16427"/>
                                        </p:tgtEl>
                                        <p:attrNameLst>
                                          <p:attrName>style.visibility</p:attrName>
                                        </p:attrNameLst>
                                      </p:cBhvr>
                                      <p:to>
                                        <p:strVal val="visible"/>
                                      </p:to>
                                    </p:set>
                                    <p:animEffect transition="in" filter="fade">
                                      <p:cBhvr>
                                        <p:cTn id="21" dur="500"/>
                                        <p:tgtEl>
                                          <p:spTgt spid="31642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316421"/>
                                        </p:tgtEl>
                                      </p:cBhvr>
                                    </p:animEffect>
                                    <p:set>
                                      <p:cBhvr>
                                        <p:cTn id="26" dur="1" fill="hold">
                                          <p:stCondLst>
                                            <p:cond delay="499"/>
                                          </p:stCondLst>
                                        </p:cTn>
                                        <p:tgtEl>
                                          <p:spTgt spid="316421"/>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316426"/>
                                        </p:tgtEl>
                                      </p:cBhvr>
                                    </p:animEffect>
                                    <p:set>
                                      <p:cBhvr>
                                        <p:cTn id="29" dur="1" fill="hold">
                                          <p:stCondLst>
                                            <p:cond delay="499"/>
                                          </p:stCondLst>
                                        </p:cTn>
                                        <p:tgtEl>
                                          <p:spTgt spid="316426"/>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316425"/>
                                        </p:tgtEl>
                                      </p:cBhvr>
                                    </p:animEffect>
                                    <p:set>
                                      <p:cBhvr>
                                        <p:cTn id="32" dur="1" fill="hold">
                                          <p:stCondLst>
                                            <p:cond delay="499"/>
                                          </p:stCondLst>
                                        </p:cTn>
                                        <p:tgtEl>
                                          <p:spTgt spid="316425"/>
                                        </p:tgtEl>
                                        <p:attrNameLst>
                                          <p:attrName>style.visibility</p:attrName>
                                        </p:attrNameLst>
                                      </p:cBhvr>
                                      <p:to>
                                        <p:strVal val="hidden"/>
                                      </p:to>
                                    </p:set>
                                  </p:childTnLst>
                                </p:cTn>
                              </p:par>
                              <p:par>
                                <p:cTn id="33" presetID="64" presetClass="path" presetSubtype="0" accel="50000" decel="50000" fill="hold" nodeType="withEffect">
                                  <p:stCondLst>
                                    <p:cond delay="0"/>
                                  </p:stCondLst>
                                  <p:childTnLst>
                                    <p:animMotion origin="layout" path="M 0.00087 -0.16158 L 0.00087 -0.41158 " pathEditMode="relative" rAng="0" ptsTypes="AA">
                                      <p:cBhvr>
                                        <p:cTn id="34" dur="2000" fill="hold"/>
                                        <p:tgtEl>
                                          <p:spTgt spid="316419"/>
                                        </p:tgtEl>
                                        <p:attrNameLst>
                                          <p:attrName>ppt_x</p:attrName>
                                          <p:attrName>ppt_y</p:attrName>
                                        </p:attrNameLst>
                                      </p:cBhvr>
                                      <p:rCtr x="0" y="-12400"/>
                                    </p:animMotion>
                                  </p:childTnLst>
                                </p:cTn>
                              </p:par>
                              <p:par>
                                <p:cTn id="35" presetID="64" presetClass="path" presetSubtype="0" accel="50000" decel="50000" fill="hold" grpId="1" nodeType="withEffect">
                                  <p:stCondLst>
                                    <p:cond delay="0"/>
                                  </p:stCondLst>
                                  <p:childTnLst>
                                    <p:animMotion origin="layout" path="M 0.00087 -0.16158 L 0.00087 -0.41158 " pathEditMode="relative" rAng="0" ptsTypes="AA">
                                      <p:cBhvr>
                                        <p:cTn id="36" dur="2000" fill="hold"/>
                                        <p:tgtEl>
                                          <p:spTgt spid="316427"/>
                                        </p:tgtEl>
                                        <p:attrNameLst>
                                          <p:attrName>ppt_x</p:attrName>
                                          <p:attrName>ppt_y</p:attrName>
                                        </p:attrNameLst>
                                      </p:cBhvr>
                                      <p:rCtr x="0" y="-12400"/>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16422"/>
                                        </p:tgtEl>
                                        <p:attrNameLst>
                                          <p:attrName>style.visibility</p:attrName>
                                        </p:attrNameLst>
                                      </p:cBhvr>
                                      <p:to>
                                        <p:strVal val="visible"/>
                                      </p:to>
                                    </p:set>
                                    <p:animEffect transition="in" filter="fade">
                                      <p:cBhvr>
                                        <p:cTn id="41" dur="500"/>
                                        <p:tgtEl>
                                          <p:spTgt spid="31642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16428"/>
                                        </p:tgtEl>
                                        <p:attrNameLst>
                                          <p:attrName>style.visibility</p:attrName>
                                        </p:attrNameLst>
                                      </p:cBhvr>
                                      <p:to>
                                        <p:strVal val="visible"/>
                                      </p:to>
                                    </p:set>
                                    <p:animEffect transition="in" filter="fade">
                                      <p:cBhvr>
                                        <p:cTn id="44" dur="500"/>
                                        <p:tgtEl>
                                          <p:spTgt spid="31642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316419"/>
                                        </p:tgtEl>
                                      </p:cBhvr>
                                    </p:animEffect>
                                    <p:set>
                                      <p:cBhvr>
                                        <p:cTn id="49" dur="1" fill="hold">
                                          <p:stCondLst>
                                            <p:cond delay="499"/>
                                          </p:stCondLst>
                                        </p:cTn>
                                        <p:tgtEl>
                                          <p:spTgt spid="316419"/>
                                        </p:tgtEl>
                                        <p:attrNameLst>
                                          <p:attrName>style.visibility</p:attrName>
                                        </p:attrNameLst>
                                      </p:cBhvr>
                                      <p:to>
                                        <p:strVal val="hidden"/>
                                      </p:to>
                                    </p:set>
                                  </p:childTnLst>
                                </p:cTn>
                              </p:par>
                              <p:par>
                                <p:cTn id="50" presetID="10" presetClass="exit" presetSubtype="0" fill="hold" grpId="2" nodeType="withEffect">
                                  <p:stCondLst>
                                    <p:cond delay="0"/>
                                  </p:stCondLst>
                                  <p:childTnLst>
                                    <p:animEffect transition="out" filter="fade">
                                      <p:cBhvr>
                                        <p:cTn id="51" dur="500"/>
                                        <p:tgtEl>
                                          <p:spTgt spid="316427"/>
                                        </p:tgtEl>
                                      </p:cBhvr>
                                    </p:animEffect>
                                    <p:set>
                                      <p:cBhvr>
                                        <p:cTn id="52" dur="1" fill="hold">
                                          <p:stCondLst>
                                            <p:cond delay="499"/>
                                          </p:stCondLst>
                                        </p:cTn>
                                        <p:tgtEl>
                                          <p:spTgt spid="316427"/>
                                        </p:tgtEl>
                                        <p:attrNameLst>
                                          <p:attrName>style.visibility</p:attrName>
                                        </p:attrNameLst>
                                      </p:cBhvr>
                                      <p:to>
                                        <p:strVal val="hidden"/>
                                      </p:to>
                                    </p:set>
                                  </p:childTnLst>
                                </p:cTn>
                              </p:par>
                              <p:par>
                                <p:cTn id="53" presetID="64" presetClass="path" presetSubtype="0" accel="50000" decel="50000" fill="hold" nodeType="withEffect">
                                  <p:stCondLst>
                                    <p:cond delay="0"/>
                                  </p:stCondLst>
                                  <p:childTnLst>
                                    <p:animMotion origin="layout" path="M 0.00694 -0.12014 L 0.00694 -0.37014 " pathEditMode="relative" rAng="0" ptsTypes="AA">
                                      <p:cBhvr>
                                        <p:cTn id="54" dur="2000" fill="hold"/>
                                        <p:tgtEl>
                                          <p:spTgt spid="316422"/>
                                        </p:tgtEl>
                                        <p:attrNameLst>
                                          <p:attrName>ppt_x</p:attrName>
                                          <p:attrName>ppt_y</p:attrName>
                                        </p:attrNameLst>
                                      </p:cBhvr>
                                      <p:rCtr x="0" y="-12400"/>
                                    </p:animMotion>
                                  </p:childTnLst>
                                </p:cTn>
                              </p:par>
                              <p:par>
                                <p:cTn id="55" presetID="64" presetClass="path" presetSubtype="0" accel="50000" decel="50000" fill="hold" grpId="1" nodeType="withEffect">
                                  <p:stCondLst>
                                    <p:cond delay="0"/>
                                  </p:stCondLst>
                                  <p:childTnLst>
                                    <p:animMotion origin="layout" path="M -0.00781 -0.12014 L -0.00781 -0.37014 " pathEditMode="relative" rAng="0" ptsTypes="AA">
                                      <p:cBhvr>
                                        <p:cTn id="56" dur="2000" fill="hold"/>
                                        <p:tgtEl>
                                          <p:spTgt spid="316428"/>
                                        </p:tgtEl>
                                        <p:attrNameLst>
                                          <p:attrName>ppt_x</p:attrName>
                                          <p:attrName>ppt_y</p:attrName>
                                        </p:attrNameLst>
                                      </p:cBhvr>
                                      <p:rCtr x="0" y="-12400"/>
                                    </p:animMotion>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16423"/>
                                        </p:tgtEl>
                                        <p:attrNameLst>
                                          <p:attrName>style.visibility</p:attrName>
                                        </p:attrNameLst>
                                      </p:cBhvr>
                                      <p:to>
                                        <p:strVal val="visible"/>
                                      </p:to>
                                    </p:set>
                                    <p:animEffect transition="in" filter="fade">
                                      <p:cBhvr>
                                        <p:cTn id="61" dur="500"/>
                                        <p:tgtEl>
                                          <p:spTgt spid="31642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16429"/>
                                        </p:tgtEl>
                                        <p:attrNameLst>
                                          <p:attrName>style.visibility</p:attrName>
                                        </p:attrNameLst>
                                      </p:cBhvr>
                                      <p:to>
                                        <p:strVal val="visible"/>
                                      </p:to>
                                    </p:set>
                                    <p:animEffect transition="in" filter="fade">
                                      <p:cBhvr>
                                        <p:cTn id="64" dur="500"/>
                                        <p:tgtEl>
                                          <p:spTgt spid="316429"/>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316422"/>
                                        </p:tgtEl>
                                      </p:cBhvr>
                                    </p:animEffect>
                                    <p:set>
                                      <p:cBhvr>
                                        <p:cTn id="69" dur="1" fill="hold">
                                          <p:stCondLst>
                                            <p:cond delay="499"/>
                                          </p:stCondLst>
                                        </p:cTn>
                                        <p:tgtEl>
                                          <p:spTgt spid="316422"/>
                                        </p:tgtEl>
                                        <p:attrNameLst>
                                          <p:attrName>style.visibility</p:attrName>
                                        </p:attrNameLst>
                                      </p:cBhvr>
                                      <p:to>
                                        <p:strVal val="hidden"/>
                                      </p:to>
                                    </p:set>
                                  </p:childTnLst>
                                </p:cTn>
                              </p:par>
                              <p:par>
                                <p:cTn id="70" presetID="10" presetClass="exit" presetSubtype="0" fill="hold" grpId="2" nodeType="withEffect">
                                  <p:stCondLst>
                                    <p:cond delay="0"/>
                                  </p:stCondLst>
                                  <p:childTnLst>
                                    <p:animEffect transition="out" filter="fade">
                                      <p:cBhvr>
                                        <p:cTn id="71" dur="500"/>
                                        <p:tgtEl>
                                          <p:spTgt spid="316428"/>
                                        </p:tgtEl>
                                      </p:cBhvr>
                                    </p:animEffect>
                                    <p:set>
                                      <p:cBhvr>
                                        <p:cTn id="72" dur="1" fill="hold">
                                          <p:stCondLst>
                                            <p:cond delay="499"/>
                                          </p:stCondLst>
                                        </p:cTn>
                                        <p:tgtEl>
                                          <p:spTgt spid="316428"/>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64" presetClass="path" presetSubtype="0" accel="50000" decel="50000" fill="hold" nodeType="clickEffect">
                                  <p:stCondLst>
                                    <p:cond delay="0"/>
                                  </p:stCondLst>
                                  <p:childTnLst>
                                    <p:animMotion origin="layout" path="M 0.00694 -0.13379 L 0.00694 -0.38379 " pathEditMode="relative" rAng="0" ptsTypes="AA">
                                      <p:cBhvr>
                                        <p:cTn id="76" dur="2000" fill="hold"/>
                                        <p:tgtEl>
                                          <p:spTgt spid="316423"/>
                                        </p:tgtEl>
                                        <p:attrNameLst>
                                          <p:attrName>ppt_x</p:attrName>
                                          <p:attrName>ppt_y</p:attrName>
                                        </p:attrNameLst>
                                      </p:cBhvr>
                                      <p:rCtr x="0" y="-12400"/>
                                    </p:animMotion>
                                  </p:childTnLst>
                                </p:cTn>
                              </p:par>
                              <p:par>
                                <p:cTn id="77" presetID="64" presetClass="path" presetSubtype="0" accel="50000" decel="50000" fill="hold" grpId="1" nodeType="withEffect">
                                  <p:stCondLst>
                                    <p:cond delay="0"/>
                                  </p:stCondLst>
                                  <p:childTnLst>
                                    <p:animMotion origin="layout" path="M 0.00695 -0.15949 L 0.00695 -0.40949 " pathEditMode="relative" rAng="0" ptsTypes="AA">
                                      <p:cBhvr>
                                        <p:cTn id="78" dur="2000" fill="hold"/>
                                        <p:tgtEl>
                                          <p:spTgt spid="316429"/>
                                        </p:tgtEl>
                                        <p:attrNameLst>
                                          <p:attrName>ppt_x</p:attrName>
                                          <p:attrName>ppt_y</p:attrName>
                                        </p:attrNameLst>
                                      </p:cBhvr>
                                      <p:rCtr x="0" y="-12400"/>
                                    </p:animMotion>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316424"/>
                                        </p:tgtEl>
                                        <p:attrNameLst>
                                          <p:attrName>style.visibility</p:attrName>
                                        </p:attrNameLst>
                                      </p:cBhvr>
                                      <p:to>
                                        <p:strVal val="visible"/>
                                      </p:to>
                                    </p:set>
                                    <p:animEffect transition="in" filter="fade">
                                      <p:cBhvr>
                                        <p:cTn id="83" dur="500"/>
                                        <p:tgtEl>
                                          <p:spTgt spid="31642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16430"/>
                                        </p:tgtEl>
                                        <p:attrNameLst>
                                          <p:attrName>style.visibility</p:attrName>
                                        </p:attrNameLst>
                                      </p:cBhvr>
                                      <p:to>
                                        <p:strVal val="visible"/>
                                      </p:to>
                                    </p:set>
                                    <p:animEffect transition="in" filter="fade">
                                      <p:cBhvr>
                                        <p:cTn id="86" dur="500"/>
                                        <p:tgtEl>
                                          <p:spTgt spid="3164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25" grpId="0" animBg="1"/>
      <p:bldP spid="316425" grpId="1" animBg="1"/>
      <p:bldP spid="316426" grpId="0"/>
      <p:bldP spid="316426" grpId="1"/>
      <p:bldP spid="316427" grpId="0"/>
      <p:bldP spid="316427" grpId="1"/>
      <p:bldP spid="316427" grpId="2"/>
      <p:bldP spid="316428" grpId="0"/>
      <p:bldP spid="316428" grpId="1"/>
      <p:bldP spid="316428" grpId="2"/>
      <p:bldP spid="316429" grpId="0"/>
      <p:bldP spid="316429" grpId="1"/>
      <p:bldP spid="31643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38242" name="Group 79"/>
          <p:cNvGrpSpPr/>
          <p:nvPr/>
        </p:nvGrpSpPr>
        <p:grpSpPr>
          <a:xfrm>
            <a:off x="3375025" y="1314450"/>
            <a:ext cx="3073400" cy="2682875"/>
            <a:chOff x="1023" y="1599"/>
            <a:chExt cx="1936" cy="1690"/>
          </a:xfrm>
        </p:grpSpPr>
        <p:grpSp>
          <p:nvGrpSpPr>
            <p:cNvPr id="138271" name="Group 35"/>
            <p:cNvGrpSpPr/>
            <p:nvPr/>
          </p:nvGrpSpPr>
          <p:grpSpPr>
            <a:xfrm>
              <a:off x="1230" y="1599"/>
              <a:ext cx="1414" cy="1690"/>
              <a:chOff x="1008" y="1536"/>
              <a:chExt cx="1728" cy="2064"/>
            </a:xfrm>
          </p:grpSpPr>
          <p:sp>
            <p:nvSpPr>
              <p:cNvPr id="138281" name="Line 36"/>
              <p:cNvSpPr/>
              <p:nvPr/>
            </p:nvSpPr>
            <p:spPr>
              <a:xfrm>
                <a:off x="1008" y="1968"/>
                <a:ext cx="0" cy="480"/>
              </a:xfrm>
              <a:prstGeom prst="line">
                <a:avLst/>
              </a:prstGeom>
              <a:ln w="28575" cap="flat" cmpd="sng">
                <a:solidFill>
                  <a:schemeClr val="tx1"/>
                </a:solidFill>
                <a:prstDash val="solid"/>
                <a:headEnd type="none" w="med" len="med"/>
                <a:tailEnd type="none" w="med" len="med"/>
              </a:ln>
            </p:spPr>
          </p:sp>
          <p:sp>
            <p:nvSpPr>
              <p:cNvPr id="138282" name="Line 37"/>
              <p:cNvSpPr/>
              <p:nvPr/>
            </p:nvSpPr>
            <p:spPr>
              <a:xfrm>
                <a:off x="1776" y="1968"/>
                <a:ext cx="0" cy="480"/>
              </a:xfrm>
              <a:prstGeom prst="line">
                <a:avLst/>
              </a:prstGeom>
              <a:ln w="28575" cap="flat" cmpd="sng">
                <a:solidFill>
                  <a:schemeClr val="tx1"/>
                </a:solidFill>
                <a:prstDash val="solid"/>
                <a:headEnd type="none" w="med" len="med"/>
                <a:tailEnd type="none" w="med" len="med"/>
              </a:ln>
            </p:spPr>
          </p:sp>
          <p:sp>
            <p:nvSpPr>
              <p:cNvPr id="138283" name="Freeform 38"/>
              <p:cNvSpPr/>
              <p:nvPr/>
            </p:nvSpPr>
            <p:spPr>
              <a:xfrm>
                <a:off x="1008" y="2440"/>
                <a:ext cx="113" cy="23"/>
              </a:xfrm>
              <a:custGeom>
                <a:avLst/>
                <a:gdLst>
                  <a:gd name="txL" fmla="*/ 0 w 96"/>
                  <a:gd name="txT" fmla="*/ 0 h 48"/>
                  <a:gd name="txR" fmla="*/ 96 w 96"/>
                  <a:gd name="txB" fmla="*/ 48 h 48"/>
                </a:gdLst>
                <a:ahLst/>
                <a:cxnLst>
                  <a:cxn ang="0">
                    <a:pos x="0" y="0"/>
                  </a:cxn>
                  <a:cxn ang="0">
                    <a:pos x="53768" y="0"/>
                  </a:cxn>
                  <a:cxn ang="0">
                    <a:pos x="107276" y="0"/>
                  </a:cxn>
                </a:cxnLst>
                <a:rect l="txL" t="txT" r="txR" b="txB"/>
                <a:pathLst>
                  <a:path w="96" h="48">
                    <a:moveTo>
                      <a:pt x="0" y="0"/>
                    </a:moveTo>
                    <a:cubicBezTo>
                      <a:pt x="16" y="24"/>
                      <a:pt x="32" y="48"/>
                      <a:pt x="48" y="48"/>
                    </a:cubicBezTo>
                    <a:cubicBezTo>
                      <a:pt x="64" y="48"/>
                      <a:pt x="80" y="24"/>
                      <a:pt x="96" y="0"/>
                    </a:cubicBezTo>
                  </a:path>
                </a:pathLst>
              </a:custGeom>
              <a:noFill/>
              <a:ln w="28575" cap="flat" cmpd="sng">
                <a:solidFill>
                  <a:schemeClr val="tx1">
                    <a:alpha val="100000"/>
                  </a:schemeClr>
                </a:solidFill>
                <a:prstDash val="solid"/>
                <a:round/>
                <a:headEnd type="none" w="med" len="med"/>
                <a:tailEnd type="none" w="med" len="med"/>
              </a:ln>
            </p:spPr>
            <p:txBody>
              <a:bodyPr/>
              <a:p>
                <a:endParaRPr lang="zh-CN" altLang="en-US"/>
              </a:p>
            </p:txBody>
          </p:sp>
          <p:sp>
            <p:nvSpPr>
              <p:cNvPr id="138284" name="Freeform 39"/>
              <p:cNvSpPr/>
              <p:nvPr/>
            </p:nvSpPr>
            <p:spPr>
              <a:xfrm>
                <a:off x="1104" y="2352"/>
                <a:ext cx="576" cy="96"/>
              </a:xfrm>
              <a:custGeom>
                <a:avLst/>
                <a:gdLst>
                  <a:gd name="txL" fmla="*/ 0 w 576"/>
                  <a:gd name="txT" fmla="*/ 0 h 48"/>
                  <a:gd name="txR" fmla="*/ 576 w 576"/>
                  <a:gd name="txB" fmla="*/ 48 h 48"/>
                </a:gdLst>
                <a:ahLst/>
                <a:cxnLst>
                  <a:cxn ang="0">
                    <a:pos x="0" y="2147483646"/>
                  </a:cxn>
                  <a:cxn ang="0">
                    <a:pos x="288" y="0"/>
                  </a:cxn>
                  <a:cxn ang="0">
                    <a:pos x="576" y="2147483646"/>
                  </a:cxn>
                </a:cxnLst>
                <a:rect l="txL" t="txT" r="txR" b="txB"/>
                <a:pathLst>
                  <a:path w="576" h="48">
                    <a:moveTo>
                      <a:pt x="0" y="48"/>
                    </a:moveTo>
                    <a:cubicBezTo>
                      <a:pt x="96" y="24"/>
                      <a:pt x="192" y="0"/>
                      <a:pt x="288" y="0"/>
                    </a:cubicBezTo>
                    <a:cubicBezTo>
                      <a:pt x="384" y="0"/>
                      <a:pt x="480" y="24"/>
                      <a:pt x="576" y="48"/>
                    </a:cubicBezTo>
                  </a:path>
                </a:pathLst>
              </a:custGeom>
              <a:noFill/>
              <a:ln w="28575" cap="flat" cmpd="sng">
                <a:solidFill>
                  <a:schemeClr val="tx1">
                    <a:alpha val="100000"/>
                  </a:schemeClr>
                </a:solidFill>
                <a:prstDash val="solid"/>
                <a:round/>
                <a:headEnd type="none" w="med" len="med"/>
                <a:tailEnd type="none" w="med" len="med"/>
              </a:ln>
            </p:spPr>
            <p:txBody>
              <a:bodyPr/>
              <a:p>
                <a:endParaRPr lang="zh-CN" altLang="en-US"/>
              </a:p>
            </p:txBody>
          </p:sp>
          <p:sp>
            <p:nvSpPr>
              <p:cNvPr id="138285" name="Freeform 40"/>
              <p:cNvSpPr/>
              <p:nvPr/>
            </p:nvSpPr>
            <p:spPr>
              <a:xfrm>
                <a:off x="1663" y="2440"/>
                <a:ext cx="113" cy="23"/>
              </a:xfrm>
              <a:custGeom>
                <a:avLst/>
                <a:gdLst>
                  <a:gd name="txL" fmla="*/ 0 w 96"/>
                  <a:gd name="txT" fmla="*/ 0 h 48"/>
                  <a:gd name="txR" fmla="*/ 96 w 96"/>
                  <a:gd name="txB" fmla="*/ 48 h 48"/>
                </a:gdLst>
                <a:ahLst/>
                <a:cxnLst>
                  <a:cxn ang="0">
                    <a:pos x="0" y="0"/>
                  </a:cxn>
                  <a:cxn ang="0">
                    <a:pos x="53768" y="0"/>
                  </a:cxn>
                  <a:cxn ang="0">
                    <a:pos x="107276" y="0"/>
                  </a:cxn>
                </a:cxnLst>
                <a:rect l="txL" t="txT" r="txR" b="txB"/>
                <a:pathLst>
                  <a:path w="96" h="48">
                    <a:moveTo>
                      <a:pt x="0" y="0"/>
                    </a:moveTo>
                    <a:cubicBezTo>
                      <a:pt x="16" y="24"/>
                      <a:pt x="32" y="48"/>
                      <a:pt x="48" y="48"/>
                    </a:cubicBezTo>
                    <a:cubicBezTo>
                      <a:pt x="64" y="48"/>
                      <a:pt x="80" y="24"/>
                      <a:pt x="96" y="0"/>
                    </a:cubicBezTo>
                  </a:path>
                </a:pathLst>
              </a:custGeom>
              <a:noFill/>
              <a:ln w="28575" cap="flat" cmpd="sng">
                <a:solidFill>
                  <a:schemeClr val="tx1">
                    <a:alpha val="100000"/>
                  </a:schemeClr>
                </a:solidFill>
                <a:prstDash val="solid"/>
                <a:round/>
                <a:headEnd type="none" w="med" len="med"/>
                <a:tailEnd type="none" w="med" len="med"/>
              </a:ln>
            </p:spPr>
            <p:txBody>
              <a:bodyPr/>
              <a:p>
                <a:endParaRPr lang="zh-CN" altLang="en-US"/>
              </a:p>
            </p:txBody>
          </p:sp>
          <p:sp>
            <p:nvSpPr>
              <p:cNvPr id="138286" name="Line 41"/>
              <p:cNvSpPr/>
              <p:nvPr/>
            </p:nvSpPr>
            <p:spPr>
              <a:xfrm>
                <a:off x="1968" y="1536"/>
                <a:ext cx="0" cy="480"/>
              </a:xfrm>
              <a:prstGeom prst="line">
                <a:avLst/>
              </a:prstGeom>
              <a:ln w="28575" cap="flat" cmpd="sng">
                <a:solidFill>
                  <a:schemeClr val="tx1"/>
                </a:solidFill>
                <a:prstDash val="dash"/>
                <a:headEnd type="none" w="med" len="med"/>
                <a:tailEnd type="none" w="med" len="med"/>
              </a:ln>
            </p:spPr>
          </p:sp>
          <p:sp>
            <p:nvSpPr>
              <p:cNvPr id="138287" name="Line 42"/>
              <p:cNvSpPr/>
              <p:nvPr/>
            </p:nvSpPr>
            <p:spPr>
              <a:xfrm>
                <a:off x="2736" y="1536"/>
                <a:ext cx="0" cy="480"/>
              </a:xfrm>
              <a:prstGeom prst="line">
                <a:avLst/>
              </a:prstGeom>
              <a:ln w="28575" cap="flat" cmpd="sng">
                <a:solidFill>
                  <a:schemeClr val="tx1"/>
                </a:solidFill>
                <a:prstDash val="solid"/>
                <a:headEnd type="none" w="med" len="med"/>
                <a:tailEnd type="none" w="med" len="med"/>
              </a:ln>
            </p:spPr>
          </p:sp>
          <p:sp>
            <p:nvSpPr>
              <p:cNvPr id="138288" name="Freeform 43"/>
              <p:cNvSpPr/>
              <p:nvPr/>
            </p:nvSpPr>
            <p:spPr>
              <a:xfrm>
                <a:off x="1968" y="2008"/>
                <a:ext cx="113" cy="23"/>
              </a:xfrm>
              <a:custGeom>
                <a:avLst/>
                <a:gdLst>
                  <a:gd name="txL" fmla="*/ 0 w 96"/>
                  <a:gd name="txT" fmla="*/ 0 h 48"/>
                  <a:gd name="txR" fmla="*/ 96 w 96"/>
                  <a:gd name="txB" fmla="*/ 48 h 48"/>
                </a:gdLst>
                <a:ahLst/>
                <a:cxnLst>
                  <a:cxn ang="0">
                    <a:pos x="0" y="0"/>
                  </a:cxn>
                  <a:cxn ang="0">
                    <a:pos x="53768" y="0"/>
                  </a:cxn>
                  <a:cxn ang="0">
                    <a:pos x="107276" y="0"/>
                  </a:cxn>
                </a:cxnLst>
                <a:rect l="txL" t="txT" r="txR" b="txB"/>
                <a:pathLst>
                  <a:path w="96" h="48">
                    <a:moveTo>
                      <a:pt x="0" y="0"/>
                    </a:moveTo>
                    <a:cubicBezTo>
                      <a:pt x="16" y="24"/>
                      <a:pt x="32" y="48"/>
                      <a:pt x="48" y="48"/>
                    </a:cubicBezTo>
                    <a:cubicBezTo>
                      <a:pt x="64" y="48"/>
                      <a:pt x="80" y="24"/>
                      <a:pt x="96" y="0"/>
                    </a:cubicBezTo>
                  </a:path>
                </a:pathLst>
              </a:custGeom>
              <a:noFill/>
              <a:ln w="28575" cap="flat" cmpd="sng">
                <a:solidFill>
                  <a:schemeClr val="tx1">
                    <a:alpha val="100000"/>
                  </a:schemeClr>
                </a:solidFill>
                <a:prstDash val="solid"/>
                <a:round/>
                <a:headEnd type="none" w="med" len="med"/>
                <a:tailEnd type="none" w="med" len="med"/>
              </a:ln>
            </p:spPr>
            <p:txBody>
              <a:bodyPr/>
              <a:p>
                <a:endParaRPr lang="zh-CN" altLang="en-US"/>
              </a:p>
            </p:txBody>
          </p:sp>
          <p:sp>
            <p:nvSpPr>
              <p:cNvPr id="138289" name="Freeform 44"/>
              <p:cNvSpPr/>
              <p:nvPr/>
            </p:nvSpPr>
            <p:spPr>
              <a:xfrm>
                <a:off x="2064" y="1920"/>
                <a:ext cx="576" cy="96"/>
              </a:xfrm>
              <a:custGeom>
                <a:avLst/>
                <a:gdLst>
                  <a:gd name="txL" fmla="*/ 0 w 576"/>
                  <a:gd name="txT" fmla="*/ 0 h 48"/>
                  <a:gd name="txR" fmla="*/ 576 w 576"/>
                  <a:gd name="txB" fmla="*/ 48 h 48"/>
                </a:gdLst>
                <a:ahLst/>
                <a:cxnLst>
                  <a:cxn ang="0">
                    <a:pos x="0" y="2147483646"/>
                  </a:cxn>
                  <a:cxn ang="0">
                    <a:pos x="288" y="0"/>
                  </a:cxn>
                  <a:cxn ang="0">
                    <a:pos x="576" y="2147483646"/>
                  </a:cxn>
                </a:cxnLst>
                <a:rect l="txL" t="txT" r="txR" b="txB"/>
                <a:pathLst>
                  <a:path w="576" h="48">
                    <a:moveTo>
                      <a:pt x="0" y="48"/>
                    </a:moveTo>
                    <a:cubicBezTo>
                      <a:pt x="96" y="24"/>
                      <a:pt x="192" y="0"/>
                      <a:pt x="288" y="0"/>
                    </a:cubicBezTo>
                    <a:cubicBezTo>
                      <a:pt x="384" y="0"/>
                      <a:pt x="480" y="24"/>
                      <a:pt x="576" y="48"/>
                    </a:cubicBezTo>
                  </a:path>
                </a:pathLst>
              </a:custGeom>
              <a:noFill/>
              <a:ln w="28575" cap="flat" cmpd="sng">
                <a:solidFill>
                  <a:schemeClr val="tx1">
                    <a:alpha val="100000"/>
                  </a:schemeClr>
                </a:solidFill>
                <a:prstDash val="dash"/>
                <a:round/>
                <a:headEnd type="none" w="med" len="med"/>
                <a:tailEnd type="none" w="med" len="med"/>
              </a:ln>
            </p:spPr>
            <p:txBody>
              <a:bodyPr/>
              <a:p>
                <a:endParaRPr lang="zh-CN" altLang="en-US"/>
              </a:p>
            </p:txBody>
          </p:sp>
          <p:sp>
            <p:nvSpPr>
              <p:cNvPr id="138290" name="Freeform 45"/>
              <p:cNvSpPr/>
              <p:nvPr/>
            </p:nvSpPr>
            <p:spPr>
              <a:xfrm>
                <a:off x="2623" y="2008"/>
                <a:ext cx="113" cy="23"/>
              </a:xfrm>
              <a:custGeom>
                <a:avLst/>
                <a:gdLst>
                  <a:gd name="txL" fmla="*/ 0 w 96"/>
                  <a:gd name="txT" fmla="*/ 0 h 48"/>
                  <a:gd name="txR" fmla="*/ 96 w 96"/>
                  <a:gd name="txB" fmla="*/ 48 h 48"/>
                </a:gdLst>
                <a:ahLst/>
                <a:cxnLst>
                  <a:cxn ang="0">
                    <a:pos x="0" y="0"/>
                  </a:cxn>
                  <a:cxn ang="0">
                    <a:pos x="53768" y="0"/>
                  </a:cxn>
                  <a:cxn ang="0">
                    <a:pos x="107276" y="0"/>
                  </a:cxn>
                </a:cxnLst>
                <a:rect l="txL" t="txT" r="txR" b="txB"/>
                <a:pathLst>
                  <a:path w="96" h="48">
                    <a:moveTo>
                      <a:pt x="0" y="0"/>
                    </a:moveTo>
                    <a:cubicBezTo>
                      <a:pt x="16" y="24"/>
                      <a:pt x="32" y="48"/>
                      <a:pt x="48" y="48"/>
                    </a:cubicBezTo>
                    <a:cubicBezTo>
                      <a:pt x="64" y="48"/>
                      <a:pt x="80" y="24"/>
                      <a:pt x="96" y="0"/>
                    </a:cubicBezTo>
                  </a:path>
                </a:pathLst>
              </a:custGeom>
              <a:noFill/>
              <a:ln w="28575" cap="flat" cmpd="sng">
                <a:solidFill>
                  <a:schemeClr val="tx1">
                    <a:alpha val="100000"/>
                  </a:schemeClr>
                </a:solidFill>
                <a:prstDash val="solid"/>
                <a:round/>
                <a:headEnd type="none" w="med" len="med"/>
                <a:tailEnd type="none" w="med" len="med"/>
              </a:ln>
            </p:spPr>
            <p:txBody>
              <a:bodyPr/>
              <a:p>
                <a:endParaRPr lang="zh-CN" altLang="en-US"/>
              </a:p>
            </p:txBody>
          </p:sp>
          <p:sp>
            <p:nvSpPr>
              <p:cNvPr id="138291" name="Line 46"/>
              <p:cNvSpPr/>
              <p:nvPr/>
            </p:nvSpPr>
            <p:spPr>
              <a:xfrm flipV="1">
                <a:off x="1776" y="2016"/>
                <a:ext cx="960" cy="432"/>
              </a:xfrm>
              <a:prstGeom prst="line">
                <a:avLst/>
              </a:prstGeom>
              <a:ln w="28575" cap="flat" cmpd="sng">
                <a:solidFill>
                  <a:schemeClr val="tx1"/>
                </a:solidFill>
                <a:prstDash val="solid"/>
                <a:headEnd type="none" w="med" len="med"/>
                <a:tailEnd type="none" w="med" len="med"/>
              </a:ln>
            </p:spPr>
          </p:sp>
          <p:sp>
            <p:nvSpPr>
              <p:cNvPr id="138292" name="Line 47"/>
              <p:cNvSpPr/>
              <p:nvPr/>
            </p:nvSpPr>
            <p:spPr>
              <a:xfrm flipV="1">
                <a:off x="1008" y="2016"/>
                <a:ext cx="960" cy="432"/>
              </a:xfrm>
              <a:prstGeom prst="line">
                <a:avLst/>
              </a:prstGeom>
              <a:ln w="28575" cap="flat" cmpd="sng">
                <a:solidFill>
                  <a:schemeClr val="tx1"/>
                </a:solidFill>
                <a:prstDash val="dash"/>
                <a:headEnd type="none" w="med" len="med"/>
                <a:tailEnd type="none" w="med" len="med"/>
              </a:ln>
            </p:spPr>
          </p:sp>
          <p:sp>
            <p:nvSpPr>
              <p:cNvPr id="138293" name="Text Box 48"/>
              <p:cNvSpPr txBox="1"/>
              <p:nvPr/>
            </p:nvSpPr>
            <p:spPr>
              <a:xfrm>
                <a:off x="1297" y="2112"/>
                <a:ext cx="287" cy="3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Tx/>
                  <a:buNone/>
                </a:pPr>
                <a:r>
                  <a:rPr lang="en-US" altLang="zh-CN" sz="2400" b="1" dirty="0">
                    <a:solidFill>
                      <a:srgbClr val="000099"/>
                    </a:solidFill>
                    <a:latin typeface="Times New Roman" panose="02020603050405020304" pitchFamily="18" charset="0"/>
                  </a:rPr>
                  <a:t>N</a:t>
                </a:r>
                <a:endParaRPr lang="en-US" altLang="zh-CN" sz="2400" b="1" dirty="0">
                  <a:solidFill>
                    <a:srgbClr val="000099"/>
                  </a:solidFill>
                  <a:latin typeface="Times New Roman" panose="02020603050405020304" pitchFamily="18" charset="0"/>
                </a:endParaRPr>
              </a:p>
            </p:txBody>
          </p:sp>
          <p:sp>
            <p:nvSpPr>
              <p:cNvPr id="138294" name="Line 49"/>
              <p:cNvSpPr/>
              <p:nvPr/>
            </p:nvSpPr>
            <p:spPr>
              <a:xfrm flipH="1" flipV="1">
                <a:off x="2736" y="2688"/>
                <a:ext cx="0" cy="480"/>
              </a:xfrm>
              <a:prstGeom prst="line">
                <a:avLst/>
              </a:prstGeom>
              <a:ln w="28575" cap="flat" cmpd="sng">
                <a:solidFill>
                  <a:schemeClr val="tx1"/>
                </a:solidFill>
                <a:prstDash val="solid"/>
                <a:headEnd type="none" w="med" len="med"/>
                <a:tailEnd type="none" w="med" len="med"/>
              </a:ln>
            </p:spPr>
          </p:sp>
          <p:sp>
            <p:nvSpPr>
              <p:cNvPr id="138295" name="Freeform 50"/>
              <p:cNvSpPr/>
              <p:nvPr/>
            </p:nvSpPr>
            <p:spPr>
              <a:xfrm flipH="1" flipV="1">
                <a:off x="2623" y="2673"/>
                <a:ext cx="113" cy="23"/>
              </a:xfrm>
              <a:custGeom>
                <a:avLst/>
                <a:gdLst>
                  <a:gd name="txL" fmla="*/ 0 w 96"/>
                  <a:gd name="txT" fmla="*/ 0 h 48"/>
                  <a:gd name="txR" fmla="*/ 96 w 96"/>
                  <a:gd name="txB" fmla="*/ 48 h 48"/>
                </a:gdLst>
                <a:ahLst/>
                <a:cxnLst>
                  <a:cxn ang="0">
                    <a:pos x="0" y="0"/>
                  </a:cxn>
                  <a:cxn ang="0">
                    <a:pos x="53768" y="0"/>
                  </a:cxn>
                  <a:cxn ang="0">
                    <a:pos x="107276" y="0"/>
                  </a:cxn>
                </a:cxnLst>
                <a:rect l="txL" t="txT" r="txR" b="txB"/>
                <a:pathLst>
                  <a:path w="96" h="48">
                    <a:moveTo>
                      <a:pt x="0" y="0"/>
                    </a:moveTo>
                    <a:cubicBezTo>
                      <a:pt x="16" y="24"/>
                      <a:pt x="32" y="48"/>
                      <a:pt x="48" y="48"/>
                    </a:cubicBezTo>
                    <a:cubicBezTo>
                      <a:pt x="64" y="48"/>
                      <a:pt x="80" y="24"/>
                      <a:pt x="96" y="0"/>
                    </a:cubicBezTo>
                  </a:path>
                </a:pathLst>
              </a:custGeom>
              <a:noFill/>
              <a:ln w="28575" cap="flat" cmpd="sng">
                <a:solidFill>
                  <a:schemeClr val="tx1">
                    <a:alpha val="100000"/>
                  </a:schemeClr>
                </a:solidFill>
                <a:prstDash val="solid"/>
                <a:round/>
                <a:headEnd type="none" w="med" len="med"/>
                <a:tailEnd type="none" w="med" len="med"/>
              </a:ln>
            </p:spPr>
            <p:txBody>
              <a:bodyPr/>
              <a:p>
                <a:endParaRPr lang="zh-CN" altLang="en-US"/>
              </a:p>
            </p:txBody>
          </p:sp>
          <p:sp>
            <p:nvSpPr>
              <p:cNvPr id="138296" name="Freeform 51"/>
              <p:cNvSpPr/>
              <p:nvPr/>
            </p:nvSpPr>
            <p:spPr>
              <a:xfrm flipH="1" flipV="1">
                <a:off x="2064" y="2688"/>
                <a:ext cx="576" cy="96"/>
              </a:xfrm>
              <a:custGeom>
                <a:avLst/>
                <a:gdLst>
                  <a:gd name="txL" fmla="*/ 0 w 576"/>
                  <a:gd name="txT" fmla="*/ 0 h 48"/>
                  <a:gd name="txR" fmla="*/ 576 w 576"/>
                  <a:gd name="txB" fmla="*/ 48 h 48"/>
                </a:gdLst>
                <a:ahLst/>
                <a:cxnLst>
                  <a:cxn ang="0">
                    <a:pos x="0" y="2147483646"/>
                  </a:cxn>
                  <a:cxn ang="0">
                    <a:pos x="288" y="0"/>
                  </a:cxn>
                  <a:cxn ang="0">
                    <a:pos x="576" y="2147483646"/>
                  </a:cxn>
                </a:cxnLst>
                <a:rect l="txL" t="txT" r="txR" b="txB"/>
                <a:pathLst>
                  <a:path w="576" h="48">
                    <a:moveTo>
                      <a:pt x="0" y="48"/>
                    </a:moveTo>
                    <a:cubicBezTo>
                      <a:pt x="96" y="24"/>
                      <a:pt x="192" y="0"/>
                      <a:pt x="288" y="0"/>
                    </a:cubicBezTo>
                    <a:cubicBezTo>
                      <a:pt x="384" y="0"/>
                      <a:pt x="480" y="24"/>
                      <a:pt x="576" y="48"/>
                    </a:cubicBezTo>
                  </a:path>
                </a:pathLst>
              </a:custGeom>
              <a:noFill/>
              <a:ln w="28575" cap="flat" cmpd="sng">
                <a:solidFill>
                  <a:schemeClr val="tx1">
                    <a:alpha val="100000"/>
                  </a:schemeClr>
                </a:solidFill>
                <a:prstDash val="dash"/>
                <a:round/>
                <a:headEnd type="none" w="med" len="med"/>
                <a:tailEnd type="none" w="med" len="med"/>
              </a:ln>
            </p:spPr>
            <p:txBody>
              <a:bodyPr/>
              <a:p>
                <a:endParaRPr lang="zh-CN" altLang="en-US"/>
              </a:p>
            </p:txBody>
          </p:sp>
          <p:sp>
            <p:nvSpPr>
              <p:cNvPr id="138297" name="Freeform 52"/>
              <p:cNvSpPr/>
              <p:nvPr/>
            </p:nvSpPr>
            <p:spPr>
              <a:xfrm flipH="1" flipV="1">
                <a:off x="1968" y="2673"/>
                <a:ext cx="113" cy="23"/>
              </a:xfrm>
              <a:custGeom>
                <a:avLst/>
                <a:gdLst>
                  <a:gd name="txL" fmla="*/ 0 w 96"/>
                  <a:gd name="txT" fmla="*/ 0 h 48"/>
                  <a:gd name="txR" fmla="*/ 96 w 96"/>
                  <a:gd name="txB" fmla="*/ 48 h 48"/>
                </a:gdLst>
                <a:ahLst/>
                <a:cxnLst>
                  <a:cxn ang="0">
                    <a:pos x="0" y="0"/>
                  </a:cxn>
                  <a:cxn ang="0">
                    <a:pos x="53768" y="0"/>
                  </a:cxn>
                  <a:cxn ang="0">
                    <a:pos x="107276" y="0"/>
                  </a:cxn>
                </a:cxnLst>
                <a:rect l="txL" t="txT" r="txR" b="txB"/>
                <a:pathLst>
                  <a:path w="96" h="48">
                    <a:moveTo>
                      <a:pt x="0" y="0"/>
                    </a:moveTo>
                    <a:cubicBezTo>
                      <a:pt x="16" y="24"/>
                      <a:pt x="32" y="48"/>
                      <a:pt x="48" y="48"/>
                    </a:cubicBezTo>
                    <a:cubicBezTo>
                      <a:pt x="64" y="48"/>
                      <a:pt x="80" y="24"/>
                      <a:pt x="96" y="0"/>
                    </a:cubicBezTo>
                  </a:path>
                </a:pathLst>
              </a:custGeom>
              <a:noFill/>
              <a:ln w="28575" cap="flat" cmpd="sng">
                <a:solidFill>
                  <a:schemeClr val="tx1">
                    <a:alpha val="100000"/>
                  </a:schemeClr>
                </a:solidFill>
                <a:prstDash val="solid"/>
                <a:round/>
                <a:headEnd type="none" w="med" len="med"/>
                <a:tailEnd type="none" w="med" len="med"/>
              </a:ln>
            </p:spPr>
            <p:txBody>
              <a:bodyPr/>
              <a:p>
                <a:endParaRPr lang="zh-CN" altLang="en-US"/>
              </a:p>
            </p:txBody>
          </p:sp>
          <p:sp>
            <p:nvSpPr>
              <p:cNvPr id="138298" name="Line 53"/>
              <p:cNvSpPr/>
              <p:nvPr/>
            </p:nvSpPr>
            <p:spPr>
              <a:xfrm flipH="1" flipV="1">
                <a:off x="1776" y="3120"/>
                <a:ext cx="0" cy="480"/>
              </a:xfrm>
              <a:prstGeom prst="line">
                <a:avLst/>
              </a:prstGeom>
              <a:ln w="28575" cap="flat" cmpd="sng">
                <a:solidFill>
                  <a:schemeClr val="tx1"/>
                </a:solidFill>
                <a:prstDash val="solid"/>
                <a:headEnd type="none" w="med" len="med"/>
                <a:tailEnd type="none" w="med" len="med"/>
              </a:ln>
            </p:spPr>
          </p:sp>
          <p:sp>
            <p:nvSpPr>
              <p:cNvPr id="138299" name="Line 54"/>
              <p:cNvSpPr/>
              <p:nvPr/>
            </p:nvSpPr>
            <p:spPr>
              <a:xfrm flipH="1" flipV="1">
                <a:off x="1008" y="3120"/>
                <a:ext cx="0" cy="480"/>
              </a:xfrm>
              <a:prstGeom prst="line">
                <a:avLst/>
              </a:prstGeom>
              <a:ln w="28575" cap="flat" cmpd="sng">
                <a:solidFill>
                  <a:schemeClr val="tx1"/>
                </a:solidFill>
                <a:prstDash val="solid"/>
                <a:headEnd type="none" w="med" len="med"/>
                <a:tailEnd type="none" w="med" len="med"/>
              </a:ln>
            </p:spPr>
          </p:sp>
          <p:sp>
            <p:nvSpPr>
              <p:cNvPr id="138300" name="Freeform 55"/>
              <p:cNvSpPr/>
              <p:nvPr/>
            </p:nvSpPr>
            <p:spPr>
              <a:xfrm flipH="1" flipV="1">
                <a:off x="1663" y="3105"/>
                <a:ext cx="113" cy="23"/>
              </a:xfrm>
              <a:custGeom>
                <a:avLst/>
                <a:gdLst>
                  <a:gd name="txL" fmla="*/ 0 w 96"/>
                  <a:gd name="txT" fmla="*/ 0 h 48"/>
                  <a:gd name="txR" fmla="*/ 96 w 96"/>
                  <a:gd name="txB" fmla="*/ 48 h 48"/>
                </a:gdLst>
                <a:ahLst/>
                <a:cxnLst>
                  <a:cxn ang="0">
                    <a:pos x="0" y="0"/>
                  </a:cxn>
                  <a:cxn ang="0">
                    <a:pos x="53768" y="0"/>
                  </a:cxn>
                  <a:cxn ang="0">
                    <a:pos x="107276" y="0"/>
                  </a:cxn>
                </a:cxnLst>
                <a:rect l="txL" t="txT" r="txR" b="txB"/>
                <a:pathLst>
                  <a:path w="96" h="48">
                    <a:moveTo>
                      <a:pt x="0" y="0"/>
                    </a:moveTo>
                    <a:cubicBezTo>
                      <a:pt x="16" y="24"/>
                      <a:pt x="32" y="48"/>
                      <a:pt x="48" y="48"/>
                    </a:cubicBezTo>
                    <a:cubicBezTo>
                      <a:pt x="64" y="48"/>
                      <a:pt x="80" y="24"/>
                      <a:pt x="96" y="0"/>
                    </a:cubicBezTo>
                  </a:path>
                </a:pathLst>
              </a:custGeom>
              <a:noFill/>
              <a:ln w="28575" cap="flat" cmpd="sng">
                <a:solidFill>
                  <a:schemeClr val="tx1">
                    <a:alpha val="100000"/>
                  </a:schemeClr>
                </a:solidFill>
                <a:prstDash val="solid"/>
                <a:round/>
                <a:headEnd type="none" w="med" len="med"/>
                <a:tailEnd type="none" w="med" len="med"/>
              </a:ln>
            </p:spPr>
            <p:txBody>
              <a:bodyPr/>
              <a:p>
                <a:endParaRPr lang="zh-CN" altLang="en-US"/>
              </a:p>
            </p:txBody>
          </p:sp>
          <p:sp>
            <p:nvSpPr>
              <p:cNvPr id="138301" name="Freeform 56"/>
              <p:cNvSpPr/>
              <p:nvPr/>
            </p:nvSpPr>
            <p:spPr>
              <a:xfrm flipH="1" flipV="1">
                <a:off x="1104" y="3120"/>
                <a:ext cx="576" cy="96"/>
              </a:xfrm>
              <a:custGeom>
                <a:avLst/>
                <a:gdLst>
                  <a:gd name="txL" fmla="*/ 0 w 576"/>
                  <a:gd name="txT" fmla="*/ 0 h 48"/>
                  <a:gd name="txR" fmla="*/ 576 w 576"/>
                  <a:gd name="txB" fmla="*/ 48 h 48"/>
                </a:gdLst>
                <a:ahLst/>
                <a:cxnLst>
                  <a:cxn ang="0">
                    <a:pos x="0" y="2147483646"/>
                  </a:cxn>
                  <a:cxn ang="0">
                    <a:pos x="288" y="0"/>
                  </a:cxn>
                  <a:cxn ang="0">
                    <a:pos x="576" y="2147483646"/>
                  </a:cxn>
                </a:cxnLst>
                <a:rect l="txL" t="txT" r="txR" b="txB"/>
                <a:pathLst>
                  <a:path w="576" h="48">
                    <a:moveTo>
                      <a:pt x="0" y="48"/>
                    </a:moveTo>
                    <a:cubicBezTo>
                      <a:pt x="96" y="24"/>
                      <a:pt x="192" y="0"/>
                      <a:pt x="288" y="0"/>
                    </a:cubicBezTo>
                    <a:cubicBezTo>
                      <a:pt x="384" y="0"/>
                      <a:pt x="480" y="24"/>
                      <a:pt x="576" y="48"/>
                    </a:cubicBezTo>
                  </a:path>
                </a:pathLst>
              </a:custGeom>
              <a:noFill/>
              <a:ln w="28575" cap="flat" cmpd="sng">
                <a:solidFill>
                  <a:schemeClr val="tx1">
                    <a:alpha val="100000"/>
                  </a:schemeClr>
                </a:solidFill>
                <a:prstDash val="solid"/>
                <a:round/>
                <a:headEnd type="none" w="med" len="med"/>
                <a:tailEnd type="none" w="med" len="med"/>
              </a:ln>
            </p:spPr>
            <p:txBody>
              <a:bodyPr/>
              <a:p>
                <a:endParaRPr lang="zh-CN" altLang="en-US"/>
              </a:p>
            </p:txBody>
          </p:sp>
          <p:sp>
            <p:nvSpPr>
              <p:cNvPr id="138302" name="Freeform 57"/>
              <p:cNvSpPr/>
              <p:nvPr/>
            </p:nvSpPr>
            <p:spPr>
              <a:xfrm flipH="1" flipV="1">
                <a:off x="1008" y="3105"/>
                <a:ext cx="113" cy="23"/>
              </a:xfrm>
              <a:custGeom>
                <a:avLst/>
                <a:gdLst>
                  <a:gd name="txL" fmla="*/ 0 w 96"/>
                  <a:gd name="txT" fmla="*/ 0 h 48"/>
                  <a:gd name="txR" fmla="*/ 96 w 96"/>
                  <a:gd name="txB" fmla="*/ 48 h 48"/>
                </a:gdLst>
                <a:ahLst/>
                <a:cxnLst>
                  <a:cxn ang="0">
                    <a:pos x="0" y="0"/>
                  </a:cxn>
                  <a:cxn ang="0">
                    <a:pos x="53768" y="0"/>
                  </a:cxn>
                  <a:cxn ang="0">
                    <a:pos x="107276" y="0"/>
                  </a:cxn>
                </a:cxnLst>
                <a:rect l="txL" t="txT" r="txR" b="txB"/>
                <a:pathLst>
                  <a:path w="96" h="48">
                    <a:moveTo>
                      <a:pt x="0" y="0"/>
                    </a:moveTo>
                    <a:cubicBezTo>
                      <a:pt x="16" y="24"/>
                      <a:pt x="32" y="48"/>
                      <a:pt x="48" y="48"/>
                    </a:cubicBezTo>
                    <a:cubicBezTo>
                      <a:pt x="64" y="48"/>
                      <a:pt x="80" y="24"/>
                      <a:pt x="96" y="0"/>
                    </a:cubicBezTo>
                  </a:path>
                </a:pathLst>
              </a:custGeom>
              <a:noFill/>
              <a:ln w="28575" cap="flat" cmpd="sng">
                <a:solidFill>
                  <a:schemeClr val="tx1">
                    <a:alpha val="100000"/>
                  </a:schemeClr>
                </a:solidFill>
                <a:prstDash val="solid"/>
                <a:round/>
                <a:headEnd type="none" w="med" len="med"/>
                <a:tailEnd type="none" w="med" len="med"/>
              </a:ln>
            </p:spPr>
            <p:txBody>
              <a:bodyPr/>
              <a:p>
                <a:endParaRPr lang="zh-CN" altLang="en-US"/>
              </a:p>
            </p:txBody>
          </p:sp>
          <p:sp>
            <p:nvSpPr>
              <p:cNvPr id="138303" name="Line 58"/>
              <p:cNvSpPr/>
              <p:nvPr/>
            </p:nvSpPr>
            <p:spPr>
              <a:xfrm flipH="1">
                <a:off x="1008" y="2688"/>
                <a:ext cx="960" cy="432"/>
              </a:xfrm>
              <a:prstGeom prst="line">
                <a:avLst/>
              </a:prstGeom>
              <a:ln w="28575" cap="flat" cmpd="sng">
                <a:solidFill>
                  <a:schemeClr val="tx1"/>
                </a:solidFill>
                <a:prstDash val="dash"/>
                <a:headEnd type="none" w="med" len="med"/>
                <a:tailEnd type="none" w="med" len="med"/>
              </a:ln>
            </p:spPr>
          </p:sp>
          <p:sp>
            <p:nvSpPr>
              <p:cNvPr id="138304" name="Line 59"/>
              <p:cNvSpPr/>
              <p:nvPr/>
            </p:nvSpPr>
            <p:spPr>
              <a:xfrm flipH="1">
                <a:off x="1776" y="2688"/>
                <a:ext cx="960" cy="432"/>
              </a:xfrm>
              <a:prstGeom prst="line">
                <a:avLst/>
              </a:prstGeom>
              <a:ln w="28575" cap="flat" cmpd="sng">
                <a:solidFill>
                  <a:schemeClr val="tx1"/>
                </a:solidFill>
                <a:prstDash val="solid"/>
                <a:headEnd type="none" w="med" len="med"/>
                <a:tailEnd type="none" w="med" len="med"/>
              </a:ln>
            </p:spPr>
          </p:sp>
          <p:sp>
            <p:nvSpPr>
              <p:cNvPr id="138305" name="Text Box 60"/>
              <p:cNvSpPr txBox="1"/>
              <p:nvPr/>
            </p:nvSpPr>
            <p:spPr>
              <a:xfrm>
                <a:off x="1297" y="3168"/>
                <a:ext cx="287" cy="35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Tx/>
                  <a:buNone/>
                </a:pPr>
                <a:r>
                  <a:rPr lang="en-US" altLang="zh-CN" sz="2400" b="1" dirty="0">
                    <a:solidFill>
                      <a:srgbClr val="000099"/>
                    </a:solidFill>
                    <a:latin typeface="Times New Roman" panose="02020603050405020304" pitchFamily="18" charset="0"/>
                  </a:rPr>
                  <a:t>S</a:t>
                </a:r>
                <a:endParaRPr lang="en-US" altLang="zh-CN" sz="2400" b="1" dirty="0">
                  <a:solidFill>
                    <a:srgbClr val="000099"/>
                  </a:solidFill>
                  <a:latin typeface="Times New Roman" panose="02020603050405020304" pitchFamily="18" charset="0"/>
                </a:endParaRPr>
              </a:p>
            </p:txBody>
          </p:sp>
          <p:sp>
            <p:nvSpPr>
              <p:cNvPr id="138306" name="Line 61"/>
              <p:cNvSpPr/>
              <p:nvPr/>
            </p:nvSpPr>
            <p:spPr>
              <a:xfrm>
                <a:off x="1968" y="2688"/>
                <a:ext cx="0" cy="480"/>
              </a:xfrm>
              <a:prstGeom prst="line">
                <a:avLst/>
              </a:prstGeom>
              <a:ln w="28575" cap="flat" cmpd="sng">
                <a:solidFill>
                  <a:schemeClr val="tx1"/>
                </a:solidFill>
                <a:prstDash val="dash"/>
                <a:headEnd type="none" w="med" len="med"/>
                <a:tailEnd type="none" w="med" len="med"/>
              </a:ln>
            </p:spPr>
          </p:sp>
        </p:grpSp>
        <p:sp>
          <p:nvSpPr>
            <p:cNvPr id="138272" name="AutoShape 32"/>
            <p:cNvSpPr/>
            <p:nvPr/>
          </p:nvSpPr>
          <p:spPr>
            <a:xfrm rot="3900000">
              <a:off x="1968" y="1443"/>
              <a:ext cx="53" cy="1928"/>
            </a:xfrm>
            <a:prstGeom prst="can">
              <a:avLst>
                <a:gd name="adj" fmla="val 0"/>
              </a:avLst>
            </a:prstGeom>
            <a:gradFill rotWithShape="1">
              <a:gsLst>
                <a:gs pos="0">
                  <a:srgbClr val="767676"/>
                </a:gs>
                <a:gs pos="50000">
                  <a:schemeClr val="bg1"/>
                </a:gs>
                <a:gs pos="100000">
                  <a:srgbClr val="767676"/>
                </a:gs>
              </a:gsLst>
              <a:lin ang="0" scaled="1"/>
              <a:tileRect/>
            </a:gradFill>
            <a:ln w="19050" cap="flat" cmpd="sng">
              <a:solidFill>
                <a:srgbClr val="4D4D4D"/>
              </a:solidFill>
              <a:prstDash val="solid"/>
              <a:headEnd type="none" w="med" len="med"/>
              <a:tailEnd type="none" w="med" len="med"/>
            </a:ln>
          </p:spPr>
          <p:txBody>
            <a:bodyPr rot="10800000" vert="eaVert" wrap="none" anchor="ctr" anchorCtr="0"/>
            <a:p>
              <a:pPr eaLnBrk="1" hangingPunct="1">
                <a:buNone/>
              </a:pPr>
              <a:endParaRPr lang="zh-CN" altLang="en-US" sz="2400" b="0" dirty="0">
                <a:solidFill>
                  <a:srgbClr val="000099"/>
                </a:solidFill>
                <a:latin typeface="Times New Roman" panose="02020603050405020304" pitchFamily="18" charset="0"/>
              </a:endParaRPr>
            </a:p>
          </p:txBody>
        </p:sp>
        <p:grpSp>
          <p:nvGrpSpPr>
            <p:cNvPr id="138273" name="Group 62"/>
            <p:cNvGrpSpPr/>
            <p:nvPr/>
          </p:nvGrpSpPr>
          <p:grpSpPr>
            <a:xfrm>
              <a:off x="1023" y="1953"/>
              <a:ext cx="1346" cy="1022"/>
              <a:chOff x="900" y="1968"/>
              <a:chExt cx="1644" cy="1248"/>
            </a:xfrm>
          </p:grpSpPr>
          <p:sp>
            <p:nvSpPr>
              <p:cNvPr id="138274" name="Line 63"/>
              <p:cNvSpPr/>
              <p:nvPr/>
            </p:nvSpPr>
            <p:spPr>
              <a:xfrm flipV="1">
                <a:off x="1488" y="1968"/>
                <a:ext cx="1056" cy="480"/>
              </a:xfrm>
              <a:prstGeom prst="line">
                <a:avLst/>
              </a:prstGeom>
              <a:ln w="57150" cap="flat" cmpd="sng">
                <a:solidFill>
                  <a:srgbClr val="006600"/>
                </a:solidFill>
                <a:prstDash val="dash"/>
                <a:headEnd type="none" w="med" len="med"/>
                <a:tailEnd type="none" w="med" len="med"/>
              </a:ln>
            </p:spPr>
          </p:sp>
          <p:sp>
            <p:nvSpPr>
              <p:cNvPr id="138275" name="Line 64"/>
              <p:cNvSpPr/>
              <p:nvPr/>
            </p:nvSpPr>
            <p:spPr>
              <a:xfrm flipV="1">
                <a:off x="1488" y="2640"/>
                <a:ext cx="1056" cy="480"/>
              </a:xfrm>
              <a:prstGeom prst="line">
                <a:avLst/>
              </a:prstGeom>
              <a:ln w="57150" cap="flat" cmpd="sng">
                <a:solidFill>
                  <a:schemeClr val="accent2"/>
                </a:solidFill>
                <a:prstDash val="solid"/>
                <a:headEnd type="none" w="med" len="med"/>
                <a:tailEnd type="none" w="med" len="med"/>
              </a:ln>
            </p:spPr>
          </p:sp>
          <p:sp>
            <p:nvSpPr>
              <p:cNvPr id="138276" name="Line 65"/>
              <p:cNvSpPr/>
              <p:nvPr/>
            </p:nvSpPr>
            <p:spPr>
              <a:xfrm>
                <a:off x="2544" y="1968"/>
                <a:ext cx="0" cy="691"/>
              </a:xfrm>
              <a:prstGeom prst="line">
                <a:avLst/>
              </a:prstGeom>
              <a:ln w="57150" cap="flat" cmpd="sng">
                <a:solidFill>
                  <a:srgbClr val="800080"/>
                </a:solidFill>
                <a:prstDash val="solid"/>
                <a:headEnd type="none" w="med" len="med"/>
                <a:tailEnd type="none" w="med" len="med"/>
              </a:ln>
            </p:spPr>
          </p:sp>
          <p:sp>
            <p:nvSpPr>
              <p:cNvPr id="138277" name="Line 66"/>
              <p:cNvSpPr/>
              <p:nvPr/>
            </p:nvSpPr>
            <p:spPr>
              <a:xfrm flipV="1">
                <a:off x="1488" y="2443"/>
                <a:ext cx="0" cy="204"/>
              </a:xfrm>
              <a:prstGeom prst="line">
                <a:avLst/>
              </a:prstGeom>
              <a:ln w="57150" cap="flat" cmpd="sng">
                <a:solidFill>
                  <a:srgbClr val="006600"/>
                </a:solidFill>
                <a:prstDash val="solid"/>
                <a:headEnd type="none" w="med" len="med"/>
                <a:tailEnd type="none" w="med" len="med"/>
              </a:ln>
            </p:spPr>
          </p:sp>
          <p:sp>
            <p:nvSpPr>
              <p:cNvPr id="138278" name="Line 67"/>
              <p:cNvSpPr/>
              <p:nvPr/>
            </p:nvSpPr>
            <p:spPr>
              <a:xfrm flipV="1">
                <a:off x="1488" y="2935"/>
                <a:ext cx="0" cy="204"/>
              </a:xfrm>
              <a:prstGeom prst="line">
                <a:avLst/>
              </a:prstGeom>
              <a:ln w="57150" cap="flat" cmpd="sng">
                <a:solidFill>
                  <a:schemeClr val="accent2"/>
                </a:solidFill>
                <a:prstDash val="solid"/>
                <a:headEnd type="none" w="med" len="med"/>
                <a:tailEnd type="none" w="med" len="med"/>
              </a:ln>
            </p:spPr>
          </p:sp>
          <p:sp>
            <p:nvSpPr>
              <p:cNvPr id="138279" name="Line 68"/>
              <p:cNvSpPr/>
              <p:nvPr/>
            </p:nvSpPr>
            <p:spPr>
              <a:xfrm flipV="1">
                <a:off x="912" y="2640"/>
                <a:ext cx="588" cy="288"/>
              </a:xfrm>
              <a:prstGeom prst="line">
                <a:avLst/>
              </a:prstGeom>
              <a:ln w="57150" cap="flat" cmpd="sng">
                <a:solidFill>
                  <a:srgbClr val="006600"/>
                </a:solidFill>
                <a:prstDash val="solid"/>
                <a:headEnd type="none" w="med" len="med"/>
                <a:tailEnd type="none" w="med" len="med"/>
              </a:ln>
            </p:spPr>
          </p:sp>
          <p:sp>
            <p:nvSpPr>
              <p:cNvPr id="138280" name="Line 69"/>
              <p:cNvSpPr/>
              <p:nvPr/>
            </p:nvSpPr>
            <p:spPr>
              <a:xfrm flipV="1">
                <a:off x="900" y="2928"/>
                <a:ext cx="588" cy="288"/>
              </a:xfrm>
              <a:prstGeom prst="line">
                <a:avLst/>
              </a:prstGeom>
              <a:ln w="57150" cap="flat" cmpd="sng">
                <a:solidFill>
                  <a:schemeClr val="accent2"/>
                </a:solidFill>
                <a:prstDash val="solid"/>
                <a:headEnd type="none" w="med" len="med"/>
                <a:tailEnd type="none" w="med" len="med"/>
              </a:ln>
            </p:spPr>
          </p:sp>
        </p:grpSp>
      </p:grpSp>
      <p:sp>
        <p:nvSpPr>
          <p:cNvPr id="138243" name="Text Box 34"/>
          <p:cNvSpPr txBox="1"/>
          <p:nvPr/>
        </p:nvSpPr>
        <p:spPr>
          <a:xfrm>
            <a:off x="3649663" y="4543425"/>
            <a:ext cx="360045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Tx/>
              <a:buNone/>
            </a:pPr>
            <a:r>
              <a:rPr lang="zh-CN" altLang="en-US" sz="2400" b="1" dirty="0">
                <a:solidFill>
                  <a:srgbClr val="000099"/>
                </a:solidFill>
                <a:latin typeface="Times New Roman" panose="02020603050405020304" pitchFamily="18" charset="0"/>
                <a:ea typeface="楷体_GB2312" pitchFamily="49" charset="-122"/>
              </a:rPr>
              <a:t>直流电动机的结构图</a:t>
            </a:r>
            <a:endParaRPr lang="zh-CN" altLang="en-US" sz="2400" b="1" dirty="0">
              <a:solidFill>
                <a:srgbClr val="000099"/>
              </a:solidFill>
              <a:latin typeface="Times New Roman" panose="02020603050405020304" pitchFamily="18" charset="0"/>
              <a:ea typeface="楷体_GB2312" pitchFamily="49" charset="-122"/>
            </a:endParaRPr>
          </a:p>
        </p:txBody>
      </p:sp>
      <p:grpSp>
        <p:nvGrpSpPr>
          <p:cNvPr id="138244" name="Group 152"/>
          <p:cNvGrpSpPr/>
          <p:nvPr/>
        </p:nvGrpSpPr>
        <p:grpSpPr>
          <a:xfrm>
            <a:off x="4451350" y="1938338"/>
            <a:ext cx="873125" cy="1247775"/>
            <a:chOff x="1701" y="1992"/>
            <a:chExt cx="550" cy="786"/>
          </a:xfrm>
        </p:grpSpPr>
        <p:sp>
          <p:nvSpPr>
            <p:cNvPr id="138269" name="Line 73"/>
            <p:cNvSpPr/>
            <p:nvPr/>
          </p:nvSpPr>
          <p:spPr>
            <a:xfrm flipH="1" flipV="1">
              <a:off x="1701" y="1992"/>
              <a:ext cx="354" cy="118"/>
            </a:xfrm>
            <a:prstGeom prst="line">
              <a:avLst/>
            </a:prstGeom>
            <a:ln w="101600" cap="flat" cmpd="sng">
              <a:solidFill>
                <a:srgbClr val="006600"/>
              </a:solidFill>
              <a:prstDash val="solid"/>
              <a:headEnd type="none" w="med" len="med"/>
              <a:tailEnd type="triangle" w="med" len="med"/>
            </a:ln>
          </p:spPr>
        </p:sp>
        <p:sp>
          <p:nvSpPr>
            <p:cNvPr id="138270" name="Line 74"/>
            <p:cNvSpPr/>
            <p:nvPr/>
          </p:nvSpPr>
          <p:spPr>
            <a:xfrm rot="10800000" flipH="1" flipV="1">
              <a:off x="1898" y="2699"/>
              <a:ext cx="353" cy="79"/>
            </a:xfrm>
            <a:prstGeom prst="line">
              <a:avLst/>
            </a:prstGeom>
            <a:ln w="101600" cap="flat" cmpd="sng">
              <a:solidFill>
                <a:srgbClr val="006600"/>
              </a:solidFill>
              <a:prstDash val="solid"/>
              <a:headEnd type="none" w="med" len="med"/>
              <a:tailEnd type="triangle" w="med" len="med"/>
            </a:ln>
          </p:spPr>
        </p:sp>
      </p:grpSp>
      <p:sp>
        <p:nvSpPr>
          <p:cNvPr id="138245" name="AutoShape 99"/>
          <p:cNvSpPr/>
          <p:nvPr/>
        </p:nvSpPr>
        <p:spPr>
          <a:xfrm rot="-1522404" flipV="1">
            <a:off x="6073775" y="1689100"/>
            <a:ext cx="187325" cy="623888"/>
          </a:xfrm>
          <a:prstGeom prst="curvedLeftArrow">
            <a:avLst>
              <a:gd name="adj1" fmla="val 66610"/>
              <a:gd name="adj2" fmla="val 133220"/>
              <a:gd name="adj3" fmla="val 33333"/>
            </a:avLst>
          </a:prstGeom>
          <a:solidFill>
            <a:schemeClr val="accent1"/>
          </a:solidFill>
          <a:ln w="9525" cap="flat" cmpd="sng">
            <a:solidFill>
              <a:schemeClr val="tx1"/>
            </a:solidFill>
            <a:prstDash val="solid"/>
            <a:miter/>
            <a:headEnd type="none" w="med" len="med"/>
            <a:tailEnd type="none" w="med" len="med"/>
          </a:ln>
        </p:spPr>
        <p:txBody>
          <a:bodyPr rot="10800000"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Tx/>
              <a:buNone/>
            </a:pPr>
            <a:endParaRPr lang="zh-CN" altLang="en-US" sz="2400" dirty="0">
              <a:solidFill>
                <a:srgbClr val="000099"/>
              </a:solidFill>
              <a:latin typeface="Times New Roman" panose="02020603050405020304" pitchFamily="18" charset="0"/>
            </a:endParaRPr>
          </a:p>
        </p:txBody>
      </p:sp>
      <p:sp>
        <p:nvSpPr>
          <p:cNvPr id="138246" name="Line 100"/>
          <p:cNvSpPr/>
          <p:nvPr/>
        </p:nvSpPr>
        <p:spPr>
          <a:xfrm flipV="1">
            <a:off x="3765550" y="2749550"/>
            <a:ext cx="374650" cy="187325"/>
          </a:xfrm>
          <a:prstGeom prst="line">
            <a:avLst/>
          </a:prstGeom>
          <a:ln w="57150" cap="flat" cmpd="sng">
            <a:solidFill>
              <a:srgbClr val="FF0000"/>
            </a:solidFill>
            <a:prstDash val="solid"/>
            <a:headEnd type="none" w="med" len="med"/>
            <a:tailEnd type="triangle" w="sm" len="med"/>
          </a:ln>
        </p:spPr>
      </p:sp>
      <p:sp>
        <p:nvSpPr>
          <p:cNvPr id="138247" name="Line 101"/>
          <p:cNvSpPr/>
          <p:nvPr/>
        </p:nvSpPr>
        <p:spPr>
          <a:xfrm rot="-10800000" flipV="1">
            <a:off x="3765550" y="3124200"/>
            <a:ext cx="374650" cy="187325"/>
          </a:xfrm>
          <a:prstGeom prst="line">
            <a:avLst/>
          </a:prstGeom>
          <a:ln w="57150" cap="flat" cmpd="sng">
            <a:solidFill>
              <a:srgbClr val="FF0000"/>
            </a:solidFill>
            <a:prstDash val="solid"/>
            <a:headEnd type="none" w="med" len="med"/>
            <a:tailEnd type="triangle" w="sm" len="med"/>
          </a:ln>
        </p:spPr>
      </p:sp>
      <p:grpSp>
        <p:nvGrpSpPr>
          <p:cNvPr id="138248" name="Group 151"/>
          <p:cNvGrpSpPr/>
          <p:nvPr/>
        </p:nvGrpSpPr>
        <p:grpSpPr>
          <a:xfrm>
            <a:off x="2416175" y="2709863"/>
            <a:ext cx="787400" cy="1260475"/>
            <a:chOff x="419" y="2478"/>
            <a:chExt cx="496" cy="794"/>
          </a:xfrm>
        </p:grpSpPr>
        <p:sp>
          <p:nvSpPr>
            <p:cNvPr id="138266" name="Line 104"/>
            <p:cNvSpPr/>
            <p:nvPr/>
          </p:nvSpPr>
          <p:spPr>
            <a:xfrm>
              <a:off x="562" y="3210"/>
              <a:ext cx="353" cy="0"/>
            </a:xfrm>
            <a:prstGeom prst="line">
              <a:avLst/>
            </a:prstGeom>
            <a:ln w="38100" cap="flat" cmpd="sng">
              <a:solidFill>
                <a:schemeClr val="tx1"/>
              </a:solidFill>
              <a:prstDash val="solid"/>
              <a:headEnd type="oval" w="med" len="med"/>
              <a:tailEnd type="none" w="med" len="med"/>
            </a:ln>
          </p:spPr>
        </p:sp>
        <p:sp>
          <p:nvSpPr>
            <p:cNvPr id="138267" name="Line 105"/>
            <p:cNvSpPr/>
            <p:nvPr/>
          </p:nvSpPr>
          <p:spPr>
            <a:xfrm>
              <a:off x="562" y="2542"/>
              <a:ext cx="353" cy="0"/>
            </a:xfrm>
            <a:prstGeom prst="line">
              <a:avLst/>
            </a:prstGeom>
            <a:ln w="38100" cap="flat" cmpd="sng">
              <a:solidFill>
                <a:schemeClr val="tx1"/>
              </a:solidFill>
              <a:prstDash val="solid"/>
              <a:headEnd type="oval" w="med" len="med"/>
              <a:tailEnd type="none" w="med" len="med"/>
            </a:ln>
          </p:spPr>
        </p:sp>
        <p:sp>
          <p:nvSpPr>
            <p:cNvPr id="138268" name="Text Box 106"/>
            <p:cNvSpPr txBox="1"/>
            <p:nvPr/>
          </p:nvSpPr>
          <p:spPr>
            <a:xfrm>
              <a:off x="419" y="2478"/>
              <a:ext cx="236" cy="79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10000"/>
                </a:spcBef>
                <a:buClrTx/>
                <a:buSzTx/>
                <a:buFontTx/>
                <a:buNone/>
              </a:pPr>
              <a:r>
                <a:rPr lang="zh-CN" altLang="en-US" sz="2400" b="1" dirty="0">
                  <a:solidFill>
                    <a:srgbClr val="000099"/>
                  </a:solidFill>
                  <a:latin typeface="Times New Roman" panose="02020603050405020304" pitchFamily="18" charset="0"/>
                  <a:ea typeface="楷体_GB2312" pitchFamily="49" charset="-122"/>
                </a:rPr>
                <a:t>＋</a:t>
              </a:r>
              <a:endParaRPr lang="zh-CN" altLang="en-US" sz="2400" b="1" dirty="0">
                <a:solidFill>
                  <a:srgbClr val="000099"/>
                </a:solidFill>
                <a:latin typeface="Times New Roman" panose="02020603050405020304" pitchFamily="18" charset="0"/>
                <a:ea typeface="楷体_GB2312" pitchFamily="49" charset="-122"/>
              </a:endParaRPr>
            </a:p>
            <a:p>
              <a:pPr marL="0" lvl="0" indent="0" eaLnBrk="1" hangingPunct="1">
                <a:spcBef>
                  <a:spcPct val="10000"/>
                </a:spcBef>
                <a:buClrTx/>
                <a:buSzTx/>
                <a:buFontTx/>
                <a:buNone/>
              </a:pPr>
              <a:r>
                <a:rPr lang="en-US" altLang="zh-CN" sz="2400" b="1" i="1" dirty="0">
                  <a:solidFill>
                    <a:srgbClr val="000099"/>
                  </a:solidFill>
                  <a:latin typeface="Times New Roman" panose="02020603050405020304" pitchFamily="18" charset="0"/>
                  <a:ea typeface="楷体_GB2312" pitchFamily="49" charset="-122"/>
                </a:rPr>
                <a:t>U</a:t>
              </a:r>
              <a:endParaRPr lang="en-US" altLang="zh-CN" sz="2400" b="1" dirty="0">
                <a:solidFill>
                  <a:srgbClr val="000099"/>
                </a:solidFill>
                <a:latin typeface="Times New Roman" panose="02020603050405020304" pitchFamily="18" charset="0"/>
                <a:ea typeface="楷体_GB2312" pitchFamily="49" charset="-122"/>
              </a:endParaRPr>
            </a:p>
            <a:p>
              <a:pPr marL="0" lvl="0" indent="0" eaLnBrk="1" hangingPunct="1">
                <a:spcBef>
                  <a:spcPct val="10000"/>
                </a:spcBef>
                <a:buClrTx/>
                <a:buSzTx/>
                <a:buFontTx/>
                <a:buNone/>
              </a:pPr>
              <a:r>
                <a:rPr lang="zh-CN" altLang="en-US" sz="2400" b="1" dirty="0">
                  <a:solidFill>
                    <a:srgbClr val="000099"/>
                  </a:solidFill>
                  <a:latin typeface="Times New Roman" panose="02020603050405020304" pitchFamily="18" charset="0"/>
                  <a:ea typeface="楷体_GB2312" pitchFamily="49" charset="-122"/>
                </a:rPr>
                <a:t>－</a:t>
              </a:r>
              <a:endParaRPr lang="zh-CN" altLang="en-US" sz="2400" b="1" dirty="0">
                <a:solidFill>
                  <a:srgbClr val="000099"/>
                </a:solidFill>
                <a:latin typeface="Times New Roman" panose="02020603050405020304" pitchFamily="18" charset="0"/>
                <a:ea typeface="楷体_GB2312" pitchFamily="49" charset="-122"/>
              </a:endParaRPr>
            </a:p>
          </p:txBody>
        </p:sp>
      </p:grpSp>
      <p:sp>
        <p:nvSpPr>
          <p:cNvPr id="138249" name="Rectangle 107"/>
          <p:cNvSpPr/>
          <p:nvPr/>
        </p:nvSpPr>
        <p:spPr>
          <a:xfrm>
            <a:off x="3141663" y="3622675"/>
            <a:ext cx="187325" cy="249238"/>
          </a:xfrm>
          <a:prstGeom prst="rect">
            <a:avLst/>
          </a:prstGeom>
          <a:solidFill>
            <a:srgbClr val="FF8913"/>
          </a:solidFill>
          <a:ln w="9525" cap="flat" cmpd="sng">
            <a:prstDash val="solid"/>
            <a:miter/>
            <a:headEnd type="none" w="med" len="med"/>
            <a:tailEnd type="none" w="med" len="med"/>
          </a:ln>
          <a:scene3d>
            <a:camera prst="legacyObliqueTopRight">
              <a:rot lat="0" lon="0" rev="0"/>
            </a:camera>
            <a:lightRig rig="legacyFlat3" dir="b"/>
          </a:scene3d>
          <a:sp3d extrusionH="430200" prstMaterial="legacyMatte">
            <a:bevelT w="13500" h="13500" prst="angle"/>
            <a:bevelB w="13500" h="13500" prst="angle"/>
            <a:extrusionClr>
              <a:srgbClr val="FF8913"/>
            </a:extrusionClr>
          </a:sp3d>
        </p:spPr>
        <p:txBody>
          <a:bodyPr wrap="none" anchor="ctr" anchorCtr="0">
            <a:flatTx/>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Tx/>
              <a:buNone/>
            </a:pPr>
            <a:endParaRPr lang="zh-CN" altLang="en-US" sz="2400" dirty="0">
              <a:solidFill>
                <a:srgbClr val="000099"/>
              </a:solidFill>
              <a:latin typeface="Times New Roman" panose="02020603050405020304" pitchFamily="18" charset="0"/>
            </a:endParaRPr>
          </a:p>
        </p:txBody>
      </p:sp>
      <p:sp>
        <p:nvSpPr>
          <p:cNvPr id="138250" name="AutoShape 108"/>
          <p:cNvSpPr/>
          <p:nvPr/>
        </p:nvSpPr>
        <p:spPr>
          <a:xfrm>
            <a:off x="2954338" y="3060700"/>
            <a:ext cx="561975" cy="498475"/>
          </a:xfrm>
          <a:custGeom>
            <a:avLst/>
            <a:gdLst>
              <a:gd name="txL" fmla="*/ 0 w 21600"/>
              <a:gd name="txT" fmla="*/ 0 h 21600"/>
              <a:gd name="txR" fmla="*/ 21600 w 21600"/>
              <a:gd name="txB" fmla="*/ 7713 h 21600"/>
            </a:gdLst>
            <a:ahLst/>
            <a:cxnLst>
              <a:cxn ang="0">
                <a:pos x="2147483646" y="0"/>
              </a:cxn>
              <a:cxn ang="0">
                <a:pos x="2147483646" y="2147483646"/>
              </a:cxn>
              <a:cxn ang="0">
                <a:pos x="2147483646" y="2147483646"/>
              </a:cxn>
              <a:cxn ang="0">
                <a:pos x="2147483646" y="2147483646"/>
              </a:cxn>
            </a:cxnLst>
            <a:rect l="txL" t="txT" r="txR" b="txB"/>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lnTo>
                  <a:pt x="5400" y="10800"/>
                </a:lnTo>
                <a:close/>
              </a:path>
            </a:pathLst>
          </a:custGeom>
          <a:solidFill>
            <a:schemeClr val="accent1">
              <a:alpha val="100000"/>
            </a:schemeClr>
          </a:solidFill>
          <a:ln w="9525" cap="flat" cmpd="sng">
            <a:prstDash val="solid"/>
            <a:headEnd type="none" w="med" len="med"/>
            <a:tailEnd type="none" w="med" len="med"/>
          </a:ln>
          <a:scene3d>
            <a:camera prst="legacyObliqueTopRight">
              <a:rot lat="0" lon="0" rev="0"/>
            </a:camera>
            <a:lightRig rig="legacyFlat3" dir="b"/>
          </a:scene3d>
          <a:sp3d extrusionH="430200" prstMaterial="legacyMatte">
            <a:bevelT w="13500" h="13500" prst="angle"/>
            <a:bevelB w="13500" h="13500" prst="angle"/>
            <a:extrusionClr>
              <a:schemeClr val="accent1"/>
            </a:extrusionClr>
          </a:sp3d>
        </p:spPr>
        <p:txBody>
          <a:bodyPr/>
          <a:p>
            <a:endParaRPr lang="zh-CN" altLang="en-US"/>
          </a:p>
        </p:txBody>
      </p:sp>
      <p:sp>
        <p:nvSpPr>
          <p:cNvPr id="138251" name="AutoShape 109"/>
          <p:cNvSpPr/>
          <p:nvPr/>
        </p:nvSpPr>
        <p:spPr>
          <a:xfrm flipV="1">
            <a:off x="2954338" y="3186113"/>
            <a:ext cx="561975" cy="498475"/>
          </a:xfrm>
          <a:custGeom>
            <a:avLst/>
            <a:gdLst>
              <a:gd name="txL" fmla="*/ 0 w 21600"/>
              <a:gd name="txT" fmla="*/ 0 h 21600"/>
              <a:gd name="txR" fmla="*/ 21600 w 21600"/>
              <a:gd name="txB" fmla="*/ 7713 h 21600"/>
            </a:gdLst>
            <a:ahLst/>
            <a:cxnLst>
              <a:cxn ang="0">
                <a:pos x="2147483646" y="0"/>
              </a:cxn>
              <a:cxn ang="0">
                <a:pos x="2147483646" y="2147483646"/>
              </a:cxn>
              <a:cxn ang="0">
                <a:pos x="2147483646" y="2147483646"/>
              </a:cxn>
              <a:cxn ang="0">
                <a:pos x="2147483646" y="2147483646"/>
              </a:cxn>
            </a:cxnLst>
            <a:rect l="txL" t="txT" r="txR" b="txB"/>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lnTo>
                  <a:pt x="5400" y="10800"/>
                </a:lnTo>
                <a:close/>
              </a:path>
            </a:pathLst>
          </a:custGeom>
          <a:solidFill>
            <a:srgbClr val="66CCFF">
              <a:alpha val="100000"/>
            </a:srgbClr>
          </a:solidFill>
          <a:ln w="9525" cap="flat" cmpd="sng">
            <a:prstDash val="solid"/>
            <a:headEnd type="none" w="med" len="med"/>
            <a:tailEnd type="none" w="med" len="med"/>
          </a:ln>
          <a:scene3d>
            <a:camera prst="legacyObliqueTopRight">
              <a:rot lat="0" lon="0" rev="0"/>
            </a:camera>
            <a:lightRig rig="legacyFlat3" dir="b"/>
          </a:scene3d>
          <a:sp3d extrusionH="430200" prstMaterial="legacyMatte">
            <a:bevelT w="13500" h="13500" prst="angle"/>
            <a:bevelB w="13500" h="13500" prst="angle"/>
            <a:extrusionClr>
              <a:srgbClr val="66CCFF"/>
            </a:extrusionClr>
          </a:sp3d>
        </p:spPr>
        <p:txBody>
          <a:bodyPr/>
          <a:p>
            <a:endParaRPr lang="zh-CN" altLang="en-US"/>
          </a:p>
        </p:txBody>
      </p:sp>
      <p:sp>
        <p:nvSpPr>
          <p:cNvPr id="138252" name="Rectangle 110"/>
          <p:cNvSpPr/>
          <p:nvPr/>
        </p:nvSpPr>
        <p:spPr>
          <a:xfrm>
            <a:off x="3141663" y="2811463"/>
            <a:ext cx="187325" cy="249237"/>
          </a:xfrm>
          <a:prstGeom prst="rect">
            <a:avLst/>
          </a:prstGeom>
          <a:solidFill>
            <a:srgbClr val="CCCC00"/>
          </a:solidFill>
          <a:ln w="9525" cap="flat" cmpd="sng">
            <a:prstDash val="solid"/>
            <a:miter/>
            <a:headEnd type="none" w="med" len="med"/>
            <a:tailEnd type="none" w="med" len="med"/>
          </a:ln>
          <a:scene3d>
            <a:camera prst="legacyObliqueTopRight">
              <a:rot lat="0" lon="0" rev="0"/>
            </a:camera>
            <a:lightRig rig="legacyFlat3" dir="b"/>
          </a:scene3d>
          <a:sp3d extrusionH="430200" prstMaterial="legacyMatte">
            <a:bevelT w="13500" h="13500" prst="angle"/>
            <a:bevelB w="13500" h="13500" prst="angle"/>
            <a:extrusionClr>
              <a:srgbClr val="CCCC00"/>
            </a:extrusionClr>
          </a:sp3d>
        </p:spPr>
        <p:txBody>
          <a:bodyPr wrap="none" anchor="ctr" anchorCtr="0">
            <a:flatTx/>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Tx/>
              <a:buNone/>
            </a:pPr>
            <a:endParaRPr lang="zh-CN" altLang="en-US" sz="2400" dirty="0">
              <a:solidFill>
                <a:srgbClr val="000099"/>
              </a:solidFill>
              <a:latin typeface="Times New Roman" panose="02020603050405020304" pitchFamily="18" charset="0"/>
            </a:endParaRPr>
          </a:p>
        </p:txBody>
      </p:sp>
      <p:sp>
        <p:nvSpPr>
          <p:cNvPr id="100463" name="AutoShape 111"/>
          <p:cNvSpPr/>
          <p:nvPr/>
        </p:nvSpPr>
        <p:spPr>
          <a:xfrm>
            <a:off x="2001838" y="1412875"/>
            <a:ext cx="938212" cy="506413"/>
          </a:xfrm>
          <a:prstGeom prst="wedgeRoundRectCallout">
            <a:avLst>
              <a:gd name="adj1" fmla="val 89255"/>
              <a:gd name="adj2" fmla="val 215519"/>
              <a:gd name="adj3" fmla="val 16667"/>
            </a:avLst>
          </a:prstGeom>
          <a:solidFill>
            <a:schemeClr val="accent1"/>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Tx/>
              <a:buNone/>
            </a:pPr>
            <a:r>
              <a:rPr lang="zh-CN" altLang="en-US" sz="2400" b="1" dirty="0">
                <a:solidFill>
                  <a:srgbClr val="000099"/>
                </a:solidFill>
                <a:latin typeface="Times New Roman" panose="02020603050405020304" pitchFamily="18" charset="0"/>
                <a:ea typeface="楷体_GB2312" pitchFamily="49" charset="-122"/>
              </a:rPr>
              <a:t>电刷</a:t>
            </a:r>
            <a:endParaRPr lang="zh-CN" altLang="en-US" sz="2400" b="1" dirty="0">
              <a:solidFill>
                <a:srgbClr val="000099"/>
              </a:solidFill>
              <a:latin typeface="Times New Roman" panose="02020603050405020304" pitchFamily="18" charset="0"/>
              <a:ea typeface="楷体_GB2312" pitchFamily="49" charset="-122"/>
            </a:endParaRPr>
          </a:p>
        </p:txBody>
      </p:sp>
      <p:sp>
        <p:nvSpPr>
          <p:cNvPr id="100505" name="Line 153"/>
          <p:cNvSpPr/>
          <p:nvPr/>
        </p:nvSpPr>
        <p:spPr>
          <a:xfrm flipH="1">
            <a:off x="4627563" y="2960688"/>
            <a:ext cx="449262" cy="192087"/>
          </a:xfrm>
          <a:prstGeom prst="line">
            <a:avLst/>
          </a:prstGeom>
          <a:ln w="57150" cap="flat" cmpd="sng">
            <a:solidFill>
              <a:srgbClr val="990033"/>
            </a:solidFill>
            <a:prstDash val="solid"/>
            <a:headEnd type="none" w="med" len="med"/>
            <a:tailEnd type="stealth" w="sm" len="med"/>
          </a:ln>
        </p:spPr>
      </p:sp>
      <p:sp>
        <p:nvSpPr>
          <p:cNvPr id="100508" name="Line 156"/>
          <p:cNvSpPr/>
          <p:nvPr/>
        </p:nvSpPr>
        <p:spPr>
          <a:xfrm rot="-10800000" flipH="1">
            <a:off x="4776788" y="2027238"/>
            <a:ext cx="485775" cy="173037"/>
          </a:xfrm>
          <a:prstGeom prst="line">
            <a:avLst/>
          </a:prstGeom>
          <a:ln w="57150" cap="flat" cmpd="sng">
            <a:solidFill>
              <a:srgbClr val="990033"/>
            </a:solidFill>
            <a:prstDash val="solid"/>
            <a:headEnd type="none" w="med" len="med"/>
            <a:tailEnd type="stealth" w="sm" len="med"/>
          </a:ln>
        </p:spPr>
      </p:sp>
      <p:sp>
        <p:nvSpPr>
          <p:cNvPr id="100432" name="AutoShape 80"/>
          <p:cNvSpPr/>
          <p:nvPr/>
        </p:nvSpPr>
        <p:spPr>
          <a:xfrm>
            <a:off x="2219325" y="4289425"/>
            <a:ext cx="1284288" cy="506413"/>
          </a:xfrm>
          <a:prstGeom prst="wedgeRoundRectCallout">
            <a:avLst>
              <a:gd name="adj1" fmla="val 42458"/>
              <a:gd name="adj2" fmla="val -195769"/>
              <a:gd name="adj3" fmla="val 16667"/>
            </a:avLst>
          </a:prstGeom>
          <a:solidFill>
            <a:schemeClr val="accent1"/>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Tx/>
              <a:buNone/>
            </a:pPr>
            <a:r>
              <a:rPr lang="zh-CN" altLang="en-US" sz="2400" b="1" dirty="0">
                <a:solidFill>
                  <a:srgbClr val="000099"/>
                </a:solidFill>
                <a:latin typeface="Times New Roman" panose="02020603050405020304" pitchFamily="18" charset="0"/>
                <a:ea typeface="楷体_GB2312" pitchFamily="49" charset="-122"/>
              </a:rPr>
              <a:t>换向片</a:t>
            </a:r>
            <a:endParaRPr lang="zh-CN" altLang="en-US" sz="2400" b="1" dirty="0">
              <a:solidFill>
                <a:srgbClr val="000099"/>
              </a:solidFill>
              <a:latin typeface="Times New Roman" panose="02020603050405020304" pitchFamily="18" charset="0"/>
              <a:ea typeface="楷体_GB2312" pitchFamily="49" charset="-122"/>
            </a:endParaRPr>
          </a:p>
        </p:txBody>
      </p:sp>
      <p:sp>
        <p:nvSpPr>
          <p:cNvPr id="138257" name="AutoShape 114"/>
          <p:cNvSpPr/>
          <p:nvPr/>
        </p:nvSpPr>
        <p:spPr>
          <a:xfrm>
            <a:off x="6659563" y="884238"/>
            <a:ext cx="1511300" cy="431800"/>
          </a:xfrm>
          <a:prstGeom prst="wedgeRoundRectCallout">
            <a:avLst>
              <a:gd name="adj1" fmla="val -126995"/>
              <a:gd name="adj2" fmla="val 191176"/>
              <a:gd name="adj3" fmla="val 16667"/>
            </a:avLst>
          </a:prstGeom>
          <a:solidFill>
            <a:schemeClr val="accent1"/>
          </a:solidFill>
          <a:ln w="9525" cap="flat" cmpd="sng">
            <a:solidFill>
              <a:srgbClr val="C0C0C0"/>
            </a:solidFill>
            <a:prstDash val="solid"/>
            <a:miter/>
            <a:headEnd type="none" w="med" len="med"/>
            <a:tailEnd type="none" w="med" len="med"/>
          </a:ln>
        </p:spPr>
        <p:txBody>
          <a:bodyPr anchor="b"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Tx/>
              <a:buNone/>
            </a:pPr>
            <a:r>
              <a:rPr lang="zh-CN" altLang="en-US" sz="2400" b="1" dirty="0">
                <a:solidFill>
                  <a:srgbClr val="000099"/>
                </a:solidFill>
                <a:latin typeface="Times New Roman" panose="02020603050405020304" pitchFamily="18" charset="0"/>
              </a:rPr>
              <a:t>电枢</a:t>
            </a:r>
            <a:endParaRPr lang="zh-CN" altLang="en-US" sz="2400" b="1" dirty="0">
              <a:solidFill>
                <a:srgbClr val="000099"/>
              </a:solidFill>
              <a:latin typeface="Times New Roman" panose="02020603050405020304" pitchFamily="18" charset="0"/>
            </a:endParaRPr>
          </a:p>
        </p:txBody>
      </p:sp>
      <p:sp>
        <p:nvSpPr>
          <p:cNvPr id="138258" name="AutoShape 115"/>
          <p:cNvSpPr/>
          <p:nvPr/>
        </p:nvSpPr>
        <p:spPr>
          <a:xfrm>
            <a:off x="4954588" y="3641725"/>
            <a:ext cx="1512887" cy="503238"/>
          </a:xfrm>
          <a:prstGeom prst="wedgeRoundRectCallout">
            <a:avLst>
              <a:gd name="adj1" fmla="val -70250"/>
              <a:gd name="adj2" fmla="val -28231"/>
              <a:gd name="adj3" fmla="val 16667"/>
            </a:avLst>
          </a:prstGeom>
          <a:solidFill>
            <a:schemeClr val="accent1"/>
          </a:solidFill>
          <a:ln w="9525" cap="flat" cmpd="sng">
            <a:solidFill>
              <a:srgbClr val="C0C0C0"/>
            </a:solidFill>
            <a:prstDash val="solid"/>
            <a:miter/>
            <a:headEnd type="none" w="med" len="med"/>
            <a:tailEnd type="none" w="med" len="med"/>
          </a:ln>
        </p:spPr>
        <p:txBody>
          <a:bodyPr anchor="b"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Tx/>
              <a:buNone/>
            </a:pPr>
            <a:r>
              <a:rPr lang="zh-CN" altLang="en-US" sz="2000" b="1" dirty="0">
                <a:solidFill>
                  <a:srgbClr val="000099"/>
                </a:solidFill>
                <a:latin typeface="Times New Roman" panose="02020603050405020304" pitchFamily="18" charset="0"/>
              </a:rPr>
              <a:t>励磁绕阻</a:t>
            </a:r>
            <a:endParaRPr lang="zh-CN" altLang="en-US" sz="2000" b="1" dirty="0">
              <a:solidFill>
                <a:srgbClr val="000099"/>
              </a:solidFill>
              <a:latin typeface="Times New Roman" panose="02020603050405020304" pitchFamily="18" charset="0"/>
            </a:endParaRPr>
          </a:p>
        </p:txBody>
      </p:sp>
      <p:sp>
        <p:nvSpPr>
          <p:cNvPr id="138259" name="Rectangle 116"/>
          <p:cNvSpPr/>
          <p:nvPr/>
        </p:nvSpPr>
        <p:spPr>
          <a:xfrm>
            <a:off x="2711450" y="349250"/>
            <a:ext cx="4308475" cy="641350"/>
          </a:xfrm>
          <a:prstGeom prst="rect">
            <a:avLst/>
          </a:prstGeom>
          <a:noFill/>
          <a:ln w="9525">
            <a:noFill/>
          </a:ln>
        </p:spPr>
        <p:txBody>
          <a:bodyPr anchor="b" anchorCtr="0">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Tx/>
              <a:buNone/>
            </a:pPr>
            <a:r>
              <a:rPr lang="zh-CN" altLang="en-US" sz="3600" b="1" dirty="0">
                <a:solidFill>
                  <a:srgbClr val="000099"/>
                </a:solidFill>
                <a:latin typeface="Times New Roman" panose="02020603050405020304" pitchFamily="18" charset="0"/>
              </a:rPr>
              <a:t>直流电动机简介</a:t>
            </a:r>
            <a:endParaRPr lang="zh-CN" altLang="en-US" sz="3600" b="1" dirty="0">
              <a:solidFill>
                <a:srgbClr val="000099"/>
              </a:solidFill>
              <a:latin typeface="Times New Roman" panose="02020603050405020304" pitchFamily="18" charset="0"/>
            </a:endParaRPr>
          </a:p>
        </p:txBody>
      </p:sp>
      <p:sp>
        <p:nvSpPr>
          <p:cNvPr id="378997" name="Text Box 117"/>
          <p:cNvSpPr txBox="1"/>
          <p:nvPr/>
        </p:nvSpPr>
        <p:spPr>
          <a:xfrm>
            <a:off x="395288" y="5300663"/>
            <a:ext cx="8748712" cy="1373187"/>
          </a:xfrm>
          <a:prstGeom prst="rect">
            <a:avLst/>
          </a:prstGeom>
          <a:noFill/>
          <a:ln w="9525">
            <a:noFill/>
          </a:ln>
        </p:spPr>
        <p:txBody>
          <a:bodyPr anchor="b" anchorCtr="0">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Tx/>
              <a:buNone/>
            </a:pPr>
            <a:r>
              <a:rPr lang="zh-CN" altLang="en-US" sz="2800" b="1" dirty="0">
                <a:latin typeface="Times New Roman" panose="02020603050405020304" pitchFamily="18" charset="0"/>
              </a:rPr>
              <a:t>电枢绕组通过电刷接到直流电源上，电枢绕组的转轴与机械负载相连，这时便有电流从电源的正极流出，经电刷</a:t>
            </a:r>
            <a:r>
              <a:rPr lang="en-US" altLang="zh-CN" sz="2800" b="1" dirty="0">
                <a:latin typeface="Times New Roman" panose="02020603050405020304" pitchFamily="18" charset="0"/>
              </a:rPr>
              <a:t>A</a:t>
            </a:r>
            <a:r>
              <a:rPr lang="zh-CN" altLang="en-US" sz="2800" b="1" dirty="0">
                <a:latin typeface="Times New Roman" panose="02020603050405020304" pitchFamily="18" charset="0"/>
              </a:rPr>
              <a:t>流入电枢绕组，然后经电刷</a:t>
            </a:r>
            <a:r>
              <a:rPr lang="en-US" altLang="zh-CN" sz="2800" b="1" dirty="0">
                <a:latin typeface="Times New Roman" panose="02020603050405020304" pitchFamily="18" charset="0"/>
              </a:rPr>
              <a:t>B</a:t>
            </a:r>
            <a:r>
              <a:rPr lang="zh-CN" altLang="en-US" sz="2800" b="1" dirty="0">
                <a:latin typeface="Times New Roman" panose="02020603050405020304" pitchFamily="18" charset="0"/>
              </a:rPr>
              <a:t>流回电源的负极。</a:t>
            </a:r>
            <a:endParaRPr lang="zh-CN" altLang="en-US" sz="2800" b="1" dirty="0">
              <a:latin typeface="Times New Roman" panose="02020603050405020304" pitchFamily="18" charset="0"/>
            </a:endParaRPr>
          </a:p>
        </p:txBody>
      </p:sp>
      <p:sp>
        <p:nvSpPr>
          <p:cNvPr id="138261" name="Text Box 118"/>
          <p:cNvSpPr txBox="1"/>
          <p:nvPr/>
        </p:nvSpPr>
        <p:spPr>
          <a:xfrm>
            <a:off x="3078163" y="2027238"/>
            <a:ext cx="441325" cy="519112"/>
          </a:xfrm>
          <a:prstGeom prst="rect">
            <a:avLst/>
          </a:prstGeom>
          <a:noFill/>
          <a:ln w="9525">
            <a:noFill/>
          </a:ln>
        </p:spPr>
        <p:txBody>
          <a:bodyPr wrap="none" anchor="b" anchorCtr="0">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Tx/>
              <a:buNone/>
            </a:pPr>
            <a:r>
              <a:rPr lang="en-US" altLang="zh-CN" sz="2800" dirty="0">
                <a:latin typeface="Times New Roman" panose="02020603050405020304" pitchFamily="18" charset="0"/>
              </a:rPr>
              <a:t>A</a:t>
            </a:r>
            <a:endParaRPr lang="en-US" altLang="zh-CN" sz="2800" dirty="0">
              <a:latin typeface="Times New Roman" panose="02020603050405020304" pitchFamily="18" charset="0"/>
            </a:endParaRPr>
          </a:p>
        </p:txBody>
      </p:sp>
      <p:sp>
        <p:nvSpPr>
          <p:cNvPr id="138262" name="Text Box 119"/>
          <p:cNvSpPr txBox="1"/>
          <p:nvPr/>
        </p:nvSpPr>
        <p:spPr>
          <a:xfrm>
            <a:off x="3233738" y="3611563"/>
            <a:ext cx="420687" cy="519112"/>
          </a:xfrm>
          <a:prstGeom prst="rect">
            <a:avLst/>
          </a:prstGeom>
          <a:noFill/>
          <a:ln w="9525">
            <a:noFill/>
          </a:ln>
        </p:spPr>
        <p:txBody>
          <a:bodyPr wrap="none" anchor="b" anchorCtr="0">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Tx/>
              <a:buNone/>
            </a:pPr>
            <a:r>
              <a:rPr lang="en-US" altLang="zh-CN" sz="2800" dirty="0">
                <a:latin typeface="Times New Roman" panose="02020603050405020304" pitchFamily="18" charset="0"/>
              </a:rPr>
              <a:t>B</a:t>
            </a:r>
            <a:endParaRPr lang="en-US" altLang="zh-CN" sz="2800" dirty="0">
              <a:latin typeface="Times New Roman" panose="02020603050405020304" pitchFamily="18" charset="0"/>
            </a:endParaRPr>
          </a:p>
        </p:txBody>
      </p:sp>
      <p:sp>
        <p:nvSpPr>
          <p:cNvPr id="138263" name="Text Box 118"/>
          <p:cNvSpPr txBox="1"/>
          <p:nvPr/>
        </p:nvSpPr>
        <p:spPr>
          <a:xfrm>
            <a:off x="3749675" y="2352675"/>
            <a:ext cx="365125" cy="523875"/>
          </a:xfrm>
          <a:prstGeom prst="rect">
            <a:avLst/>
          </a:prstGeom>
          <a:noFill/>
          <a:ln w="9525">
            <a:noFill/>
          </a:ln>
        </p:spPr>
        <p:txBody>
          <a:bodyPr wrap="none" anchor="b" anchorCtr="0">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Tx/>
              <a:buNone/>
            </a:pPr>
            <a:r>
              <a:rPr lang="en-US" altLang="zh-CN" sz="2800" b="1" i="1" dirty="0">
                <a:latin typeface="Times New Roman" panose="02020603050405020304" pitchFamily="18" charset="0"/>
              </a:rPr>
              <a:t>a</a:t>
            </a:r>
            <a:endParaRPr lang="en-US" altLang="zh-CN" sz="2800" b="1" i="1" dirty="0">
              <a:latin typeface="Times New Roman" panose="02020603050405020304" pitchFamily="18" charset="0"/>
            </a:endParaRPr>
          </a:p>
        </p:txBody>
      </p:sp>
      <p:sp>
        <p:nvSpPr>
          <p:cNvPr id="138264" name="Text Box 118"/>
          <p:cNvSpPr txBox="1"/>
          <p:nvPr/>
        </p:nvSpPr>
        <p:spPr>
          <a:xfrm>
            <a:off x="5529263" y="1552575"/>
            <a:ext cx="363537" cy="522288"/>
          </a:xfrm>
          <a:prstGeom prst="rect">
            <a:avLst/>
          </a:prstGeom>
          <a:noFill/>
          <a:ln w="9525">
            <a:noFill/>
          </a:ln>
        </p:spPr>
        <p:txBody>
          <a:bodyPr wrap="none" anchor="b" anchorCtr="0">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Tx/>
              <a:buNone/>
            </a:pPr>
            <a:r>
              <a:rPr lang="en-US" altLang="zh-CN" sz="2800" b="1" i="1" dirty="0">
                <a:latin typeface="Times New Roman" panose="02020603050405020304" pitchFamily="18" charset="0"/>
              </a:rPr>
              <a:t>b</a:t>
            </a:r>
            <a:endParaRPr lang="en-US" altLang="zh-CN" sz="2800" b="1" i="1" dirty="0">
              <a:latin typeface="Times New Roman" panose="02020603050405020304" pitchFamily="18" charset="0"/>
            </a:endParaRPr>
          </a:p>
        </p:txBody>
      </p:sp>
      <p:sp>
        <p:nvSpPr>
          <p:cNvPr id="138265" name="灯片编号占位符 1"/>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dirty="0">
                <a:solidFill>
                  <a:schemeClr val="tx1"/>
                </a:solidFill>
              </a:rPr>
            </a:fld>
            <a:endParaRPr lang="en-US" altLang="zh-CN" sz="1400" dirty="0">
              <a:solidFill>
                <a:schemeClr val="tx1"/>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grpId="0" nodeType="withEffect">
                                  <p:stCondLst>
                                    <p:cond delay="0"/>
                                  </p:stCondLst>
                                  <p:childTnLst>
                                    <p:set>
                                      <p:cBhvr>
                                        <p:cTn id="6" dur="1" fill="hold">
                                          <p:stCondLst>
                                            <p:cond delay="0"/>
                                          </p:stCondLst>
                                        </p:cTn>
                                        <p:tgtEl>
                                          <p:spTgt spid="100432"/>
                                        </p:tgtEl>
                                        <p:attrNameLst>
                                          <p:attrName>style.visibility</p:attrName>
                                        </p:attrNameLst>
                                      </p:cBhvr>
                                      <p:to>
                                        <p:strVal val="visible"/>
                                      </p:to>
                                    </p:set>
                                    <p:animEffect transition="in" filter="strips(upLeft)">
                                      <p:cBhvr>
                                        <p:cTn id="7" dur="1000"/>
                                        <p:tgtEl>
                                          <p:spTgt spid="100432"/>
                                        </p:tgtEl>
                                      </p:cBhvr>
                                    </p:animEffect>
                                  </p:childTnLst>
                                </p:cTn>
                              </p:par>
                            </p:childTnLst>
                          </p:cTn>
                        </p:par>
                        <p:par>
                          <p:cTn id="8" fill="hold">
                            <p:stCondLst>
                              <p:cond delay="1000"/>
                            </p:stCondLst>
                            <p:childTnLst>
                              <p:par>
                                <p:cTn id="9" presetID="18" presetClass="entr" presetSubtype="6" fill="hold" grpId="0" nodeType="afterEffect">
                                  <p:stCondLst>
                                    <p:cond delay="1000"/>
                                  </p:stCondLst>
                                  <p:childTnLst>
                                    <p:set>
                                      <p:cBhvr>
                                        <p:cTn id="10" dur="1" fill="hold">
                                          <p:stCondLst>
                                            <p:cond delay="0"/>
                                          </p:stCondLst>
                                        </p:cTn>
                                        <p:tgtEl>
                                          <p:spTgt spid="100463"/>
                                        </p:tgtEl>
                                        <p:attrNameLst>
                                          <p:attrName>style.visibility</p:attrName>
                                        </p:attrNameLst>
                                      </p:cBhvr>
                                      <p:to>
                                        <p:strVal val="visible"/>
                                      </p:to>
                                    </p:set>
                                    <p:animEffect transition="in" filter="strips(downRight)">
                                      <p:cBhvr>
                                        <p:cTn id="11" dur="1000"/>
                                        <p:tgtEl>
                                          <p:spTgt spid="100463"/>
                                        </p:tgtEl>
                                      </p:cBhvr>
                                    </p:animEffect>
                                  </p:childTnLst>
                                </p:cTn>
                              </p:par>
                            </p:childTnLst>
                          </p:cTn>
                        </p:par>
                      </p:childTnLst>
                    </p:cTn>
                  </p:par>
                  <p:par>
                    <p:cTn id="12" fill="hold">
                      <p:stCondLst>
                        <p:cond delay="indefinite"/>
                      </p:stCondLst>
                      <p:childTnLst>
                        <p:par>
                          <p:cTn id="13" fill="hold">
                            <p:stCondLst>
                              <p:cond delay="0"/>
                            </p:stCondLst>
                            <p:childTnLst>
                              <p:par>
                                <p:cTn id="14" presetID="18" presetClass="entr" presetSubtype="12" fill="hold" nodeType="clickEffect">
                                  <p:stCondLst>
                                    <p:cond delay="0"/>
                                  </p:stCondLst>
                                  <p:childTnLst>
                                    <p:set>
                                      <p:cBhvr>
                                        <p:cTn id="15" dur="1" fill="hold">
                                          <p:stCondLst>
                                            <p:cond delay="0"/>
                                          </p:stCondLst>
                                        </p:cTn>
                                        <p:tgtEl>
                                          <p:spTgt spid="100508"/>
                                        </p:tgtEl>
                                        <p:attrNameLst>
                                          <p:attrName>style.visibility</p:attrName>
                                        </p:attrNameLst>
                                      </p:cBhvr>
                                      <p:to>
                                        <p:strVal val="visible"/>
                                      </p:to>
                                    </p:set>
                                    <p:animEffect transition="in" filter="strips(downLeft)">
                                      <p:cBhvr>
                                        <p:cTn id="16" dur="1000"/>
                                        <p:tgtEl>
                                          <p:spTgt spid="100508"/>
                                        </p:tgtEl>
                                      </p:cBhvr>
                                    </p:animEffect>
                                  </p:childTnLst>
                                </p:cTn>
                              </p:par>
                              <p:par>
                                <p:cTn id="17" presetID="18" presetClass="entr" presetSubtype="3" fill="hold" nodeType="withEffect">
                                  <p:stCondLst>
                                    <p:cond delay="0"/>
                                  </p:stCondLst>
                                  <p:childTnLst>
                                    <p:set>
                                      <p:cBhvr>
                                        <p:cTn id="18" dur="1" fill="hold">
                                          <p:stCondLst>
                                            <p:cond delay="0"/>
                                          </p:stCondLst>
                                        </p:cTn>
                                        <p:tgtEl>
                                          <p:spTgt spid="100505"/>
                                        </p:tgtEl>
                                        <p:attrNameLst>
                                          <p:attrName>style.visibility</p:attrName>
                                        </p:attrNameLst>
                                      </p:cBhvr>
                                      <p:to>
                                        <p:strVal val="visible"/>
                                      </p:to>
                                    </p:set>
                                    <p:animEffect transition="in" filter="strips(upRight)">
                                      <p:cBhvr>
                                        <p:cTn id="19" dur="1000"/>
                                        <p:tgtEl>
                                          <p:spTgt spid="100505"/>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78997"/>
                                        </p:tgtEl>
                                        <p:attrNameLst>
                                          <p:attrName>style.visibility</p:attrName>
                                        </p:attrNameLst>
                                      </p:cBhvr>
                                      <p:to>
                                        <p:strVal val="visible"/>
                                      </p:to>
                                    </p:set>
                                    <p:animEffect transition="in" filter="dissolve">
                                      <p:cBhvr>
                                        <p:cTn id="24" dur="500"/>
                                        <p:tgtEl>
                                          <p:spTgt spid="3789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463" grpId="0" animBg="1"/>
      <p:bldP spid="100432" grpId="0" animBg="1"/>
      <p:bldP spid="37899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0402"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rgbClr val="003399"/>
                </a:solidFill>
              </a:rPr>
            </a:fld>
            <a:endParaRPr lang="en-US" altLang="zh-CN" sz="1400" b="1" dirty="0">
              <a:solidFill>
                <a:srgbClr val="003399"/>
              </a:solidFill>
            </a:endParaRPr>
          </a:p>
        </p:txBody>
      </p:sp>
      <p:graphicFrame>
        <p:nvGraphicFramePr>
          <p:cNvPr id="317443" name="Object 2"/>
          <p:cNvGraphicFramePr>
            <a:graphicFrameLocks noChangeAspect="1"/>
          </p:cNvGraphicFramePr>
          <p:nvPr/>
        </p:nvGraphicFramePr>
        <p:xfrm>
          <a:off x="395288" y="4722813"/>
          <a:ext cx="4630737" cy="1123950"/>
        </p:xfrm>
        <a:graphic>
          <a:graphicData uri="http://schemas.openxmlformats.org/presentationml/2006/ole">
            <mc:AlternateContent xmlns:mc="http://schemas.openxmlformats.org/markup-compatibility/2006">
              <mc:Choice xmlns:v="urn:schemas-microsoft-com:vml" Requires="v">
                <p:oleObj spid="_x0000_s3511" name="" r:id="rId1" imgW="3648075" imgH="885825" progId="Paint.Picture">
                  <p:embed/>
                </p:oleObj>
              </mc:Choice>
              <mc:Fallback>
                <p:oleObj name="" r:id="rId1" imgW="3648075" imgH="885825" progId="Paint.Picture">
                  <p:embed/>
                  <p:pic>
                    <p:nvPicPr>
                      <p:cNvPr id="0" name="图片 3510"/>
                      <p:cNvPicPr/>
                      <p:nvPr/>
                    </p:nvPicPr>
                    <p:blipFill>
                      <a:blip r:embed="rId2"/>
                      <a:stretch>
                        <a:fillRect/>
                      </a:stretch>
                    </p:blipFill>
                    <p:spPr>
                      <a:xfrm>
                        <a:off x="395288" y="4722813"/>
                        <a:ext cx="4630737" cy="1123950"/>
                      </a:xfrm>
                      <a:prstGeom prst="rect">
                        <a:avLst/>
                      </a:prstGeom>
                      <a:noFill/>
                      <a:ln w="38100">
                        <a:noFill/>
                        <a:miter/>
                      </a:ln>
                    </p:spPr>
                  </p:pic>
                </p:oleObj>
              </mc:Fallback>
            </mc:AlternateContent>
          </a:graphicData>
        </a:graphic>
      </p:graphicFrame>
      <p:sp>
        <p:nvSpPr>
          <p:cNvPr id="230404" name="Rectangle 3"/>
          <p:cNvSpPr>
            <a:spLocks noGrp="1" noRot="1"/>
          </p:cNvSpPr>
          <p:nvPr>
            <p:ph type="title" idx="4294967295"/>
          </p:nvPr>
        </p:nvSpPr>
        <p:spPr>
          <a:xfrm>
            <a:off x="-36512" y="115888"/>
            <a:ext cx="8929687" cy="863600"/>
          </a:xfrm>
          <a:ln/>
        </p:spPr>
        <p:txBody>
          <a:bodyPr vert="horz" wrap="square" lIns="91440" tIns="45720" rIns="91440" bIns="45720" anchor="ctr" anchorCtr="0"/>
          <a:p>
            <a:pPr eaLnBrk="1" hangingPunct="1"/>
            <a:r>
              <a:rPr lang="zh-CN" altLang="en-US" sz="3200" b="1" dirty="0">
                <a:latin typeface="宋体" panose="02010600030101010101" pitchFamily="2" charset="-122"/>
              </a:rPr>
              <a:t>例</a:t>
            </a:r>
            <a:r>
              <a:rPr lang="en-US" altLang="zh-CN" sz="3200" b="1" dirty="0">
                <a:latin typeface="Times New Roman" panose="02020603050405020304" pitchFamily="18" charset="0"/>
              </a:rPr>
              <a:t>24</a:t>
            </a:r>
            <a:r>
              <a:rPr lang="en-US" altLang="zh-CN" sz="3200" b="1" dirty="0">
                <a:latin typeface="宋体" panose="02010600030101010101" pitchFamily="2" charset="-122"/>
              </a:rPr>
              <a:t> </a:t>
            </a:r>
            <a:r>
              <a:rPr lang="zh-CN" altLang="en-US" sz="3200" b="1" dirty="0"/>
              <a:t>化简两级</a:t>
            </a:r>
            <a:r>
              <a:rPr lang="en-US" altLang="zh-CN" sz="3200" b="1" dirty="0">
                <a:latin typeface="Times New Roman" panose="02020603050405020304" pitchFamily="18" charset="0"/>
              </a:rPr>
              <a:t>RC</a:t>
            </a:r>
            <a:r>
              <a:rPr lang="zh-CN" altLang="en-US" sz="3200" b="1" dirty="0"/>
              <a:t>网络结构图，并求传函（续）</a:t>
            </a:r>
            <a:br>
              <a:rPr lang="en-US" altLang="zh-CN" sz="3200" b="1" dirty="0"/>
            </a:br>
            <a:r>
              <a:rPr lang="zh-CN" altLang="en-US" sz="3200" b="1" dirty="0"/>
              <a:t>整体流程图 </a:t>
            </a:r>
            <a:endParaRPr lang="zh-CN" altLang="en-US" sz="3200" b="1" dirty="0"/>
          </a:p>
        </p:txBody>
      </p:sp>
      <p:graphicFrame>
        <p:nvGraphicFramePr>
          <p:cNvPr id="230405" name="Object 4"/>
          <p:cNvGraphicFramePr>
            <a:graphicFrameLocks noChangeAspect="1"/>
          </p:cNvGraphicFramePr>
          <p:nvPr/>
        </p:nvGraphicFramePr>
        <p:xfrm>
          <a:off x="596900" y="1471613"/>
          <a:ext cx="4046538" cy="1300162"/>
        </p:xfrm>
        <a:graphic>
          <a:graphicData uri="http://schemas.openxmlformats.org/presentationml/2006/ole">
            <mc:AlternateContent xmlns:mc="http://schemas.openxmlformats.org/markup-compatibility/2006">
              <mc:Choice xmlns:v="urn:schemas-microsoft-com:vml" Requires="v">
                <p:oleObj spid="_x0000_s3508" name="" r:id="rId3" imgW="3200400" imgH="1028700" progId="Paint.Picture">
                  <p:embed/>
                </p:oleObj>
              </mc:Choice>
              <mc:Fallback>
                <p:oleObj name="" r:id="rId3" imgW="3200400" imgH="1028700" progId="Paint.Picture">
                  <p:embed/>
                  <p:pic>
                    <p:nvPicPr>
                      <p:cNvPr id="0" name="图片 3507"/>
                      <p:cNvPicPr/>
                      <p:nvPr/>
                    </p:nvPicPr>
                    <p:blipFill>
                      <a:blip r:embed="rId4"/>
                      <a:stretch>
                        <a:fillRect/>
                      </a:stretch>
                    </p:blipFill>
                    <p:spPr>
                      <a:xfrm>
                        <a:off x="596900" y="1471613"/>
                        <a:ext cx="4046538" cy="1300162"/>
                      </a:xfrm>
                      <a:prstGeom prst="rect">
                        <a:avLst/>
                      </a:prstGeom>
                      <a:noFill/>
                      <a:ln w="38100">
                        <a:noFill/>
                        <a:miter/>
                      </a:ln>
                    </p:spPr>
                  </p:pic>
                </p:oleObj>
              </mc:Fallback>
            </mc:AlternateContent>
          </a:graphicData>
        </a:graphic>
      </p:graphicFrame>
      <p:graphicFrame>
        <p:nvGraphicFramePr>
          <p:cNvPr id="317446" name="Object 5"/>
          <p:cNvGraphicFramePr>
            <a:graphicFrameLocks noChangeAspect="1"/>
          </p:cNvGraphicFramePr>
          <p:nvPr/>
        </p:nvGraphicFramePr>
        <p:xfrm>
          <a:off x="588963" y="3122613"/>
          <a:ext cx="4414837" cy="1092200"/>
        </p:xfrm>
        <a:graphic>
          <a:graphicData uri="http://schemas.openxmlformats.org/presentationml/2006/ole">
            <mc:AlternateContent xmlns:mc="http://schemas.openxmlformats.org/markup-compatibility/2006">
              <mc:Choice xmlns:v="urn:schemas-microsoft-com:vml" Requires="v">
                <p:oleObj spid="_x0000_s3510" name="" r:id="rId5" imgW="3657600" imgH="904875" progId="Paint.Picture">
                  <p:embed/>
                </p:oleObj>
              </mc:Choice>
              <mc:Fallback>
                <p:oleObj name="" r:id="rId5" imgW="3657600" imgH="904875" progId="Paint.Picture">
                  <p:embed/>
                  <p:pic>
                    <p:nvPicPr>
                      <p:cNvPr id="0" name="图片 3509"/>
                      <p:cNvPicPr/>
                      <p:nvPr/>
                    </p:nvPicPr>
                    <p:blipFill>
                      <a:blip r:embed="rId6"/>
                      <a:stretch>
                        <a:fillRect/>
                      </a:stretch>
                    </p:blipFill>
                    <p:spPr>
                      <a:xfrm>
                        <a:off x="588963" y="3122613"/>
                        <a:ext cx="4414837" cy="1092200"/>
                      </a:xfrm>
                      <a:prstGeom prst="rect">
                        <a:avLst/>
                      </a:prstGeom>
                      <a:noFill/>
                      <a:ln w="38100">
                        <a:noFill/>
                        <a:miter/>
                      </a:ln>
                    </p:spPr>
                  </p:pic>
                </p:oleObj>
              </mc:Fallback>
            </mc:AlternateContent>
          </a:graphicData>
        </a:graphic>
      </p:graphicFrame>
      <p:sp>
        <p:nvSpPr>
          <p:cNvPr id="317447" name="AutoShape 6"/>
          <p:cNvSpPr/>
          <p:nvPr/>
        </p:nvSpPr>
        <p:spPr>
          <a:xfrm>
            <a:off x="2590800" y="2868613"/>
            <a:ext cx="228600" cy="304800"/>
          </a:xfrm>
          <a:prstGeom prst="downArrow">
            <a:avLst>
              <a:gd name="adj1" fmla="val 50000"/>
              <a:gd name="adj2" fmla="val 33333"/>
            </a:avLst>
          </a:prstGeom>
          <a:solidFill>
            <a:srgbClr val="FFCCCC"/>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dirty="0">
              <a:solidFill>
                <a:srgbClr val="007A77"/>
              </a:solidFill>
            </a:endParaRPr>
          </a:p>
        </p:txBody>
      </p:sp>
      <p:sp>
        <p:nvSpPr>
          <p:cNvPr id="317448" name="AutoShape 7"/>
          <p:cNvSpPr/>
          <p:nvPr/>
        </p:nvSpPr>
        <p:spPr>
          <a:xfrm>
            <a:off x="2614613" y="4341813"/>
            <a:ext cx="228600" cy="304800"/>
          </a:xfrm>
          <a:prstGeom prst="downArrow">
            <a:avLst>
              <a:gd name="adj1" fmla="val 50000"/>
              <a:gd name="adj2" fmla="val 33333"/>
            </a:avLst>
          </a:prstGeom>
          <a:solidFill>
            <a:srgbClr val="FFCCCC"/>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dirty="0">
              <a:solidFill>
                <a:srgbClr val="007A77"/>
              </a:solidFill>
            </a:endParaRPr>
          </a:p>
        </p:txBody>
      </p:sp>
      <p:graphicFrame>
        <p:nvGraphicFramePr>
          <p:cNvPr id="317449" name="Object 8"/>
          <p:cNvGraphicFramePr>
            <a:graphicFrameLocks noChangeAspect="1"/>
          </p:cNvGraphicFramePr>
          <p:nvPr/>
        </p:nvGraphicFramePr>
        <p:xfrm>
          <a:off x="5364163" y="4956175"/>
          <a:ext cx="3455987" cy="993775"/>
        </p:xfrm>
        <a:graphic>
          <a:graphicData uri="http://schemas.openxmlformats.org/presentationml/2006/ole">
            <mc:AlternateContent xmlns:mc="http://schemas.openxmlformats.org/markup-compatibility/2006">
              <mc:Choice xmlns:v="urn:schemas-microsoft-com:vml" Requires="v">
                <p:oleObj spid="_x0000_s3512" name="" r:id="rId7" imgW="2781300" imgH="800100" progId="Paint.Picture">
                  <p:embed/>
                </p:oleObj>
              </mc:Choice>
              <mc:Fallback>
                <p:oleObj name="" r:id="rId7" imgW="2781300" imgH="800100" progId="Paint.Picture">
                  <p:embed/>
                  <p:pic>
                    <p:nvPicPr>
                      <p:cNvPr id="0" name="图片 3511"/>
                      <p:cNvPicPr/>
                      <p:nvPr/>
                    </p:nvPicPr>
                    <p:blipFill>
                      <a:blip r:embed="rId8"/>
                      <a:stretch>
                        <a:fillRect/>
                      </a:stretch>
                    </p:blipFill>
                    <p:spPr>
                      <a:xfrm>
                        <a:off x="5364163" y="4956175"/>
                        <a:ext cx="3455987" cy="993775"/>
                      </a:xfrm>
                      <a:prstGeom prst="rect">
                        <a:avLst/>
                      </a:prstGeom>
                      <a:noFill/>
                      <a:ln w="38100">
                        <a:noFill/>
                        <a:miter/>
                      </a:ln>
                    </p:spPr>
                  </p:pic>
                </p:oleObj>
              </mc:Fallback>
            </mc:AlternateContent>
          </a:graphicData>
        </a:graphic>
      </p:graphicFrame>
      <p:graphicFrame>
        <p:nvGraphicFramePr>
          <p:cNvPr id="317450" name="Object 9"/>
          <p:cNvGraphicFramePr>
            <a:graphicFrameLocks noChangeAspect="1"/>
          </p:cNvGraphicFramePr>
          <p:nvPr/>
        </p:nvGraphicFramePr>
        <p:xfrm>
          <a:off x="5148263" y="3587750"/>
          <a:ext cx="3810000" cy="788988"/>
        </p:xfrm>
        <a:graphic>
          <a:graphicData uri="http://schemas.openxmlformats.org/presentationml/2006/ole">
            <mc:AlternateContent xmlns:mc="http://schemas.openxmlformats.org/markup-compatibility/2006">
              <mc:Choice xmlns:v="urn:schemas-microsoft-com:vml" Requires="v">
                <p:oleObj spid="_x0000_s3507" name="" r:id="rId9" imgW="2762250" imgH="571500" progId="Paint.Picture">
                  <p:embed/>
                </p:oleObj>
              </mc:Choice>
              <mc:Fallback>
                <p:oleObj name="" r:id="rId9" imgW="2762250" imgH="571500" progId="Paint.Picture">
                  <p:embed/>
                  <p:pic>
                    <p:nvPicPr>
                      <p:cNvPr id="0" name="图片 3506"/>
                      <p:cNvPicPr/>
                      <p:nvPr/>
                    </p:nvPicPr>
                    <p:blipFill>
                      <a:blip r:embed="rId10"/>
                      <a:stretch>
                        <a:fillRect/>
                      </a:stretch>
                    </p:blipFill>
                    <p:spPr>
                      <a:xfrm>
                        <a:off x="5148263" y="3587750"/>
                        <a:ext cx="3810000" cy="788988"/>
                      </a:xfrm>
                      <a:prstGeom prst="rect">
                        <a:avLst/>
                      </a:prstGeom>
                      <a:noFill/>
                      <a:ln w="38100">
                        <a:noFill/>
                        <a:miter/>
                      </a:ln>
                    </p:spPr>
                  </p:pic>
                </p:oleObj>
              </mc:Fallback>
            </mc:AlternateContent>
          </a:graphicData>
        </a:graphic>
      </p:graphicFrame>
      <p:graphicFrame>
        <p:nvGraphicFramePr>
          <p:cNvPr id="317451" name="Object 10"/>
          <p:cNvGraphicFramePr>
            <a:graphicFrameLocks noChangeAspect="1"/>
          </p:cNvGraphicFramePr>
          <p:nvPr/>
        </p:nvGraphicFramePr>
        <p:xfrm>
          <a:off x="5076825" y="2219325"/>
          <a:ext cx="3708400" cy="622300"/>
        </p:xfrm>
        <a:graphic>
          <a:graphicData uri="http://schemas.openxmlformats.org/presentationml/2006/ole">
            <mc:AlternateContent xmlns:mc="http://schemas.openxmlformats.org/markup-compatibility/2006">
              <mc:Choice xmlns:v="urn:schemas-microsoft-com:vml" Requires="v">
                <p:oleObj spid="_x0000_s3509" name="" r:id="rId11" imgW="2552700" imgH="428625" progId="Paint.Picture">
                  <p:embed/>
                </p:oleObj>
              </mc:Choice>
              <mc:Fallback>
                <p:oleObj name="" r:id="rId11" imgW="2552700" imgH="428625" progId="Paint.Picture">
                  <p:embed/>
                  <p:pic>
                    <p:nvPicPr>
                      <p:cNvPr id="0" name="图片 3508"/>
                      <p:cNvPicPr/>
                      <p:nvPr/>
                    </p:nvPicPr>
                    <p:blipFill>
                      <a:blip r:embed="rId12"/>
                      <a:stretch>
                        <a:fillRect/>
                      </a:stretch>
                    </p:blipFill>
                    <p:spPr>
                      <a:xfrm>
                        <a:off x="5076825" y="2219325"/>
                        <a:ext cx="3708400" cy="622300"/>
                      </a:xfrm>
                      <a:prstGeom prst="rect">
                        <a:avLst/>
                      </a:prstGeom>
                      <a:noFill/>
                      <a:ln w="38100">
                        <a:noFill/>
                        <a:miter/>
                      </a:ln>
                    </p:spPr>
                  </p:pic>
                </p:oleObj>
              </mc:Fallback>
            </mc:AlternateContent>
          </a:graphicData>
        </a:graphic>
      </p:graphicFrame>
      <p:sp>
        <p:nvSpPr>
          <p:cNvPr id="317452" name="AutoShape 11"/>
          <p:cNvSpPr/>
          <p:nvPr/>
        </p:nvSpPr>
        <p:spPr>
          <a:xfrm flipH="1">
            <a:off x="917575" y="1624013"/>
            <a:ext cx="990600" cy="381000"/>
          </a:xfrm>
          <a:prstGeom prst="curvedDownArrow">
            <a:avLst>
              <a:gd name="adj1" fmla="val 14562"/>
              <a:gd name="adj2" fmla="val 66250"/>
              <a:gd name="adj3" fmla="val 26254"/>
            </a:avLst>
          </a:prstGeom>
          <a:solidFill>
            <a:srgbClr val="FFCCCC"/>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dirty="0">
              <a:solidFill>
                <a:srgbClr val="007A77"/>
              </a:solidFill>
            </a:endParaRPr>
          </a:p>
        </p:txBody>
      </p:sp>
      <p:sp>
        <p:nvSpPr>
          <p:cNvPr id="317453" name="AutoShape 12"/>
          <p:cNvSpPr/>
          <p:nvPr/>
        </p:nvSpPr>
        <p:spPr>
          <a:xfrm>
            <a:off x="3881438" y="3300413"/>
            <a:ext cx="762000" cy="381000"/>
          </a:xfrm>
          <a:prstGeom prst="curvedDownArrow">
            <a:avLst>
              <a:gd name="adj1" fmla="val 11202"/>
              <a:gd name="adj2" fmla="val 50962"/>
              <a:gd name="adj3" fmla="val 26254"/>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dirty="0">
              <a:solidFill>
                <a:srgbClr val="007A77"/>
              </a:solidFill>
            </a:endParaRPr>
          </a:p>
        </p:txBody>
      </p:sp>
      <p:sp>
        <p:nvSpPr>
          <p:cNvPr id="317454" name="AutoShape 14"/>
          <p:cNvSpPr/>
          <p:nvPr/>
        </p:nvSpPr>
        <p:spPr>
          <a:xfrm>
            <a:off x="6948488" y="4524375"/>
            <a:ext cx="228600" cy="381000"/>
          </a:xfrm>
          <a:prstGeom prst="upArrow">
            <a:avLst>
              <a:gd name="adj1" fmla="val 50000"/>
              <a:gd name="adj2" fmla="val 41666"/>
            </a:avLst>
          </a:prstGeom>
          <a:solidFill>
            <a:srgbClr val="FFCCCC"/>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dirty="0">
              <a:solidFill>
                <a:srgbClr val="007A77"/>
              </a:solidFill>
            </a:endParaRPr>
          </a:p>
        </p:txBody>
      </p:sp>
      <p:sp>
        <p:nvSpPr>
          <p:cNvPr id="317455" name="AutoShape 15"/>
          <p:cNvSpPr/>
          <p:nvPr/>
        </p:nvSpPr>
        <p:spPr>
          <a:xfrm>
            <a:off x="5003800" y="5245100"/>
            <a:ext cx="381000" cy="228600"/>
          </a:xfrm>
          <a:prstGeom prst="rightArrow">
            <a:avLst>
              <a:gd name="adj1" fmla="val 50000"/>
              <a:gd name="adj2" fmla="val 41666"/>
            </a:avLst>
          </a:prstGeom>
          <a:solidFill>
            <a:srgbClr val="FFCCCC"/>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dirty="0">
              <a:solidFill>
                <a:srgbClr val="007A77"/>
              </a:solidFill>
            </a:endParaRPr>
          </a:p>
        </p:txBody>
      </p:sp>
      <p:sp>
        <p:nvSpPr>
          <p:cNvPr id="317456" name="AutoShape 16"/>
          <p:cNvSpPr/>
          <p:nvPr/>
        </p:nvSpPr>
        <p:spPr>
          <a:xfrm>
            <a:off x="6948488" y="3084513"/>
            <a:ext cx="228600" cy="381000"/>
          </a:xfrm>
          <a:prstGeom prst="upArrow">
            <a:avLst>
              <a:gd name="adj1" fmla="val 50000"/>
              <a:gd name="adj2" fmla="val 41666"/>
            </a:avLst>
          </a:prstGeom>
          <a:solidFill>
            <a:srgbClr val="FFCCCC"/>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dirty="0">
              <a:solidFill>
                <a:srgbClr val="007A77"/>
              </a:solidFill>
            </a:endParaRPr>
          </a:p>
        </p:txBody>
      </p:sp>
      <p:sp>
        <p:nvSpPr>
          <p:cNvPr id="17" name="AutoShape 4">
            <a:hlinkClick r:id="" action="ppaction://hlinkshowjump?jump=firstslide"/>
          </p:cNvPr>
          <p:cNvSpPr/>
          <p:nvPr/>
        </p:nvSpPr>
        <p:spPr>
          <a:xfrm>
            <a:off x="7315200" y="6400800"/>
            <a:ext cx="838200" cy="381000"/>
          </a:xfrm>
          <a:prstGeom prst="bevel">
            <a:avLst>
              <a:gd name="adj" fmla="val 5208"/>
            </a:avLst>
          </a:prstGeom>
          <a:solidFill>
            <a:srgbClr val="6666FF"/>
          </a:solidFill>
          <a:ln w="9525" cap="flat" cmpd="sng">
            <a:solidFill>
              <a:schemeClr val="accent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 typeface="Arial" panose="020B0604020202020204" pitchFamily="34" charset="0"/>
              <a:buNone/>
            </a:pPr>
            <a:r>
              <a:rPr lang="zh-CN" altLang="en-US" sz="2000" b="1" dirty="0">
                <a:ea typeface="华文中宋" panose="02010600040101010101" pitchFamily="2" charset="-122"/>
                <a:hlinkClick r:id="rId13" action="ppaction://hlinksldjump"/>
              </a:rPr>
              <a:t>返回</a:t>
            </a:r>
            <a:endParaRPr lang="zh-CN" altLang="en-US" sz="2000" b="1" dirty="0">
              <a:ea typeface="华文中宋" panose="02010600040101010101" pitchFamily="2" charset="-122"/>
            </a:endParaRPr>
          </a:p>
        </p:txBody>
      </p:sp>
      <p:sp>
        <p:nvSpPr>
          <p:cNvPr id="2" name="文本框 1"/>
          <p:cNvSpPr txBox="1"/>
          <p:nvPr/>
        </p:nvSpPr>
        <p:spPr>
          <a:xfrm>
            <a:off x="6084888" y="6245225"/>
            <a:ext cx="1379537" cy="584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spcBef>
                <a:spcPct val="0"/>
              </a:spcBef>
              <a:buClrTx/>
              <a:buSzTx/>
              <a:buFontTx/>
              <a:buNone/>
            </a:pPr>
            <a:r>
              <a:rPr lang="zh-CN" altLang="en-US" b="1" dirty="0">
                <a:latin typeface="Times New Roman" panose="02020603050405020304" pitchFamily="18" charset="0"/>
                <a:hlinkClick r:id="rId14" action="ppaction://hlinkfile"/>
              </a:rPr>
              <a:t>例题</a:t>
            </a:r>
            <a:endParaRPr lang="zh-CN" altLang="en-US" b="1" dirty="0">
              <a:latin typeface="Times New Roman" panose="02020603050405020304" pitchFamily="18" charset="0"/>
            </a:endParaRPr>
          </a:p>
        </p:txBody>
      </p:sp>
      <p:sp>
        <p:nvSpPr>
          <p:cNvPr id="230419" name="灯片编号占位符 2"/>
          <p:cNvSpPr txBox="1">
            <a:spLocks noGrp="1"/>
          </p:cNvSpPr>
          <p:nvPr>
            <p:ph type="sldNum" sz="quarter" idx="12"/>
          </p:nvPr>
        </p:nvSpPr>
        <p:spPr>
          <a:xfrm>
            <a:off x="8388350" y="6245225"/>
            <a:ext cx="454025" cy="476250"/>
          </a:xfrm>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dirty="0">
                <a:solidFill>
                  <a:srgbClr val="002699"/>
                </a:solidFill>
              </a:rPr>
            </a:fld>
            <a:endParaRPr lang="en-US" altLang="zh-CN" sz="1400" dirty="0">
              <a:solidFill>
                <a:srgbClr val="002699"/>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2" fill="hold" grpId="0" nodeType="clickEffect">
                                  <p:stCondLst>
                                    <p:cond delay="0"/>
                                  </p:stCondLst>
                                  <p:childTnLst>
                                    <p:set>
                                      <p:cBhvr>
                                        <p:cTn id="6" dur="1" fill="hold">
                                          <p:stCondLst>
                                            <p:cond delay="0"/>
                                          </p:stCondLst>
                                        </p:cTn>
                                        <p:tgtEl>
                                          <p:spTgt spid="317452"/>
                                        </p:tgtEl>
                                        <p:attrNameLst>
                                          <p:attrName>style.visibility</p:attrName>
                                        </p:attrNameLst>
                                      </p:cBhvr>
                                      <p:to>
                                        <p:strVal val="visible"/>
                                      </p:to>
                                    </p:set>
                                    <p:anim calcmode="lin" valueType="num">
                                      <p:cBhvr>
                                        <p:cTn id="7" dur="500" fill="hold"/>
                                        <p:tgtEl>
                                          <p:spTgt spid="317452"/>
                                        </p:tgtEl>
                                        <p:attrNameLst>
                                          <p:attrName>ppt_x</p:attrName>
                                        </p:attrNameLst>
                                      </p:cBhvr>
                                      <p:tavLst>
                                        <p:tav tm="0">
                                          <p:val>
                                            <p:strVal val="#ppt_x+#ppt_w/2"/>
                                          </p:val>
                                        </p:tav>
                                        <p:tav tm="100000">
                                          <p:val>
                                            <p:strVal val="#ppt_x"/>
                                          </p:val>
                                        </p:tav>
                                      </p:tavLst>
                                    </p:anim>
                                    <p:anim calcmode="lin" valueType="num">
                                      <p:cBhvr>
                                        <p:cTn id="8" dur="500" fill="hold"/>
                                        <p:tgtEl>
                                          <p:spTgt spid="317452"/>
                                        </p:tgtEl>
                                        <p:attrNameLst>
                                          <p:attrName>ppt_y</p:attrName>
                                        </p:attrNameLst>
                                      </p:cBhvr>
                                      <p:tavLst>
                                        <p:tav tm="0">
                                          <p:val>
                                            <p:strVal val="#ppt_y"/>
                                          </p:val>
                                        </p:tav>
                                        <p:tav tm="100000">
                                          <p:val>
                                            <p:strVal val="#ppt_y"/>
                                          </p:val>
                                        </p:tav>
                                      </p:tavLst>
                                    </p:anim>
                                    <p:anim calcmode="lin" valueType="num">
                                      <p:cBhvr>
                                        <p:cTn id="9" dur="500" fill="hold"/>
                                        <p:tgtEl>
                                          <p:spTgt spid="317452"/>
                                        </p:tgtEl>
                                        <p:attrNameLst>
                                          <p:attrName>ppt_w</p:attrName>
                                        </p:attrNameLst>
                                      </p:cBhvr>
                                      <p:tavLst>
                                        <p:tav tm="0">
                                          <p:val>
                                            <p:fltVal val="0.000000"/>
                                          </p:val>
                                        </p:tav>
                                        <p:tav tm="100000">
                                          <p:val>
                                            <p:strVal val="#ppt_w"/>
                                          </p:val>
                                        </p:tav>
                                      </p:tavLst>
                                    </p:anim>
                                    <p:anim calcmode="lin" valueType="num">
                                      <p:cBhvr>
                                        <p:cTn id="10" dur="500" fill="hold"/>
                                        <p:tgtEl>
                                          <p:spTgt spid="317452"/>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1" fill="hold" grpId="0" nodeType="clickEffect">
                                  <p:stCondLst>
                                    <p:cond delay="0"/>
                                  </p:stCondLst>
                                  <p:childTnLst>
                                    <p:set>
                                      <p:cBhvr>
                                        <p:cTn id="14" dur="1" fill="hold">
                                          <p:stCondLst>
                                            <p:cond delay="0"/>
                                          </p:stCondLst>
                                        </p:cTn>
                                        <p:tgtEl>
                                          <p:spTgt spid="317447"/>
                                        </p:tgtEl>
                                        <p:attrNameLst>
                                          <p:attrName>style.visibility</p:attrName>
                                        </p:attrNameLst>
                                      </p:cBhvr>
                                      <p:to>
                                        <p:strVal val="visible"/>
                                      </p:to>
                                    </p:set>
                                    <p:anim calcmode="lin" valueType="num">
                                      <p:cBhvr>
                                        <p:cTn id="15" dur="500" fill="hold"/>
                                        <p:tgtEl>
                                          <p:spTgt spid="317447"/>
                                        </p:tgtEl>
                                        <p:attrNameLst>
                                          <p:attrName>ppt_x</p:attrName>
                                        </p:attrNameLst>
                                      </p:cBhvr>
                                      <p:tavLst>
                                        <p:tav tm="0">
                                          <p:val>
                                            <p:strVal val="#ppt_x"/>
                                          </p:val>
                                        </p:tav>
                                        <p:tav tm="100000">
                                          <p:val>
                                            <p:strVal val="#ppt_x"/>
                                          </p:val>
                                        </p:tav>
                                      </p:tavLst>
                                    </p:anim>
                                    <p:anim calcmode="lin" valueType="num">
                                      <p:cBhvr>
                                        <p:cTn id="16" dur="500" fill="hold"/>
                                        <p:tgtEl>
                                          <p:spTgt spid="317447"/>
                                        </p:tgtEl>
                                        <p:attrNameLst>
                                          <p:attrName>ppt_y</p:attrName>
                                        </p:attrNameLst>
                                      </p:cBhvr>
                                      <p:tavLst>
                                        <p:tav tm="0">
                                          <p:val>
                                            <p:strVal val="#ppt_y-#ppt_h/2"/>
                                          </p:val>
                                        </p:tav>
                                        <p:tav tm="100000">
                                          <p:val>
                                            <p:strVal val="#ppt_y"/>
                                          </p:val>
                                        </p:tav>
                                      </p:tavLst>
                                    </p:anim>
                                    <p:anim calcmode="lin" valueType="num">
                                      <p:cBhvr>
                                        <p:cTn id="17" dur="500" fill="hold"/>
                                        <p:tgtEl>
                                          <p:spTgt spid="317447"/>
                                        </p:tgtEl>
                                        <p:attrNameLst>
                                          <p:attrName>ppt_w</p:attrName>
                                        </p:attrNameLst>
                                      </p:cBhvr>
                                      <p:tavLst>
                                        <p:tav tm="0">
                                          <p:val>
                                            <p:strVal val="#ppt_w"/>
                                          </p:val>
                                        </p:tav>
                                        <p:tav tm="100000">
                                          <p:val>
                                            <p:strVal val="#ppt_w"/>
                                          </p:val>
                                        </p:tav>
                                      </p:tavLst>
                                    </p:anim>
                                    <p:anim calcmode="lin" valueType="num">
                                      <p:cBhvr>
                                        <p:cTn id="18" dur="500" fill="hold"/>
                                        <p:tgtEl>
                                          <p:spTgt spid="317447"/>
                                        </p:tgtEl>
                                        <p:attrNameLst>
                                          <p:attrName>ppt_h</p:attrName>
                                        </p:attrNameLst>
                                      </p:cBhvr>
                                      <p:tavLst>
                                        <p:tav tm="0">
                                          <p:val>
                                            <p:fltVal val="0.00000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17446"/>
                                        </p:tgtEl>
                                        <p:attrNameLst>
                                          <p:attrName>style.visibility</p:attrName>
                                        </p:attrNameLst>
                                      </p:cBhvr>
                                      <p:to>
                                        <p:strVal val="visible"/>
                                      </p:to>
                                    </p:set>
                                    <p:animEffect transition="in" filter="blinds(horizontal)">
                                      <p:cBhvr>
                                        <p:cTn id="23" dur="500"/>
                                        <p:tgtEl>
                                          <p:spTgt spid="317446"/>
                                        </p:tgtEl>
                                      </p:cBhvr>
                                    </p:animEffect>
                                  </p:childTnLst>
                                </p:cTn>
                              </p:par>
                            </p:childTnLst>
                          </p:cTn>
                        </p:par>
                      </p:childTnLst>
                    </p:cTn>
                  </p:par>
                  <p:par>
                    <p:cTn id="24" fill="hold">
                      <p:stCondLst>
                        <p:cond delay="indefinite"/>
                      </p:stCondLst>
                      <p:childTnLst>
                        <p:par>
                          <p:cTn id="25" fill="hold">
                            <p:stCondLst>
                              <p:cond delay="0"/>
                            </p:stCondLst>
                            <p:childTnLst>
                              <p:par>
                                <p:cTn id="26" presetID="17" presetClass="entr" presetSubtype="8" fill="hold" grpId="0" nodeType="clickEffect">
                                  <p:stCondLst>
                                    <p:cond delay="0"/>
                                  </p:stCondLst>
                                  <p:childTnLst>
                                    <p:set>
                                      <p:cBhvr>
                                        <p:cTn id="27" dur="1" fill="hold">
                                          <p:stCondLst>
                                            <p:cond delay="0"/>
                                          </p:stCondLst>
                                        </p:cTn>
                                        <p:tgtEl>
                                          <p:spTgt spid="317453"/>
                                        </p:tgtEl>
                                        <p:attrNameLst>
                                          <p:attrName>style.visibility</p:attrName>
                                        </p:attrNameLst>
                                      </p:cBhvr>
                                      <p:to>
                                        <p:strVal val="visible"/>
                                      </p:to>
                                    </p:set>
                                    <p:anim calcmode="lin" valueType="num">
                                      <p:cBhvr>
                                        <p:cTn id="28" dur="500" fill="hold"/>
                                        <p:tgtEl>
                                          <p:spTgt spid="317453"/>
                                        </p:tgtEl>
                                        <p:attrNameLst>
                                          <p:attrName>ppt_x</p:attrName>
                                        </p:attrNameLst>
                                      </p:cBhvr>
                                      <p:tavLst>
                                        <p:tav tm="0">
                                          <p:val>
                                            <p:strVal val="#ppt_x-#ppt_w/2"/>
                                          </p:val>
                                        </p:tav>
                                        <p:tav tm="100000">
                                          <p:val>
                                            <p:strVal val="#ppt_x"/>
                                          </p:val>
                                        </p:tav>
                                      </p:tavLst>
                                    </p:anim>
                                    <p:anim calcmode="lin" valueType="num">
                                      <p:cBhvr>
                                        <p:cTn id="29" dur="500" fill="hold"/>
                                        <p:tgtEl>
                                          <p:spTgt spid="317453"/>
                                        </p:tgtEl>
                                        <p:attrNameLst>
                                          <p:attrName>ppt_y</p:attrName>
                                        </p:attrNameLst>
                                      </p:cBhvr>
                                      <p:tavLst>
                                        <p:tav tm="0">
                                          <p:val>
                                            <p:strVal val="#ppt_y"/>
                                          </p:val>
                                        </p:tav>
                                        <p:tav tm="100000">
                                          <p:val>
                                            <p:strVal val="#ppt_y"/>
                                          </p:val>
                                        </p:tav>
                                      </p:tavLst>
                                    </p:anim>
                                    <p:anim calcmode="lin" valueType="num">
                                      <p:cBhvr>
                                        <p:cTn id="30" dur="500" fill="hold"/>
                                        <p:tgtEl>
                                          <p:spTgt spid="317453"/>
                                        </p:tgtEl>
                                        <p:attrNameLst>
                                          <p:attrName>ppt_w</p:attrName>
                                        </p:attrNameLst>
                                      </p:cBhvr>
                                      <p:tavLst>
                                        <p:tav tm="0">
                                          <p:val>
                                            <p:fltVal val="0.000000"/>
                                          </p:val>
                                        </p:tav>
                                        <p:tav tm="100000">
                                          <p:val>
                                            <p:strVal val="#ppt_w"/>
                                          </p:val>
                                        </p:tav>
                                      </p:tavLst>
                                    </p:anim>
                                    <p:anim calcmode="lin" valueType="num">
                                      <p:cBhvr>
                                        <p:cTn id="31" dur="500" fill="hold"/>
                                        <p:tgtEl>
                                          <p:spTgt spid="317453"/>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7" presetClass="entr" presetSubtype="1" fill="hold" grpId="0" nodeType="clickEffect">
                                  <p:stCondLst>
                                    <p:cond delay="0"/>
                                  </p:stCondLst>
                                  <p:childTnLst>
                                    <p:set>
                                      <p:cBhvr>
                                        <p:cTn id="35" dur="1" fill="hold">
                                          <p:stCondLst>
                                            <p:cond delay="0"/>
                                          </p:stCondLst>
                                        </p:cTn>
                                        <p:tgtEl>
                                          <p:spTgt spid="317448"/>
                                        </p:tgtEl>
                                        <p:attrNameLst>
                                          <p:attrName>style.visibility</p:attrName>
                                        </p:attrNameLst>
                                      </p:cBhvr>
                                      <p:to>
                                        <p:strVal val="visible"/>
                                      </p:to>
                                    </p:set>
                                    <p:anim calcmode="lin" valueType="num">
                                      <p:cBhvr>
                                        <p:cTn id="36" dur="500" fill="hold"/>
                                        <p:tgtEl>
                                          <p:spTgt spid="317448"/>
                                        </p:tgtEl>
                                        <p:attrNameLst>
                                          <p:attrName>ppt_x</p:attrName>
                                        </p:attrNameLst>
                                      </p:cBhvr>
                                      <p:tavLst>
                                        <p:tav tm="0">
                                          <p:val>
                                            <p:strVal val="#ppt_x"/>
                                          </p:val>
                                        </p:tav>
                                        <p:tav tm="100000">
                                          <p:val>
                                            <p:strVal val="#ppt_x"/>
                                          </p:val>
                                        </p:tav>
                                      </p:tavLst>
                                    </p:anim>
                                    <p:anim calcmode="lin" valueType="num">
                                      <p:cBhvr>
                                        <p:cTn id="37" dur="500" fill="hold"/>
                                        <p:tgtEl>
                                          <p:spTgt spid="317448"/>
                                        </p:tgtEl>
                                        <p:attrNameLst>
                                          <p:attrName>ppt_y</p:attrName>
                                        </p:attrNameLst>
                                      </p:cBhvr>
                                      <p:tavLst>
                                        <p:tav tm="0">
                                          <p:val>
                                            <p:strVal val="#ppt_y-#ppt_h/2"/>
                                          </p:val>
                                        </p:tav>
                                        <p:tav tm="100000">
                                          <p:val>
                                            <p:strVal val="#ppt_y"/>
                                          </p:val>
                                        </p:tav>
                                      </p:tavLst>
                                    </p:anim>
                                    <p:anim calcmode="lin" valueType="num">
                                      <p:cBhvr>
                                        <p:cTn id="38" dur="500" fill="hold"/>
                                        <p:tgtEl>
                                          <p:spTgt spid="317448"/>
                                        </p:tgtEl>
                                        <p:attrNameLst>
                                          <p:attrName>ppt_w</p:attrName>
                                        </p:attrNameLst>
                                      </p:cBhvr>
                                      <p:tavLst>
                                        <p:tav tm="0">
                                          <p:val>
                                            <p:strVal val="#ppt_w"/>
                                          </p:val>
                                        </p:tav>
                                        <p:tav tm="100000">
                                          <p:val>
                                            <p:strVal val="#ppt_w"/>
                                          </p:val>
                                        </p:tav>
                                      </p:tavLst>
                                    </p:anim>
                                    <p:anim calcmode="lin" valueType="num">
                                      <p:cBhvr>
                                        <p:cTn id="39" dur="500" fill="hold"/>
                                        <p:tgtEl>
                                          <p:spTgt spid="317448"/>
                                        </p:tgtEl>
                                        <p:attrNameLst>
                                          <p:attrName>ppt_h</p:attrName>
                                        </p:attrNameLst>
                                      </p:cBhvr>
                                      <p:tavLst>
                                        <p:tav tm="0">
                                          <p:val>
                                            <p:fltVal val="0.000000"/>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4" presetClass="entr" presetSubtype="32" fill="hold" nodeType="clickEffect">
                                  <p:stCondLst>
                                    <p:cond delay="0"/>
                                  </p:stCondLst>
                                  <p:childTnLst>
                                    <p:set>
                                      <p:cBhvr>
                                        <p:cTn id="43" dur="1" fill="hold">
                                          <p:stCondLst>
                                            <p:cond delay="0"/>
                                          </p:stCondLst>
                                        </p:cTn>
                                        <p:tgtEl>
                                          <p:spTgt spid="317443"/>
                                        </p:tgtEl>
                                        <p:attrNameLst>
                                          <p:attrName>style.visibility</p:attrName>
                                        </p:attrNameLst>
                                      </p:cBhvr>
                                      <p:to>
                                        <p:strVal val="visible"/>
                                      </p:to>
                                    </p:set>
                                    <p:animEffect transition="in" filter="box(out)">
                                      <p:cBhvr>
                                        <p:cTn id="44" dur="500"/>
                                        <p:tgtEl>
                                          <p:spTgt spid="317443"/>
                                        </p:tgtEl>
                                      </p:cBhvr>
                                    </p:animEffect>
                                  </p:childTnLst>
                                </p:cTn>
                              </p:par>
                            </p:childTnLst>
                          </p:cTn>
                        </p:par>
                      </p:childTnLst>
                    </p:cTn>
                  </p:par>
                  <p:par>
                    <p:cTn id="45" fill="hold">
                      <p:stCondLst>
                        <p:cond delay="indefinite"/>
                      </p:stCondLst>
                      <p:childTnLst>
                        <p:par>
                          <p:cTn id="46" fill="hold">
                            <p:stCondLst>
                              <p:cond delay="0"/>
                            </p:stCondLst>
                            <p:childTnLst>
                              <p:par>
                                <p:cTn id="47" presetID="17" presetClass="entr" presetSubtype="8" fill="hold" grpId="0" nodeType="clickEffect">
                                  <p:stCondLst>
                                    <p:cond delay="0"/>
                                  </p:stCondLst>
                                  <p:childTnLst>
                                    <p:set>
                                      <p:cBhvr>
                                        <p:cTn id="48" dur="1" fill="hold">
                                          <p:stCondLst>
                                            <p:cond delay="0"/>
                                          </p:stCondLst>
                                        </p:cTn>
                                        <p:tgtEl>
                                          <p:spTgt spid="317455"/>
                                        </p:tgtEl>
                                        <p:attrNameLst>
                                          <p:attrName>style.visibility</p:attrName>
                                        </p:attrNameLst>
                                      </p:cBhvr>
                                      <p:to>
                                        <p:strVal val="visible"/>
                                      </p:to>
                                    </p:set>
                                    <p:anim calcmode="lin" valueType="num">
                                      <p:cBhvr>
                                        <p:cTn id="49" dur="500" fill="hold"/>
                                        <p:tgtEl>
                                          <p:spTgt spid="317455"/>
                                        </p:tgtEl>
                                        <p:attrNameLst>
                                          <p:attrName>ppt_x</p:attrName>
                                        </p:attrNameLst>
                                      </p:cBhvr>
                                      <p:tavLst>
                                        <p:tav tm="0">
                                          <p:val>
                                            <p:strVal val="#ppt_x-#ppt_w/2"/>
                                          </p:val>
                                        </p:tav>
                                        <p:tav tm="100000">
                                          <p:val>
                                            <p:strVal val="#ppt_x"/>
                                          </p:val>
                                        </p:tav>
                                      </p:tavLst>
                                    </p:anim>
                                    <p:anim calcmode="lin" valueType="num">
                                      <p:cBhvr>
                                        <p:cTn id="50" dur="500" fill="hold"/>
                                        <p:tgtEl>
                                          <p:spTgt spid="317455"/>
                                        </p:tgtEl>
                                        <p:attrNameLst>
                                          <p:attrName>ppt_y</p:attrName>
                                        </p:attrNameLst>
                                      </p:cBhvr>
                                      <p:tavLst>
                                        <p:tav tm="0">
                                          <p:val>
                                            <p:strVal val="#ppt_y"/>
                                          </p:val>
                                        </p:tav>
                                        <p:tav tm="100000">
                                          <p:val>
                                            <p:strVal val="#ppt_y"/>
                                          </p:val>
                                        </p:tav>
                                      </p:tavLst>
                                    </p:anim>
                                    <p:anim calcmode="lin" valueType="num">
                                      <p:cBhvr>
                                        <p:cTn id="51" dur="500" fill="hold"/>
                                        <p:tgtEl>
                                          <p:spTgt spid="317455"/>
                                        </p:tgtEl>
                                        <p:attrNameLst>
                                          <p:attrName>ppt_w</p:attrName>
                                        </p:attrNameLst>
                                      </p:cBhvr>
                                      <p:tavLst>
                                        <p:tav tm="0">
                                          <p:val>
                                            <p:fltVal val="0.000000"/>
                                          </p:val>
                                        </p:tav>
                                        <p:tav tm="100000">
                                          <p:val>
                                            <p:strVal val="#ppt_w"/>
                                          </p:val>
                                        </p:tav>
                                      </p:tavLst>
                                    </p:anim>
                                    <p:anim calcmode="lin" valueType="num">
                                      <p:cBhvr>
                                        <p:cTn id="52" dur="500" fill="hold"/>
                                        <p:tgtEl>
                                          <p:spTgt spid="317455"/>
                                        </p:tgtEl>
                                        <p:attrNameLst>
                                          <p:attrName>ppt_h</p:attrName>
                                        </p:attrNameLst>
                                      </p:cBhvr>
                                      <p:tavLst>
                                        <p:tav tm="0">
                                          <p:val>
                                            <p:strVal val="#ppt_h"/>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nodeType="clickEffect">
                                  <p:stCondLst>
                                    <p:cond delay="0"/>
                                  </p:stCondLst>
                                  <p:childTnLst>
                                    <p:set>
                                      <p:cBhvr>
                                        <p:cTn id="56" dur="1" fill="hold">
                                          <p:stCondLst>
                                            <p:cond delay="0"/>
                                          </p:stCondLst>
                                        </p:cTn>
                                        <p:tgtEl>
                                          <p:spTgt spid="317449"/>
                                        </p:tgtEl>
                                        <p:attrNameLst>
                                          <p:attrName>style.visibility</p:attrName>
                                        </p:attrNameLst>
                                      </p:cBhvr>
                                      <p:to>
                                        <p:strVal val="visible"/>
                                      </p:to>
                                    </p:set>
                                    <p:anim calcmode="lin" valueType="num">
                                      <p:cBhvr additive="base">
                                        <p:cTn id="57" dur="500" fill="hold"/>
                                        <p:tgtEl>
                                          <p:spTgt spid="317449"/>
                                        </p:tgtEl>
                                        <p:attrNameLst>
                                          <p:attrName>ppt_x</p:attrName>
                                        </p:attrNameLst>
                                      </p:cBhvr>
                                      <p:tavLst>
                                        <p:tav tm="0">
                                          <p:val>
                                            <p:strVal val="1+#ppt_w/2"/>
                                          </p:val>
                                        </p:tav>
                                        <p:tav tm="100000">
                                          <p:val>
                                            <p:strVal val="#ppt_x"/>
                                          </p:val>
                                        </p:tav>
                                      </p:tavLst>
                                    </p:anim>
                                    <p:anim calcmode="lin" valueType="num">
                                      <p:cBhvr additive="base">
                                        <p:cTn id="58" dur="500" fill="hold"/>
                                        <p:tgtEl>
                                          <p:spTgt spid="317449"/>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7" presetClass="entr" presetSubtype="4" fill="hold" grpId="0" nodeType="clickEffect">
                                  <p:stCondLst>
                                    <p:cond delay="0"/>
                                  </p:stCondLst>
                                  <p:childTnLst>
                                    <p:set>
                                      <p:cBhvr>
                                        <p:cTn id="62" dur="1" fill="hold">
                                          <p:stCondLst>
                                            <p:cond delay="0"/>
                                          </p:stCondLst>
                                        </p:cTn>
                                        <p:tgtEl>
                                          <p:spTgt spid="317454"/>
                                        </p:tgtEl>
                                        <p:attrNameLst>
                                          <p:attrName>style.visibility</p:attrName>
                                        </p:attrNameLst>
                                      </p:cBhvr>
                                      <p:to>
                                        <p:strVal val="visible"/>
                                      </p:to>
                                    </p:set>
                                    <p:anim calcmode="lin" valueType="num">
                                      <p:cBhvr>
                                        <p:cTn id="63" dur="500" fill="hold"/>
                                        <p:tgtEl>
                                          <p:spTgt spid="317454"/>
                                        </p:tgtEl>
                                        <p:attrNameLst>
                                          <p:attrName>ppt_x</p:attrName>
                                        </p:attrNameLst>
                                      </p:cBhvr>
                                      <p:tavLst>
                                        <p:tav tm="0">
                                          <p:val>
                                            <p:strVal val="#ppt_x"/>
                                          </p:val>
                                        </p:tav>
                                        <p:tav tm="100000">
                                          <p:val>
                                            <p:strVal val="#ppt_x"/>
                                          </p:val>
                                        </p:tav>
                                      </p:tavLst>
                                    </p:anim>
                                    <p:anim calcmode="lin" valueType="num">
                                      <p:cBhvr>
                                        <p:cTn id="64" dur="500" fill="hold"/>
                                        <p:tgtEl>
                                          <p:spTgt spid="317454"/>
                                        </p:tgtEl>
                                        <p:attrNameLst>
                                          <p:attrName>ppt_y</p:attrName>
                                        </p:attrNameLst>
                                      </p:cBhvr>
                                      <p:tavLst>
                                        <p:tav tm="0">
                                          <p:val>
                                            <p:strVal val="#ppt_y+#ppt_h/2"/>
                                          </p:val>
                                        </p:tav>
                                        <p:tav tm="100000">
                                          <p:val>
                                            <p:strVal val="#ppt_y"/>
                                          </p:val>
                                        </p:tav>
                                      </p:tavLst>
                                    </p:anim>
                                    <p:anim calcmode="lin" valueType="num">
                                      <p:cBhvr>
                                        <p:cTn id="65" dur="500" fill="hold"/>
                                        <p:tgtEl>
                                          <p:spTgt spid="317454"/>
                                        </p:tgtEl>
                                        <p:attrNameLst>
                                          <p:attrName>ppt_w</p:attrName>
                                        </p:attrNameLst>
                                      </p:cBhvr>
                                      <p:tavLst>
                                        <p:tav tm="0">
                                          <p:val>
                                            <p:strVal val="#ppt_w"/>
                                          </p:val>
                                        </p:tav>
                                        <p:tav tm="100000">
                                          <p:val>
                                            <p:strVal val="#ppt_w"/>
                                          </p:val>
                                        </p:tav>
                                      </p:tavLst>
                                    </p:anim>
                                    <p:anim calcmode="lin" valueType="num">
                                      <p:cBhvr>
                                        <p:cTn id="66" dur="500" fill="hold"/>
                                        <p:tgtEl>
                                          <p:spTgt spid="317454"/>
                                        </p:tgtEl>
                                        <p:attrNameLst>
                                          <p:attrName>ppt_h</p:attrName>
                                        </p:attrNameLst>
                                      </p:cBhvr>
                                      <p:tavLst>
                                        <p:tav tm="0">
                                          <p:val>
                                            <p:fltVal val="0.000000"/>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6" fill="hold" nodeType="clickEffect">
                                  <p:stCondLst>
                                    <p:cond delay="0"/>
                                  </p:stCondLst>
                                  <p:childTnLst>
                                    <p:set>
                                      <p:cBhvr>
                                        <p:cTn id="70" dur="1" fill="hold">
                                          <p:stCondLst>
                                            <p:cond delay="0"/>
                                          </p:stCondLst>
                                        </p:cTn>
                                        <p:tgtEl>
                                          <p:spTgt spid="317450"/>
                                        </p:tgtEl>
                                        <p:attrNameLst>
                                          <p:attrName>style.visibility</p:attrName>
                                        </p:attrNameLst>
                                      </p:cBhvr>
                                      <p:to>
                                        <p:strVal val="visible"/>
                                      </p:to>
                                    </p:set>
                                    <p:anim calcmode="lin" valueType="num">
                                      <p:cBhvr additive="base">
                                        <p:cTn id="71" dur="500" fill="hold"/>
                                        <p:tgtEl>
                                          <p:spTgt spid="317450"/>
                                        </p:tgtEl>
                                        <p:attrNameLst>
                                          <p:attrName>ppt_x</p:attrName>
                                        </p:attrNameLst>
                                      </p:cBhvr>
                                      <p:tavLst>
                                        <p:tav tm="0">
                                          <p:val>
                                            <p:strVal val="1+#ppt_w/2"/>
                                          </p:val>
                                        </p:tav>
                                        <p:tav tm="100000">
                                          <p:val>
                                            <p:strVal val="#ppt_x"/>
                                          </p:val>
                                        </p:tav>
                                      </p:tavLst>
                                    </p:anim>
                                    <p:anim calcmode="lin" valueType="num">
                                      <p:cBhvr additive="base">
                                        <p:cTn id="72" dur="500" fill="hold"/>
                                        <p:tgtEl>
                                          <p:spTgt spid="317450"/>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17" presetClass="entr" presetSubtype="4" fill="hold" grpId="0" nodeType="clickEffect">
                                  <p:stCondLst>
                                    <p:cond delay="0"/>
                                  </p:stCondLst>
                                  <p:childTnLst>
                                    <p:set>
                                      <p:cBhvr>
                                        <p:cTn id="76" dur="1" fill="hold">
                                          <p:stCondLst>
                                            <p:cond delay="0"/>
                                          </p:stCondLst>
                                        </p:cTn>
                                        <p:tgtEl>
                                          <p:spTgt spid="317456"/>
                                        </p:tgtEl>
                                        <p:attrNameLst>
                                          <p:attrName>style.visibility</p:attrName>
                                        </p:attrNameLst>
                                      </p:cBhvr>
                                      <p:to>
                                        <p:strVal val="visible"/>
                                      </p:to>
                                    </p:set>
                                    <p:anim calcmode="lin" valueType="num">
                                      <p:cBhvr>
                                        <p:cTn id="77" dur="500" fill="hold"/>
                                        <p:tgtEl>
                                          <p:spTgt spid="317456"/>
                                        </p:tgtEl>
                                        <p:attrNameLst>
                                          <p:attrName>ppt_x</p:attrName>
                                        </p:attrNameLst>
                                      </p:cBhvr>
                                      <p:tavLst>
                                        <p:tav tm="0">
                                          <p:val>
                                            <p:strVal val="#ppt_x"/>
                                          </p:val>
                                        </p:tav>
                                        <p:tav tm="100000">
                                          <p:val>
                                            <p:strVal val="#ppt_x"/>
                                          </p:val>
                                        </p:tav>
                                      </p:tavLst>
                                    </p:anim>
                                    <p:anim calcmode="lin" valueType="num">
                                      <p:cBhvr>
                                        <p:cTn id="78" dur="500" fill="hold"/>
                                        <p:tgtEl>
                                          <p:spTgt spid="317456"/>
                                        </p:tgtEl>
                                        <p:attrNameLst>
                                          <p:attrName>ppt_y</p:attrName>
                                        </p:attrNameLst>
                                      </p:cBhvr>
                                      <p:tavLst>
                                        <p:tav tm="0">
                                          <p:val>
                                            <p:strVal val="#ppt_y+#ppt_h/2"/>
                                          </p:val>
                                        </p:tav>
                                        <p:tav tm="100000">
                                          <p:val>
                                            <p:strVal val="#ppt_y"/>
                                          </p:val>
                                        </p:tav>
                                      </p:tavLst>
                                    </p:anim>
                                    <p:anim calcmode="lin" valueType="num">
                                      <p:cBhvr>
                                        <p:cTn id="79" dur="500" fill="hold"/>
                                        <p:tgtEl>
                                          <p:spTgt spid="317456"/>
                                        </p:tgtEl>
                                        <p:attrNameLst>
                                          <p:attrName>ppt_w</p:attrName>
                                        </p:attrNameLst>
                                      </p:cBhvr>
                                      <p:tavLst>
                                        <p:tav tm="0">
                                          <p:val>
                                            <p:strVal val="#ppt_w"/>
                                          </p:val>
                                        </p:tav>
                                        <p:tav tm="100000">
                                          <p:val>
                                            <p:strVal val="#ppt_w"/>
                                          </p:val>
                                        </p:tav>
                                      </p:tavLst>
                                    </p:anim>
                                    <p:anim calcmode="lin" valueType="num">
                                      <p:cBhvr>
                                        <p:cTn id="80" dur="500" fill="hold"/>
                                        <p:tgtEl>
                                          <p:spTgt spid="317456"/>
                                        </p:tgtEl>
                                        <p:attrNameLst>
                                          <p:attrName>ppt_h</p:attrName>
                                        </p:attrNameLst>
                                      </p:cBhvr>
                                      <p:tavLst>
                                        <p:tav tm="0">
                                          <p:val>
                                            <p:fltVal val="0.000000"/>
                                          </p:val>
                                        </p:tav>
                                        <p:tav tm="100000">
                                          <p:val>
                                            <p:strVal val="#ppt_h"/>
                                          </p:val>
                                        </p:tav>
                                      </p:tavLst>
                                    </p:anim>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499"/>
                                          </p:stCondLst>
                                        </p:cTn>
                                        <p:tgtEl>
                                          <p:spTgt spid="31745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17"/>
                                        </p:tgtEl>
                                        <p:attrNameLst>
                                          <p:attrName>style.visibility</p:attrName>
                                        </p:attrNameLst>
                                      </p:cBhvr>
                                      <p:to>
                                        <p:strVal val="visible"/>
                                      </p:to>
                                    </p:set>
                                    <p:animEffect transition="in" filter="dissolve">
                                      <p:cBhvr>
                                        <p:cTn id="9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47" grpId="0" animBg="1"/>
      <p:bldP spid="317448" grpId="0" animBg="1"/>
      <p:bldP spid="317452" grpId="0" animBg="1"/>
      <p:bldP spid="317453" grpId="0" animBg="1"/>
      <p:bldP spid="317454" grpId="0" animBg="1"/>
      <p:bldP spid="317455" grpId="0" animBg="1"/>
      <p:bldP spid="317456" grpId="0" animBg="1"/>
      <p:bldP spid="17" grpId="0" animBg="1"/>
      <p:bldP spid="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1426"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sp>
        <p:nvSpPr>
          <p:cNvPr id="231427" name="Rectangle 2"/>
          <p:cNvSpPr>
            <a:spLocks noGrp="1" noRot="1"/>
          </p:cNvSpPr>
          <p:nvPr>
            <p:ph type="title" idx="4294967295"/>
          </p:nvPr>
        </p:nvSpPr>
        <p:spPr>
          <a:xfrm>
            <a:off x="152400" y="144463"/>
            <a:ext cx="8991600" cy="763587"/>
          </a:xfrm>
          <a:ln/>
        </p:spPr>
        <p:txBody>
          <a:bodyPr vert="horz" wrap="square" lIns="91440" tIns="45720" rIns="91440" bIns="45720" anchor="ctr" anchorCtr="0"/>
          <a:p>
            <a:pPr algn="l" eaLnBrk="1" hangingPunct="1">
              <a:lnSpc>
                <a:spcPts val="3000"/>
              </a:lnSpc>
            </a:pPr>
            <a:r>
              <a:rPr lang="en-US" altLang="zh-CN" sz="3200" b="1" dirty="0">
                <a:latin typeface="Times New Roman" panose="02020603050405020304" pitchFamily="18" charset="0"/>
              </a:rPr>
              <a:t>§2-6 </a:t>
            </a:r>
            <a:r>
              <a:rPr lang="zh-CN" altLang="en-US" sz="3400" b="1" dirty="0"/>
              <a:t>控制系统的信号流图</a:t>
            </a:r>
            <a:r>
              <a:rPr lang="zh-CN" altLang="en-US" sz="3400" b="1" dirty="0">
                <a:latin typeface="Times New Roman" panose="02020603050405020304" pitchFamily="18" charset="0"/>
              </a:rPr>
              <a:t> </a:t>
            </a:r>
            <a:r>
              <a:rPr lang="en-US" altLang="zh-CN" sz="3400" dirty="0">
                <a:latin typeface="Times New Roman" panose="02020603050405020304" pitchFamily="18" charset="0"/>
                <a:cs typeface="Times New Roman" panose="02020603050405020304" pitchFamily="18" charset="0"/>
              </a:rPr>
              <a:t>(signal</a:t>
            </a:r>
            <a:r>
              <a:rPr lang="zh-CN" altLang="en-US" sz="3400" dirty="0">
                <a:latin typeface="Times New Roman" panose="02020603050405020304" pitchFamily="18" charset="0"/>
              </a:rPr>
              <a:t>-</a:t>
            </a:r>
            <a:r>
              <a:rPr lang="en-US" altLang="zh-CN" sz="3400" dirty="0">
                <a:latin typeface="Times New Roman" panose="02020603050405020304" pitchFamily="18" charset="0"/>
                <a:cs typeface="Times New Roman" panose="02020603050405020304" pitchFamily="18" charset="0"/>
              </a:rPr>
              <a:t>flow graph</a:t>
            </a:r>
            <a:r>
              <a:rPr lang="en-US" altLang="zh-CN" sz="3400" dirty="0">
                <a:solidFill>
                  <a:srgbClr val="000099"/>
                </a:solidFill>
                <a:latin typeface="Times New Roman" panose="02020603050405020304" pitchFamily="18" charset="0"/>
                <a:cs typeface="Times New Roman" panose="02020603050405020304" pitchFamily="18" charset="0"/>
              </a:rPr>
              <a:t> </a:t>
            </a:r>
            <a:r>
              <a:rPr lang="zh-CN" altLang="en-US" sz="3400" dirty="0">
                <a:solidFill>
                  <a:srgbClr val="000099"/>
                </a:solidFill>
                <a:latin typeface="Times New Roman" panose="02020603050405020304" pitchFamily="18" charset="0"/>
              </a:rPr>
              <a:t>)</a:t>
            </a:r>
            <a:endParaRPr lang="zh-CN" altLang="en-US" sz="3400" dirty="0">
              <a:solidFill>
                <a:srgbClr val="000099"/>
              </a:solidFill>
              <a:latin typeface="Times New Roman" panose="02020603050405020304" pitchFamily="18" charset="0"/>
              <a:ea typeface="Times New Roman" panose="02020603050405020304" pitchFamily="18" charset="0"/>
            </a:endParaRPr>
          </a:p>
        </p:txBody>
      </p:sp>
      <p:sp>
        <p:nvSpPr>
          <p:cNvPr id="231428" name="Rectangle 3"/>
          <p:cNvSpPr>
            <a:spLocks noGrp="1" noRot="1"/>
          </p:cNvSpPr>
          <p:nvPr>
            <p:ph type="body" idx="4294967295"/>
          </p:nvPr>
        </p:nvSpPr>
        <p:spPr>
          <a:xfrm>
            <a:off x="76200" y="838200"/>
            <a:ext cx="9067800" cy="1295400"/>
          </a:xfrm>
          <a:ln/>
        </p:spPr>
        <p:txBody>
          <a:bodyPr vert="horz" wrap="square" lIns="91440" tIns="45720" rIns="91440" bIns="45720" anchor="t" anchorCtr="0"/>
          <a:p>
            <a:pPr eaLnBrk="1" hangingPunct="1">
              <a:buNone/>
            </a:pPr>
            <a:r>
              <a:rPr lang="en-US" altLang="zh-CN" b="1" dirty="0">
                <a:latin typeface="Times New Roman" panose="02020603050405020304" pitchFamily="18" charset="0"/>
              </a:rPr>
              <a:t>(</a:t>
            </a:r>
            <a:r>
              <a:rPr lang="zh-CN" altLang="en-US" b="1" dirty="0"/>
              <a:t>一</a:t>
            </a:r>
            <a:r>
              <a:rPr lang="en-US" altLang="zh-CN" b="1" dirty="0">
                <a:latin typeface="Times New Roman" panose="02020603050405020304" pitchFamily="18" charset="0"/>
              </a:rPr>
              <a:t>)</a:t>
            </a:r>
            <a:r>
              <a:rPr lang="en-US" altLang="zh-CN" b="1" dirty="0"/>
              <a:t>  </a:t>
            </a:r>
            <a:r>
              <a:rPr lang="zh-CN" altLang="en-US" b="1" dirty="0"/>
              <a:t>信号流图的定义</a:t>
            </a:r>
            <a:endParaRPr lang="zh-CN" altLang="en-US" b="1" dirty="0">
              <a:latin typeface="宋体" panose="02010600030101010101" pitchFamily="2" charset="-122"/>
            </a:endParaRPr>
          </a:p>
          <a:p>
            <a:pPr eaLnBrk="1" hangingPunct="1">
              <a:buNone/>
            </a:pPr>
            <a:r>
              <a:rPr lang="zh-CN" altLang="en-US" b="1" dirty="0">
                <a:latin typeface="宋体" panose="02010600030101010101" pitchFamily="2" charset="-122"/>
              </a:rPr>
              <a:t> </a:t>
            </a:r>
            <a:r>
              <a:rPr lang="zh-CN" altLang="en-US" b="1" dirty="0">
                <a:latin typeface="华文新魏" panose="02010800040101010101" pitchFamily="2" charset="-122"/>
              </a:rPr>
              <a:t>信号流图是由节点和支路组成的信号传递网络</a:t>
            </a:r>
            <a:r>
              <a:rPr lang="zh-CN" altLang="en-US" b="1" dirty="0">
                <a:latin typeface="宋体" panose="02010600030101010101" pitchFamily="2" charset="-122"/>
              </a:rPr>
              <a:t>。</a:t>
            </a:r>
            <a:endParaRPr lang="zh-CN" altLang="en-US" b="1" dirty="0"/>
          </a:p>
        </p:txBody>
      </p:sp>
      <p:sp>
        <p:nvSpPr>
          <p:cNvPr id="318469" name="Text Box 4"/>
          <p:cNvSpPr txBox="1"/>
          <p:nvPr/>
        </p:nvSpPr>
        <p:spPr>
          <a:xfrm>
            <a:off x="304800" y="3962400"/>
            <a:ext cx="84582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Char char="•"/>
            </a:pPr>
            <a:r>
              <a:rPr lang="zh-CN" altLang="en-US" b="1" dirty="0">
                <a:latin typeface="宋体" panose="02010600030101010101" pitchFamily="2" charset="-122"/>
              </a:rPr>
              <a:t>节点标志变量</a:t>
            </a:r>
            <a:r>
              <a:rPr lang="en-US" altLang="zh-CN" b="1" dirty="0">
                <a:latin typeface="宋体" panose="02010600030101010101" pitchFamily="2" charset="-122"/>
              </a:rPr>
              <a:t>(</a:t>
            </a:r>
            <a:r>
              <a:rPr lang="zh-CN" altLang="en-US" b="1" dirty="0">
                <a:latin typeface="宋体" panose="02010600030101010101" pitchFamily="2" charset="-122"/>
              </a:rPr>
              <a:t>信号</a:t>
            </a:r>
            <a:r>
              <a:rPr lang="en-US" altLang="zh-CN" b="1" dirty="0">
                <a:latin typeface="宋体" panose="02010600030101010101" pitchFamily="2" charset="-122"/>
              </a:rPr>
              <a:t>)</a:t>
            </a:r>
            <a:r>
              <a:rPr lang="zh-CN" altLang="en-US" b="1" dirty="0">
                <a:latin typeface="宋体" panose="02010600030101010101" pitchFamily="2" charset="-122"/>
              </a:rPr>
              <a:t>，在图中用小圆圈表示；</a:t>
            </a:r>
            <a:endParaRPr lang="zh-CN" altLang="en-US" b="1" dirty="0">
              <a:latin typeface="宋体" panose="02010600030101010101" pitchFamily="2" charset="-122"/>
            </a:endParaRPr>
          </a:p>
        </p:txBody>
      </p:sp>
      <p:grpSp>
        <p:nvGrpSpPr>
          <p:cNvPr id="2" name="Group 6"/>
          <p:cNvGrpSpPr/>
          <p:nvPr/>
        </p:nvGrpSpPr>
        <p:grpSpPr>
          <a:xfrm>
            <a:off x="152400" y="2205038"/>
            <a:ext cx="2819400" cy="1676400"/>
            <a:chOff x="0" y="0"/>
            <a:chExt cx="1440" cy="691"/>
          </a:xfrm>
        </p:grpSpPr>
        <p:graphicFrame>
          <p:nvGraphicFramePr>
            <p:cNvPr id="231444" name="Object 6"/>
            <p:cNvGraphicFramePr>
              <a:graphicFrameLocks noChangeAspect="1"/>
            </p:cNvGraphicFramePr>
            <p:nvPr/>
          </p:nvGraphicFramePr>
          <p:xfrm>
            <a:off x="480" y="288"/>
            <a:ext cx="960" cy="403"/>
          </p:xfrm>
          <a:graphic>
            <a:graphicData uri="http://schemas.openxmlformats.org/presentationml/2006/ole">
              <mc:AlternateContent xmlns:mc="http://schemas.openxmlformats.org/markup-compatibility/2006">
                <mc:Choice xmlns:v="urn:schemas-microsoft-com:vml" Requires="v">
                  <p:oleObj spid="_x0000_s3513" name="" r:id="rId1" imgW="885825" imgH="371475" progId="Paint.Picture">
                    <p:embed/>
                  </p:oleObj>
                </mc:Choice>
                <mc:Fallback>
                  <p:oleObj name="" r:id="rId1" imgW="885825" imgH="371475" progId="Paint.Picture">
                    <p:embed/>
                    <p:pic>
                      <p:nvPicPr>
                        <p:cNvPr id="0" name="图片 3512"/>
                        <p:cNvPicPr/>
                        <p:nvPr/>
                      </p:nvPicPr>
                      <p:blipFill>
                        <a:blip r:embed="rId2"/>
                        <a:stretch>
                          <a:fillRect/>
                        </a:stretch>
                      </p:blipFill>
                      <p:spPr>
                        <a:xfrm>
                          <a:off x="480" y="288"/>
                          <a:ext cx="960" cy="403"/>
                        </a:xfrm>
                        <a:prstGeom prst="rect">
                          <a:avLst/>
                        </a:prstGeom>
                        <a:noFill/>
                        <a:ln w="38100">
                          <a:noFill/>
                          <a:miter/>
                        </a:ln>
                      </p:spPr>
                    </p:pic>
                  </p:oleObj>
                </mc:Fallback>
              </mc:AlternateContent>
            </a:graphicData>
          </a:graphic>
        </p:graphicFrame>
        <p:sp>
          <p:nvSpPr>
            <p:cNvPr id="231445" name="Text Box 7"/>
            <p:cNvSpPr txBox="1"/>
            <p:nvPr/>
          </p:nvSpPr>
          <p:spPr>
            <a:xfrm>
              <a:off x="0" y="0"/>
              <a:ext cx="816" cy="239"/>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方框图</a:t>
              </a:r>
              <a:endParaRPr lang="zh-CN" altLang="en-US" b="1" dirty="0">
                <a:latin typeface="Times New Roman" panose="02020603050405020304" pitchFamily="18" charset="0"/>
              </a:endParaRPr>
            </a:p>
          </p:txBody>
        </p:sp>
      </p:grpSp>
      <p:grpSp>
        <p:nvGrpSpPr>
          <p:cNvPr id="3" name="Group 9"/>
          <p:cNvGrpSpPr/>
          <p:nvPr/>
        </p:nvGrpSpPr>
        <p:grpSpPr>
          <a:xfrm>
            <a:off x="2743200" y="2209800"/>
            <a:ext cx="2819400" cy="1447800"/>
            <a:chOff x="0" y="0"/>
            <a:chExt cx="1440" cy="658"/>
          </a:xfrm>
        </p:grpSpPr>
        <p:graphicFrame>
          <p:nvGraphicFramePr>
            <p:cNvPr id="231442" name="Object 9"/>
            <p:cNvGraphicFramePr>
              <a:graphicFrameLocks noChangeAspect="1"/>
            </p:cNvGraphicFramePr>
            <p:nvPr/>
          </p:nvGraphicFramePr>
          <p:xfrm>
            <a:off x="432" y="288"/>
            <a:ext cx="1008" cy="370"/>
          </p:xfrm>
          <a:graphic>
            <a:graphicData uri="http://schemas.openxmlformats.org/presentationml/2006/ole">
              <mc:AlternateContent xmlns:mc="http://schemas.openxmlformats.org/markup-compatibility/2006">
                <mc:Choice xmlns:v="urn:schemas-microsoft-com:vml" Requires="v">
                  <p:oleObj spid="_x0000_s3514" name="" r:id="rId3" imgW="828675" imgH="304800" progId="Paint.Picture">
                    <p:embed/>
                  </p:oleObj>
                </mc:Choice>
                <mc:Fallback>
                  <p:oleObj name="" r:id="rId3" imgW="828675" imgH="304800" progId="Paint.Picture">
                    <p:embed/>
                    <p:pic>
                      <p:nvPicPr>
                        <p:cNvPr id="0" name="图片 3513"/>
                        <p:cNvPicPr/>
                        <p:nvPr/>
                      </p:nvPicPr>
                      <p:blipFill>
                        <a:blip r:embed="rId4"/>
                        <a:stretch>
                          <a:fillRect/>
                        </a:stretch>
                      </p:blipFill>
                      <p:spPr>
                        <a:xfrm>
                          <a:off x="432" y="288"/>
                          <a:ext cx="1008" cy="370"/>
                        </a:xfrm>
                        <a:prstGeom prst="rect">
                          <a:avLst/>
                        </a:prstGeom>
                        <a:noFill/>
                        <a:ln w="38100">
                          <a:noFill/>
                          <a:miter/>
                        </a:ln>
                      </p:spPr>
                    </p:pic>
                  </p:oleObj>
                </mc:Fallback>
              </mc:AlternateContent>
            </a:graphicData>
          </a:graphic>
        </p:graphicFrame>
        <p:sp>
          <p:nvSpPr>
            <p:cNvPr id="231443" name="Text Box 10"/>
            <p:cNvSpPr txBox="1"/>
            <p:nvPr/>
          </p:nvSpPr>
          <p:spPr>
            <a:xfrm>
              <a:off x="0" y="0"/>
              <a:ext cx="960" cy="2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信号流图</a:t>
              </a:r>
              <a:endParaRPr lang="zh-CN" altLang="en-US" b="1" dirty="0">
                <a:latin typeface="Times New Roman" panose="02020603050405020304" pitchFamily="18" charset="0"/>
              </a:endParaRPr>
            </a:p>
          </p:txBody>
        </p:sp>
      </p:grpSp>
      <p:grpSp>
        <p:nvGrpSpPr>
          <p:cNvPr id="4" name="Group 12"/>
          <p:cNvGrpSpPr/>
          <p:nvPr/>
        </p:nvGrpSpPr>
        <p:grpSpPr>
          <a:xfrm>
            <a:off x="6400800" y="2209800"/>
            <a:ext cx="2514600" cy="1371600"/>
            <a:chOff x="0" y="0"/>
            <a:chExt cx="1296" cy="660"/>
          </a:xfrm>
        </p:grpSpPr>
        <p:sp>
          <p:nvSpPr>
            <p:cNvPr id="231440" name="Text Box 12"/>
            <p:cNvSpPr txBox="1"/>
            <p:nvPr/>
          </p:nvSpPr>
          <p:spPr>
            <a:xfrm>
              <a:off x="0" y="0"/>
              <a:ext cx="1152" cy="279"/>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运算表达式</a:t>
              </a:r>
              <a:endParaRPr lang="zh-CN" altLang="en-US" b="1" dirty="0">
                <a:latin typeface="Times New Roman" panose="02020603050405020304" pitchFamily="18" charset="0"/>
              </a:endParaRPr>
            </a:p>
          </p:txBody>
        </p:sp>
        <p:graphicFrame>
          <p:nvGraphicFramePr>
            <p:cNvPr id="231441" name="Object 13"/>
            <p:cNvGraphicFramePr>
              <a:graphicFrameLocks noChangeAspect="1"/>
            </p:cNvGraphicFramePr>
            <p:nvPr/>
          </p:nvGraphicFramePr>
          <p:xfrm>
            <a:off x="432" y="336"/>
            <a:ext cx="864" cy="324"/>
          </p:xfrm>
          <a:graphic>
            <a:graphicData uri="http://schemas.openxmlformats.org/presentationml/2006/ole">
              <mc:AlternateContent xmlns:mc="http://schemas.openxmlformats.org/markup-compatibility/2006">
                <mc:Choice xmlns:v="urn:schemas-microsoft-com:vml" Requires="v">
                  <p:oleObj spid="_x0000_s3515" name="" r:id="rId5" imgW="609600" imgH="228600" progId="Paint.Picture">
                    <p:embed/>
                  </p:oleObj>
                </mc:Choice>
                <mc:Fallback>
                  <p:oleObj name="" r:id="rId5" imgW="609600" imgH="228600" progId="Paint.Picture">
                    <p:embed/>
                    <p:pic>
                      <p:nvPicPr>
                        <p:cNvPr id="0" name="图片 3514"/>
                        <p:cNvPicPr/>
                        <p:nvPr/>
                      </p:nvPicPr>
                      <p:blipFill>
                        <a:blip r:embed="rId6"/>
                        <a:stretch>
                          <a:fillRect/>
                        </a:stretch>
                      </p:blipFill>
                      <p:spPr>
                        <a:xfrm>
                          <a:off x="432" y="336"/>
                          <a:ext cx="864" cy="324"/>
                        </a:xfrm>
                        <a:prstGeom prst="rect">
                          <a:avLst/>
                        </a:prstGeom>
                        <a:noFill/>
                        <a:ln w="38100">
                          <a:noFill/>
                          <a:miter/>
                        </a:ln>
                      </p:spPr>
                    </p:pic>
                  </p:oleObj>
                </mc:Fallback>
              </mc:AlternateContent>
            </a:graphicData>
          </a:graphic>
        </p:graphicFrame>
      </p:grpSp>
      <p:grpSp>
        <p:nvGrpSpPr>
          <p:cNvPr id="5" name="Group 15"/>
          <p:cNvGrpSpPr/>
          <p:nvPr/>
        </p:nvGrpSpPr>
        <p:grpSpPr>
          <a:xfrm>
            <a:off x="5508625" y="3500438"/>
            <a:ext cx="1524000" cy="838200"/>
            <a:chOff x="0" y="0"/>
            <a:chExt cx="768" cy="432"/>
          </a:xfrm>
        </p:grpSpPr>
        <p:sp>
          <p:nvSpPr>
            <p:cNvPr id="231438" name="AutoShape 15"/>
            <p:cNvSpPr/>
            <p:nvPr/>
          </p:nvSpPr>
          <p:spPr>
            <a:xfrm>
              <a:off x="240" y="96"/>
              <a:ext cx="528" cy="336"/>
            </a:xfrm>
            <a:prstGeom prst="borderCallout2">
              <a:avLst>
                <a:gd name="adj1" fmla="val 21431"/>
                <a:gd name="adj2" fmla="val -9093"/>
                <a:gd name="adj3" fmla="val 21431"/>
                <a:gd name="adj4" fmla="val -106630"/>
                <a:gd name="adj5" fmla="val -19940"/>
                <a:gd name="adj6" fmla="val -207574"/>
              </a:avLst>
            </a:prstGeom>
            <a:solidFill>
              <a:srgbClr val="CCFFFF"/>
            </a:solidFill>
            <a:ln w="38100" cap="flat" cmpd="sng">
              <a:solidFill>
                <a:srgbClr val="FF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 typeface="Arial" panose="020B0604020202020204" pitchFamily="34" charset="0"/>
                <a:buNone/>
              </a:pPr>
              <a:r>
                <a:rPr lang="zh-CN" altLang="en-US" b="1" dirty="0">
                  <a:latin typeface="Times New Roman" panose="02020603050405020304" pitchFamily="18" charset="0"/>
                </a:rPr>
                <a:t>节点</a:t>
              </a:r>
              <a:endParaRPr lang="zh-CN" altLang="en-US" b="1" dirty="0">
                <a:latin typeface="Times New Roman" panose="02020603050405020304" pitchFamily="18" charset="0"/>
              </a:endParaRPr>
            </a:p>
          </p:txBody>
        </p:sp>
        <p:sp>
          <p:nvSpPr>
            <p:cNvPr id="231439" name="Line 16"/>
            <p:cNvSpPr/>
            <p:nvPr/>
          </p:nvSpPr>
          <p:spPr>
            <a:xfrm>
              <a:off x="0" y="0"/>
              <a:ext cx="240" cy="96"/>
            </a:xfrm>
            <a:prstGeom prst="line">
              <a:avLst/>
            </a:prstGeom>
            <a:ln w="38100" cap="flat" cmpd="sng">
              <a:solidFill>
                <a:srgbClr val="FF0000"/>
              </a:solidFill>
              <a:prstDash val="solid"/>
              <a:headEnd type="none" w="med" len="med"/>
              <a:tailEnd type="none" w="med" len="med"/>
            </a:ln>
          </p:spPr>
        </p:sp>
      </p:grpSp>
      <p:sp>
        <p:nvSpPr>
          <p:cNvPr id="318482" name="AutoShape 17"/>
          <p:cNvSpPr/>
          <p:nvPr/>
        </p:nvSpPr>
        <p:spPr>
          <a:xfrm>
            <a:off x="5003800" y="2060575"/>
            <a:ext cx="1066800" cy="533400"/>
          </a:xfrm>
          <a:prstGeom prst="borderCallout2">
            <a:avLst>
              <a:gd name="adj1" fmla="val 21431"/>
              <a:gd name="adj2" fmla="val -7144"/>
              <a:gd name="adj3" fmla="val 21431"/>
              <a:gd name="adj4" fmla="val -23958"/>
              <a:gd name="adj5" fmla="val 175000"/>
              <a:gd name="adj6" fmla="val -41519"/>
            </a:avLst>
          </a:prstGeom>
          <a:solidFill>
            <a:srgbClr val="CCFFFF"/>
          </a:solidFill>
          <a:ln w="38100" cap="flat" cmpd="sng">
            <a:solidFill>
              <a:srgbClr val="FF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 typeface="Arial" panose="020B0604020202020204" pitchFamily="34" charset="0"/>
              <a:buNone/>
            </a:pPr>
            <a:r>
              <a:rPr lang="zh-CN" altLang="en-US" b="1" dirty="0">
                <a:latin typeface="Times New Roman" panose="02020603050405020304" pitchFamily="18" charset="0"/>
              </a:rPr>
              <a:t>支路</a:t>
            </a:r>
            <a:endParaRPr lang="zh-CN" altLang="en-US" b="1" dirty="0">
              <a:latin typeface="Times New Roman" panose="02020603050405020304" pitchFamily="18" charset="0"/>
            </a:endParaRPr>
          </a:p>
        </p:txBody>
      </p:sp>
      <p:sp>
        <p:nvSpPr>
          <p:cNvPr id="318483" name="Text Box 18"/>
          <p:cNvSpPr txBox="1"/>
          <p:nvPr/>
        </p:nvSpPr>
        <p:spPr>
          <a:xfrm>
            <a:off x="304800" y="4572000"/>
            <a:ext cx="8534400" cy="10668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Char char="•"/>
            </a:pPr>
            <a:r>
              <a:rPr lang="zh-CN" altLang="en-US" b="1" dirty="0">
                <a:latin typeface="宋体" panose="02010600030101010101" pitchFamily="2" charset="-122"/>
              </a:rPr>
              <a:t>支路是连接两个节点的定向线段，它有一定的复数增益</a:t>
            </a:r>
            <a:r>
              <a:rPr lang="en-US" altLang="zh-CN" b="1" dirty="0">
                <a:latin typeface="宋体" panose="02010600030101010101" pitchFamily="2" charset="-122"/>
              </a:rPr>
              <a:t>(</a:t>
            </a:r>
            <a:r>
              <a:rPr lang="zh-CN" altLang="en-US" b="1" dirty="0">
                <a:latin typeface="宋体" panose="02010600030101010101" pitchFamily="2" charset="-122"/>
              </a:rPr>
              <a:t>即传递函数</a:t>
            </a:r>
            <a:r>
              <a:rPr lang="en-US" altLang="zh-CN" b="1" dirty="0">
                <a:latin typeface="宋体" panose="02010600030101010101" pitchFamily="2" charset="-122"/>
              </a:rPr>
              <a:t>)</a:t>
            </a:r>
            <a:r>
              <a:rPr lang="zh-CN" altLang="en-US" b="1" dirty="0">
                <a:latin typeface="宋体" panose="02010600030101010101" pitchFamily="2" charset="-122"/>
              </a:rPr>
              <a:t>，称为支路增益</a:t>
            </a:r>
            <a:r>
              <a:rPr lang="en-US" altLang="zh-CN" b="1" dirty="0">
                <a:latin typeface="宋体" panose="02010600030101010101" pitchFamily="2" charset="-122"/>
              </a:rPr>
              <a:t>;</a:t>
            </a:r>
            <a:endParaRPr lang="en-US" altLang="zh-CN" b="1" dirty="0">
              <a:latin typeface="宋体" panose="02010600030101010101" pitchFamily="2" charset="-122"/>
            </a:endParaRPr>
          </a:p>
        </p:txBody>
      </p:sp>
      <p:sp>
        <p:nvSpPr>
          <p:cNvPr id="318484" name="Text Box 19"/>
          <p:cNvSpPr txBox="1"/>
          <p:nvPr/>
        </p:nvSpPr>
        <p:spPr>
          <a:xfrm>
            <a:off x="304800" y="5638800"/>
            <a:ext cx="8534400" cy="10668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Char char="•"/>
            </a:pPr>
            <a:r>
              <a:rPr lang="zh-CN" altLang="en-US" b="1" dirty="0">
                <a:latin typeface="宋体" panose="02010600030101010101" pitchFamily="2" charset="-122"/>
              </a:rPr>
              <a:t>信号只能在支路上沿箭头方向传递，经支路传递的信号应乘以支路的增益。</a:t>
            </a:r>
            <a:r>
              <a:rPr lang="zh-CN" altLang="en-US" b="1" dirty="0">
                <a:solidFill>
                  <a:schemeClr val="tx1"/>
                </a:solidFill>
                <a:latin typeface="宋体" panose="02010600030101010101" pitchFamily="2" charset="-122"/>
              </a:rPr>
              <a:t> </a:t>
            </a:r>
            <a:endParaRPr lang="zh-CN" altLang="en-US" b="1" dirty="0">
              <a:solidFill>
                <a:schemeClr val="tx1"/>
              </a:solidFill>
              <a:latin typeface="宋体" panose="02010600030101010101" pitchFamily="2" charset="-122"/>
            </a:endParaRPr>
          </a:p>
        </p:txBody>
      </p:sp>
      <p:sp>
        <p:nvSpPr>
          <p:cNvPr id="231437" name="灯片编号占位符 5"/>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dirty="0">
                <a:solidFill>
                  <a:srgbClr val="002699"/>
                </a:solidFill>
              </a:rPr>
            </a:fld>
            <a:endParaRPr lang="en-US" altLang="zh-CN" sz="1400" dirty="0">
              <a:solidFill>
                <a:srgbClr val="002699"/>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499"/>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grpId="0" nodeType="clickEffect">
                                  <p:stCondLst>
                                    <p:cond delay="0"/>
                                  </p:stCondLst>
                                  <p:childTnLst>
                                    <p:set>
                                      <p:cBhvr>
                                        <p:cTn id="16" dur="1" fill="hold">
                                          <p:stCondLst>
                                            <p:cond delay="0"/>
                                          </p:stCondLst>
                                        </p:cTn>
                                        <p:tgtEl>
                                          <p:spTgt spid="318469">
                                            <p:txEl>
                                              <p:charRg st="0" end="22"/>
                                            </p:txEl>
                                          </p:spTgt>
                                        </p:tgtEl>
                                        <p:attrNameLst>
                                          <p:attrName>style.visibility</p:attrName>
                                        </p:attrNameLst>
                                      </p:cBhvr>
                                      <p:to>
                                        <p:strVal val="visible"/>
                                      </p:to>
                                    </p:set>
                                    <p:animEffect transition="in" filter="barn(outHorizontal)">
                                      <p:cBhvr>
                                        <p:cTn id="17" dur="500"/>
                                        <p:tgtEl>
                                          <p:spTgt spid="318469">
                                            <p:txEl>
                                              <p:charRg st="0" end="2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7"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ppt_x</p:attrName>
                                        </p:attrNameLst>
                                      </p:cBhvr>
                                      <p:tavLst>
                                        <p:tav tm="0">
                                          <p:val>
                                            <p:strVal val="#ppt_x-#ppt_w/2"/>
                                          </p:val>
                                        </p:tav>
                                        <p:tav tm="100000">
                                          <p:val>
                                            <p:strVal val="#ppt_x"/>
                                          </p:val>
                                        </p:tav>
                                      </p:tavLst>
                                    </p:anim>
                                    <p:anim calcmode="lin" valueType="num">
                                      <p:cBhvr>
                                        <p:cTn id="23" dur="500" fill="hold"/>
                                        <p:tgtEl>
                                          <p:spTgt spid="5"/>
                                        </p:tgtEl>
                                        <p:attrNameLst>
                                          <p:attrName>ppt_y</p:attrName>
                                        </p:attrNameLst>
                                      </p:cBhvr>
                                      <p:tavLst>
                                        <p:tav tm="0">
                                          <p:val>
                                            <p:strVal val="#ppt_y"/>
                                          </p:val>
                                        </p:tav>
                                        <p:tav tm="100000">
                                          <p:val>
                                            <p:strVal val="#ppt_y"/>
                                          </p:val>
                                        </p:tav>
                                      </p:tavLst>
                                    </p:anim>
                                    <p:anim calcmode="lin" valueType="num">
                                      <p:cBhvr>
                                        <p:cTn id="24" dur="500" fill="hold"/>
                                        <p:tgtEl>
                                          <p:spTgt spid="5"/>
                                        </p:tgtEl>
                                        <p:attrNameLst>
                                          <p:attrName>ppt_w</p:attrName>
                                        </p:attrNameLst>
                                      </p:cBhvr>
                                      <p:tavLst>
                                        <p:tav tm="0">
                                          <p:val>
                                            <p:fltVal val="0.000000"/>
                                          </p:val>
                                        </p:tav>
                                        <p:tav tm="100000">
                                          <p:val>
                                            <p:strVal val="#ppt_w"/>
                                          </p:val>
                                        </p:tav>
                                      </p:tavLst>
                                    </p:anim>
                                    <p:anim calcmode="lin" valueType="num">
                                      <p:cBhvr>
                                        <p:cTn id="25" dur="500" fill="hold"/>
                                        <p:tgtEl>
                                          <p:spTgt spid="5"/>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18483"/>
                                        </p:tgtEl>
                                        <p:attrNameLst>
                                          <p:attrName>style.visibility</p:attrName>
                                        </p:attrNameLst>
                                      </p:cBhvr>
                                      <p:to>
                                        <p:strVal val="visible"/>
                                      </p:to>
                                    </p:set>
                                    <p:anim calcmode="lin" valueType="num">
                                      <p:cBhvr additive="base">
                                        <p:cTn id="30" dur="500" fill="hold"/>
                                        <p:tgtEl>
                                          <p:spTgt spid="318483"/>
                                        </p:tgtEl>
                                        <p:attrNameLst>
                                          <p:attrName>ppt_x</p:attrName>
                                        </p:attrNameLst>
                                      </p:cBhvr>
                                      <p:tavLst>
                                        <p:tav tm="0">
                                          <p:val>
                                            <p:strVal val="#ppt_x"/>
                                          </p:val>
                                        </p:tav>
                                        <p:tav tm="100000">
                                          <p:val>
                                            <p:strVal val="#ppt_x"/>
                                          </p:val>
                                        </p:tav>
                                      </p:tavLst>
                                    </p:anim>
                                    <p:anim calcmode="lin" valueType="num">
                                      <p:cBhvr additive="base">
                                        <p:cTn id="31" dur="500" fill="hold"/>
                                        <p:tgtEl>
                                          <p:spTgt spid="318483"/>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7" presetClass="entr" presetSubtype="8" fill="hold" grpId="0" nodeType="clickEffect">
                                  <p:stCondLst>
                                    <p:cond delay="0"/>
                                  </p:stCondLst>
                                  <p:childTnLst>
                                    <p:set>
                                      <p:cBhvr>
                                        <p:cTn id="35" dur="1" fill="hold">
                                          <p:stCondLst>
                                            <p:cond delay="0"/>
                                          </p:stCondLst>
                                        </p:cTn>
                                        <p:tgtEl>
                                          <p:spTgt spid="318482"/>
                                        </p:tgtEl>
                                        <p:attrNameLst>
                                          <p:attrName>style.visibility</p:attrName>
                                        </p:attrNameLst>
                                      </p:cBhvr>
                                      <p:to>
                                        <p:strVal val="visible"/>
                                      </p:to>
                                    </p:set>
                                    <p:anim calcmode="lin" valueType="num">
                                      <p:cBhvr>
                                        <p:cTn id="36" dur="500" fill="hold"/>
                                        <p:tgtEl>
                                          <p:spTgt spid="318482"/>
                                        </p:tgtEl>
                                        <p:attrNameLst>
                                          <p:attrName>ppt_x</p:attrName>
                                        </p:attrNameLst>
                                      </p:cBhvr>
                                      <p:tavLst>
                                        <p:tav tm="0">
                                          <p:val>
                                            <p:strVal val="#ppt_x-#ppt_w/2"/>
                                          </p:val>
                                        </p:tav>
                                        <p:tav tm="100000">
                                          <p:val>
                                            <p:strVal val="#ppt_x"/>
                                          </p:val>
                                        </p:tav>
                                      </p:tavLst>
                                    </p:anim>
                                    <p:anim calcmode="lin" valueType="num">
                                      <p:cBhvr>
                                        <p:cTn id="37" dur="500" fill="hold"/>
                                        <p:tgtEl>
                                          <p:spTgt spid="318482"/>
                                        </p:tgtEl>
                                        <p:attrNameLst>
                                          <p:attrName>ppt_y</p:attrName>
                                        </p:attrNameLst>
                                      </p:cBhvr>
                                      <p:tavLst>
                                        <p:tav tm="0">
                                          <p:val>
                                            <p:strVal val="#ppt_y"/>
                                          </p:val>
                                        </p:tav>
                                        <p:tav tm="100000">
                                          <p:val>
                                            <p:strVal val="#ppt_y"/>
                                          </p:val>
                                        </p:tav>
                                      </p:tavLst>
                                    </p:anim>
                                    <p:anim calcmode="lin" valueType="num">
                                      <p:cBhvr>
                                        <p:cTn id="38" dur="500" fill="hold"/>
                                        <p:tgtEl>
                                          <p:spTgt spid="318482"/>
                                        </p:tgtEl>
                                        <p:attrNameLst>
                                          <p:attrName>ppt_w</p:attrName>
                                        </p:attrNameLst>
                                      </p:cBhvr>
                                      <p:tavLst>
                                        <p:tav tm="0">
                                          <p:val>
                                            <p:fltVal val="0.000000"/>
                                          </p:val>
                                        </p:tav>
                                        <p:tav tm="100000">
                                          <p:val>
                                            <p:strVal val="#ppt_w"/>
                                          </p:val>
                                        </p:tav>
                                      </p:tavLst>
                                    </p:anim>
                                    <p:anim calcmode="lin" valueType="num">
                                      <p:cBhvr>
                                        <p:cTn id="39" dur="500" fill="hold"/>
                                        <p:tgtEl>
                                          <p:spTgt spid="318482"/>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318482"/>
                                        </p:tgtEl>
                                        <p:attrNameLst>
                                          <p:attrName>style.visibility</p:attrName>
                                        </p:attrNameLst>
                                      </p:cBhvr>
                                      <p:to>
                                        <p:strVal val="hidden"/>
                                      </p:to>
                                    </p:set>
                                  </p:subTnLst>
                                </p:cTn>
                              </p:par>
                            </p:childTnLst>
                          </p:cTn>
                        </p:par>
                      </p:childTnLst>
                    </p:cTn>
                  </p:par>
                  <p:par>
                    <p:cTn id="40" fill="hold">
                      <p:stCondLst>
                        <p:cond delay="indefinite"/>
                      </p:stCondLst>
                      <p:childTnLst>
                        <p:par>
                          <p:cTn id="41" fill="hold">
                            <p:stCondLst>
                              <p:cond delay="0"/>
                            </p:stCondLst>
                            <p:childTnLst>
                              <p:par>
                                <p:cTn id="42" presetID="2" presetClass="entr" presetSubtype="8" fill="hold" grpId="0" nodeType="clickEffect">
                                  <p:stCondLst>
                                    <p:cond delay="0"/>
                                  </p:stCondLst>
                                  <p:childTnLst>
                                    <p:set>
                                      <p:cBhvr>
                                        <p:cTn id="43" dur="1" fill="hold">
                                          <p:stCondLst>
                                            <p:cond delay="0"/>
                                          </p:stCondLst>
                                        </p:cTn>
                                        <p:tgtEl>
                                          <p:spTgt spid="318484"/>
                                        </p:tgtEl>
                                        <p:attrNameLst>
                                          <p:attrName>style.visibility</p:attrName>
                                        </p:attrNameLst>
                                      </p:cBhvr>
                                      <p:to>
                                        <p:strVal val="visible"/>
                                      </p:to>
                                    </p:set>
                                    <p:anim calcmode="lin" valueType="num">
                                      <p:cBhvr additive="base">
                                        <p:cTn id="44" dur="500" fill="hold"/>
                                        <p:tgtEl>
                                          <p:spTgt spid="318484"/>
                                        </p:tgtEl>
                                        <p:attrNameLst>
                                          <p:attrName>ppt_x</p:attrName>
                                        </p:attrNameLst>
                                      </p:cBhvr>
                                      <p:tavLst>
                                        <p:tav tm="0">
                                          <p:val>
                                            <p:strVal val="0-#ppt_w/2"/>
                                          </p:val>
                                        </p:tav>
                                        <p:tav tm="100000">
                                          <p:val>
                                            <p:strVal val="#ppt_x"/>
                                          </p:val>
                                        </p:tav>
                                      </p:tavLst>
                                    </p:anim>
                                    <p:anim calcmode="lin" valueType="num">
                                      <p:cBhvr additive="base">
                                        <p:cTn id="45" dur="500" fill="hold"/>
                                        <p:tgtEl>
                                          <p:spTgt spid="318484"/>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2" fill="hold" nodeType="clickEffect">
                                  <p:stCondLst>
                                    <p:cond delay="0"/>
                                  </p:stCondLst>
                                  <p:childTnLst>
                                    <p:set>
                                      <p:cBhvr>
                                        <p:cTn id="49" dur="1" fill="hold">
                                          <p:stCondLst>
                                            <p:cond delay="0"/>
                                          </p:stCondLst>
                                        </p:cTn>
                                        <p:tgtEl>
                                          <p:spTgt spid="4"/>
                                        </p:tgtEl>
                                        <p:attrNameLst>
                                          <p:attrName>style.visibility</p:attrName>
                                        </p:attrNameLst>
                                      </p:cBhvr>
                                      <p:to>
                                        <p:strVal val="visible"/>
                                      </p:to>
                                    </p:set>
                                    <p:anim calcmode="lin" valueType="num">
                                      <p:cBhvr additive="base">
                                        <p:cTn id="50" dur="500" fill="hold"/>
                                        <p:tgtEl>
                                          <p:spTgt spid="4"/>
                                        </p:tgtEl>
                                        <p:attrNameLst>
                                          <p:attrName>ppt_x</p:attrName>
                                        </p:attrNameLst>
                                      </p:cBhvr>
                                      <p:tavLst>
                                        <p:tav tm="0">
                                          <p:val>
                                            <p:strVal val="1+#ppt_w/2"/>
                                          </p:val>
                                        </p:tav>
                                        <p:tav tm="100000">
                                          <p:val>
                                            <p:strVal val="#ppt_x"/>
                                          </p:val>
                                        </p:tav>
                                      </p:tavLst>
                                    </p:anim>
                                    <p:anim calcmode="lin" valueType="num">
                                      <p:cBhvr additive="base">
                                        <p:cTn id="51"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469" grpId="0" build="p"/>
      <p:bldP spid="318482" grpId="0" animBg="1"/>
      <p:bldP spid="318483" grpId="0"/>
      <p:bldP spid="31848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3474" name="灯片编号占位符 5"/>
          <p:cNvSpPr txBox="1">
            <a:spLocks noGrp="1"/>
          </p:cNvSpPr>
          <p:nvPr/>
        </p:nvSpPr>
        <p:spPr>
          <a:xfrm>
            <a:off x="6553200" y="6381750"/>
            <a:ext cx="2286000" cy="295275"/>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rgbClr val="002699"/>
                </a:solidFill>
              </a:rPr>
            </a:fld>
            <a:endParaRPr lang="en-US" altLang="zh-CN" sz="1400" b="1" dirty="0">
              <a:solidFill>
                <a:srgbClr val="002699"/>
              </a:solidFill>
            </a:endParaRPr>
          </a:p>
        </p:txBody>
      </p:sp>
      <p:sp>
        <p:nvSpPr>
          <p:cNvPr id="233475" name="Rectangle 2"/>
          <p:cNvSpPr>
            <a:spLocks noGrp="1" noRot="1"/>
          </p:cNvSpPr>
          <p:nvPr>
            <p:ph type="title" idx="4294967295"/>
          </p:nvPr>
        </p:nvSpPr>
        <p:spPr>
          <a:xfrm>
            <a:off x="228600" y="152400"/>
            <a:ext cx="4797425" cy="655638"/>
          </a:xfrm>
          <a:ln/>
        </p:spPr>
        <p:txBody>
          <a:bodyPr vert="horz" wrap="square" lIns="91440" tIns="45720" rIns="91440" bIns="45720" anchor="ctr" anchorCtr="0"/>
          <a:p>
            <a:pPr eaLnBrk="1" hangingPunct="1"/>
            <a:r>
              <a:rPr lang="zh-CN" altLang="en-US" sz="3600" b="1" dirty="0"/>
              <a:t>信号流图的常用术语：</a:t>
            </a:r>
            <a:endParaRPr lang="zh-CN" altLang="en-US" sz="3600" b="1" dirty="0"/>
          </a:p>
        </p:txBody>
      </p:sp>
      <p:sp>
        <p:nvSpPr>
          <p:cNvPr id="320516" name="Text Box 4"/>
          <p:cNvSpPr txBox="1"/>
          <p:nvPr/>
        </p:nvSpPr>
        <p:spPr>
          <a:xfrm>
            <a:off x="304800" y="747713"/>
            <a:ext cx="2395538"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
                <a:schemeClr val="folHlink"/>
              </a:buClr>
              <a:buSzPct val="60000"/>
              <a:buNone/>
            </a:pPr>
            <a:r>
              <a:rPr lang="zh-CN" altLang="en-US" b="1" dirty="0">
                <a:latin typeface="Tahoma" panose="020B0604030504040204" pitchFamily="34" charset="0"/>
              </a:rPr>
              <a:t>输入节点：</a:t>
            </a:r>
            <a:endParaRPr lang="zh-CN" altLang="en-US" b="1" dirty="0">
              <a:latin typeface="Tahoma" panose="020B0604030504040204" pitchFamily="34" charset="0"/>
            </a:endParaRPr>
          </a:p>
        </p:txBody>
      </p:sp>
      <p:sp>
        <p:nvSpPr>
          <p:cNvPr id="320517" name="Text Box 5"/>
          <p:cNvSpPr txBox="1"/>
          <p:nvPr/>
        </p:nvSpPr>
        <p:spPr>
          <a:xfrm>
            <a:off x="2209800" y="815975"/>
            <a:ext cx="6934200" cy="9683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lnSpc>
                <a:spcPct val="90000"/>
              </a:lnSpc>
              <a:buClr>
                <a:schemeClr val="folHlink"/>
              </a:buClr>
              <a:buSzPct val="60000"/>
              <a:buNone/>
            </a:pPr>
            <a:r>
              <a:rPr lang="zh-CN" altLang="en-US" b="1" dirty="0">
                <a:latin typeface="Tahoma" panose="020B0604030504040204" pitchFamily="34" charset="0"/>
              </a:rPr>
              <a:t>只有输出支路的节点，它一般表示系统的输入变量。</a:t>
            </a:r>
            <a:endParaRPr lang="zh-CN" altLang="en-US" b="1" dirty="0">
              <a:latin typeface="Tahoma" panose="020B0604030504040204" pitchFamily="34" charset="0"/>
            </a:endParaRPr>
          </a:p>
        </p:txBody>
      </p:sp>
      <p:sp>
        <p:nvSpPr>
          <p:cNvPr id="320518" name="Text Box 6"/>
          <p:cNvSpPr txBox="1"/>
          <p:nvPr/>
        </p:nvSpPr>
        <p:spPr>
          <a:xfrm>
            <a:off x="76200" y="1482725"/>
            <a:ext cx="2840038" cy="5302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lnSpc>
                <a:spcPct val="90000"/>
              </a:lnSpc>
              <a:buClr>
                <a:schemeClr val="folHlink"/>
              </a:buClr>
              <a:buSzPct val="60000"/>
              <a:buNone/>
            </a:pPr>
            <a:r>
              <a:rPr lang="en-US" altLang="zh-CN" b="1" dirty="0">
                <a:solidFill>
                  <a:srgbClr val="CC0000"/>
                </a:solidFill>
                <a:latin typeface="Tahoma" panose="020B0604030504040204" pitchFamily="34" charset="0"/>
              </a:rPr>
              <a:t>  </a:t>
            </a:r>
            <a:r>
              <a:rPr lang="zh-CN" altLang="en-US" b="1" dirty="0">
                <a:latin typeface="Tahoma" panose="020B0604030504040204" pitchFamily="34" charset="0"/>
              </a:rPr>
              <a:t>输出节点：</a:t>
            </a:r>
            <a:endParaRPr lang="zh-CN" altLang="en-US" b="1" dirty="0">
              <a:latin typeface="Tahoma" panose="020B0604030504040204" pitchFamily="34" charset="0"/>
            </a:endParaRPr>
          </a:p>
        </p:txBody>
      </p:sp>
      <p:sp>
        <p:nvSpPr>
          <p:cNvPr id="320519" name="Text Box 8"/>
          <p:cNvSpPr txBox="1"/>
          <p:nvPr/>
        </p:nvSpPr>
        <p:spPr>
          <a:xfrm>
            <a:off x="2209800" y="1403350"/>
            <a:ext cx="6629400" cy="10668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buClr>
                <a:schemeClr val="folHlink"/>
              </a:buClr>
              <a:buSzPct val="60000"/>
              <a:buNone/>
            </a:pPr>
            <a:r>
              <a:rPr lang="zh-CN" altLang="en-US" b="1" dirty="0">
                <a:latin typeface="Tahoma" panose="020B0604030504040204" pitchFamily="34" charset="0"/>
              </a:rPr>
              <a:t>只有输入支路的节点称为输出节点，它一般表示系统的输出变量。</a:t>
            </a:r>
            <a:endParaRPr lang="zh-CN" altLang="en-US" b="1" dirty="0">
              <a:latin typeface="Tahoma" panose="020B0604030504040204" pitchFamily="34" charset="0"/>
            </a:endParaRPr>
          </a:p>
        </p:txBody>
      </p:sp>
      <p:sp>
        <p:nvSpPr>
          <p:cNvPr id="320520" name="Text Box 9"/>
          <p:cNvSpPr txBox="1"/>
          <p:nvPr/>
        </p:nvSpPr>
        <p:spPr>
          <a:xfrm>
            <a:off x="304800" y="2043113"/>
            <a:ext cx="2538413"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
                <a:schemeClr val="folHlink"/>
              </a:buClr>
              <a:buSzPct val="60000"/>
              <a:buNone/>
            </a:pPr>
            <a:r>
              <a:rPr lang="zh-CN" altLang="en-US" b="1" dirty="0">
                <a:latin typeface="Tahoma" panose="020B0604030504040204" pitchFamily="34" charset="0"/>
              </a:rPr>
              <a:t>混合节点：</a:t>
            </a:r>
            <a:endParaRPr lang="zh-CN" altLang="en-US" b="1" dirty="0">
              <a:latin typeface="Tahoma" panose="020B0604030504040204" pitchFamily="34" charset="0"/>
            </a:endParaRPr>
          </a:p>
        </p:txBody>
      </p:sp>
      <p:sp>
        <p:nvSpPr>
          <p:cNvPr id="320521" name="Text Box 10"/>
          <p:cNvSpPr txBox="1"/>
          <p:nvPr/>
        </p:nvSpPr>
        <p:spPr>
          <a:xfrm>
            <a:off x="2209800" y="2012950"/>
            <a:ext cx="6934200" cy="10668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buClr>
                <a:schemeClr val="folHlink"/>
              </a:buClr>
              <a:buSzPct val="60000"/>
              <a:buNone/>
            </a:pPr>
            <a:r>
              <a:rPr lang="zh-CN" altLang="en-US" b="1" dirty="0">
                <a:latin typeface="Tahoma" panose="020B0604030504040204" pitchFamily="34" charset="0"/>
              </a:rPr>
              <a:t>既有输入支路又有输出支路的节点称为混合节点。</a:t>
            </a:r>
            <a:endParaRPr lang="zh-CN" altLang="en-US" b="1" dirty="0">
              <a:latin typeface="Tahoma" panose="020B0604030504040204" pitchFamily="34" charset="0"/>
            </a:endParaRPr>
          </a:p>
        </p:txBody>
      </p:sp>
      <p:sp>
        <p:nvSpPr>
          <p:cNvPr id="320522" name="Text Box 12"/>
          <p:cNvSpPr txBox="1"/>
          <p:nvPr/>
        </p:nvSpPr>
        <p:spPr>
          <a:xfrm>
            <a:off x="304800" y="2728913"/>
            <a:ext cx="1674813"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
                <a:schemeClr val="folHlink"/>
              </a:buClr>
              <a:buSzPct val="60000"/>
              <a:buNone/>
            </a:pPr>
            <a:r>
              <a:rPr lang="zh-CN" altLang="en-US" b="1" dirty="0">
                <a:latin typeface="Tahoma" panose="020B0604030504040204" pitchFamily="34" charset="0"/>
              </a:rPr>
              <a:t>通路：</a:t>
            </a:r>
            <a:endParaRPr lang="zh-CN" altLang="en-US" b="1" dirty="0">
              <a:latin typeface="Tahoma" panose="020B0604030504040204" pitchFamily="34" charset="0"/>
            </a:endParaRPr>
          </a:p>
        </p:txBody>
      </p:sp>
      <p:sp>
        <p:nvSpPr>
          <p:cNvPr id="320523" name="Text Box 13"/>
          <p:cNvSpPr txBox="1"/>
          <p:nvPr/>
        </p:nvSpPr>
        <p:spPr>
          <a:xfrm>
            <a:off x="1371600" y="2743200"/>
            <a:ext cx="7543800" cy="10668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buClr>
                <a:schemeClr val="folHlink"/>
              </a:buClr>
              <a:buSzPct val="60000"/>
              <a:buNone/>
            </a:pPr>
            <a:r>
              <a:rPr lang="zh-CN" altLang="en-US" b="1" dirty="0">
                <a:latin typeface="Tahoma" panose="020B0604030504040204" pitchFamily="34" charset="0"/>
              </a:rPr>
              <a:t>从某一节点开始沿支路箭头方向经过各相连支路到另一节点所构成的路径称为通路。</a:t>
            </a:r>
            <a:endParaRPr lang="zh-CN" altLang="en-US" b="1" dirty="0">
              <a:latin typeface="Tahoma" panose="020B0604030504040204" pitchFamily="34" charset="0"/>
            </a:endParaRPr>
          </a:p>
        </p:txBody>
      </p:sp>
      <p:sp>
        <p:nvSpPr>
          <p:cNvPr id="320524" name="Text Box 15"/>
          <p:cNvSpPr txBox="1"/>
          <p:nvPr/>
        </p:nvSpPr>
        <p:spPr>
          <a:xfrm>
            <a:off x="304800" y="3414713"/>
            <a:ext cx="2538413"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
                <a:schemeClr val="folHlink"/>
              </a:buClr>
              <a:buSzPct val="60000"/>
              <a:buNone/>
            </a:pPr>
            <a:r>
              <a:rPr lang="zh-CN" altLang="en-US" b="1" dirty="0">
                <a:latin typeface="Tahoma" panose="020B0604030504040204" pitchFamily="34" charset="0"/>
              </a:rPr>
              <a:t>前向通路：</a:t>
            </a:r>
            <a:endParaRPr lang="zh-CN" altLang="en-US" b="1" dirty="0">
              <a:latin typeface="Tahoma" panose="020B0604030504040204" pitchFamily="34" charset="0"/>
            </a:endParaRPr>
          </a:p>
        </p:txBody>
      </p:sp>
      <p:sp>
        <p:nvSpPr>
          <p:cNvPr id="320525" name="Text Box 16"/>
          <p:cNvSpPr txBox="1"/>
          <p:nvPr/>
        </p:nvSpPr>
        <p:spPr>
          <a:xfrm>
            <a:off x="2209800" y="3460750"/>
            <a:ext cx="6934200" cy="21955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buClr>
                <a:schemeClr val="folHlink"/>
              </a:buClr>
              <a:buSzPct val="60000"/>
              <a:buNone/>
            </a:pPr>
            <a:r>
              <a:rPr lang="zh-CN" altLang="en-US" b="1" dirty="0">
                <a:latin typeface="宋体" panose="02010600030101010101" pitchFamily="2" charset="-122"/>
              </a:rPr>
              <a:t>是指从输入节点开始并终止于输出节点且与其它节点相交不多于一次的通路。 </a:t>
            </a:r>
            <a:endParaRPr lang="zh-CN" altLang="en-US" b="1" dirty="0">
              <a:latin typeface="宋体" panose="02010600030101010101" pitchFamily="2" charset="-122"/>
            </a:endParaRPr>
          </a:p>
          <a:p>
            <a:pPr marL="0" lvl="0" indent="0" eaLnBrk="1" hangingPunct="1">
              <a:spcBef>
                <a:spcPct val="50000"/>
              </a:spcBef>
              <a:buClr>
                <a:schemeClr val="folHlink"/>
              </a:buClr>
              <a:buSzPct val="60000"/>
              <a:buNone/>
            </a:pPr>
            <a:endParaRPr lang="en-US" altLang="zh-CN" sz="2800" b="1" dirty="0">
              <a:latin typeface="宋体" panose="02010600030101010101" pitchFamily="2" charset="-122"/>
            </a:endParaRPr>
          </a:p>
        </p:txBody>
      </p:sp>
      <p:sp>
        <p:nvSpPr>
          <p:cNvPr id="320526" name="Text Box 17"/>
          <p:cNvSpPr txBox="1"/>
          <p:nvPr/>
        </p:nvSpPr>
        <p:spPr>
          <a:xfrm>
            <a:off x="304800" y="4176713"/>
            <a:ext cx="1746250"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
                <a:schemeClr val="folHlink"/>
              </a:buClr>
              <a:buSzPct val="60000"/>
              <a:buNone/>
            </a:pPr>
            <a:r>
              <a:rPr lang="zh-CN" altLang="en-US" b="1" dirty="0">
                <a:latin typeface="Tahoma" panose="020B0604030504040204" pitchFamily="34" charset="0"/>
              </a:rPr>
              <a:t>回路：</a:t>
            </a:r>
            <a:endParaRPr lang="zh-CN" altLang="en-US" b="1" dirty="0">
              <a:latin typeface="Tahoma" panose="020B0604030504040204" pitchFamily="34" charset="0"/>
            </a:endParaRPr>
          </a:p>
        </p:txBody>
      </p:sp>
      <p:sp>
        <p:nvSpPr>
          <p:cNvPr id="320527" name="Text Box 18"/>
          <p:cNvSpPr txBox="1"/>
          <p:nvPr/>
        </p:nvSpPr>
        <p:spPr>
          <a:xfrm>
            <a:off x="1371600" y="4171950"/>
            <a:ext cx="7772400" cy="15541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
                <a:schemeClr val="folHlink"/>
              </a:buClr>
              <a:buSzPct val="60000"/>
              <a:buNone/>
            </a:pPr>
            <a:r>
              <a:rPr lang="zh-CN" altLang="en-US" b="1" dirty="0">
                <a:latin typeface="Tahoma" panose="020B0604030504040204" pitchFamily="34" charset="0"/>
              </a:rPr>
              <a:t>如果通路的终点就是通路的起点，并且与任何其它节点相交不多于一次的通路称为回路。</a:t>
            </a:r>
            <a:endParaRPr lang="zh-CN" altLang="en-US" b="1" dirty="0">
              <a:latin typeface="Tahoma" panose="020B0604030504040204" pitchFamily="34" charset="0"/>
            </a:endParaRPr>
          </a:p>
        </p:txBody>
      </p:sp>
      <p:sp>
        <p:nvSpPr>
          <p:cNvPr id="320528" name="Text Box 19"/>
          <p:cNvSpPr txBox="1"/>
          <p:nvPr/>
        </p:nvSpPr>
        <p:spPr>
          <a:xfrm>
            <a:off x="228600" y="4908550"/>
            <a:ext cx="2903538"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
                <a:schemeClr val="folHlink"/>
              </a:buClr>
              <a:buSzPct val="60000"/>
              <a:buNone/>
            </a:pPr>
            <a:r>
              <a:rPr lang="zh-CN" altLang="en-US" b="1" dirty="0">
                <a:latin typeface="Tahoma" panose="020B0604030504040204" pitchFamily="34" charset="0"/>
              </a:rPr>
              <a:t>不接触回路：</a:t>
            </a:r>
            <a:endParaRPr lang="zh-CN" altLang="en-US" b="1" dirty="0">
              <a:latin typeface="Tahoma" panose="020B0604030504040204" pitchFamily="34" charset="0"/>
            </a:endParaRPr>
          </a:p>
        </p:txBody>
      </p:sp>
      <p:sp>
        <p:nvSpPr>
          <p:cNvPr id="320529" name="Text Box 20"/>
          <p:cNvSpPr txBox="1"/>
          <p:nvPr/>
        </p:nvSpPr>
        <p:spPr>
          <a:xfrm>
            <a:off x="2438400" y="4908550"/>
            <a:ext cx="6934200" cy="15541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
                <a:schemeClr val="folHlink"/>
              </a:buClr>
              <a:buSzPct val="60000"/>
              <a:buNone/>
            </a:pPr>
            <a:r>
              <a:rPr lang="zh-CN" altLang="en-US" b="1" dirty="0">
                <a:latin typeface="Tahoma" panose="020B0604030504040204" pitchFamily="34" charset="0"/>
              </a:rPr>
              <a:t>如果一信号流图有多个回路，各回路之间没有任何公共节点，则称为不接触回路，反之称为接触回路。</a:t>
            </a:r>
            <a:endParaRPr lang="zh-CN" altLang="en-US" b="1" dirty="0">
              <a:latin typeface="Tahom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0516"/>
                                        </p:tgtEl>
                                        <p:attrNameLst>
                                          <p:attrName>style.visibility</p:attrName>
                                        </p:attrNameLst>
                                      </p:cBhvr>
                                      <p:to>
                                        <p:strVal val="visible"/>
                                      </p:to>
                                    </p:set>
                                    <p:anim calcmode="lin" valueType="num">
                                      <p:cBhvr additive="base">
                                        <p:cTn id="7" dur="500" fill="hold"/>
                                        <p:tgtEl>
                                          <p:spTgt spid="320516"/>
                                        </p:tgtEl>
                                        <p:attrNameLst>
                                          <p:attrName>ppt_x</p:attrName>
                                        </p:attrNameLst>
                                      </p:cBhvr>
                                      <p:tavLst>
                                        <p:tav tm="0">
                                          <p:val>
                                            <p:strVal val="0-#ppt_w/2"/>
                                          </p:val>
                                        </p:tav>
                                        <p:tav tm="100000">
                                          <p:val>
                                            <p:strVal val="#ppt_x"/>
                                          </p:val>
                                        </p:tav>
                                      </p:tavLst>
                                    </p:anim>
                                    <p:anim calcmode="lin" valueType="num">
                                      <p:cBhvr additive="base">
                                        <p:cTn id="8" dur="500" fill="hold"/>
                                        <p:tgtEl>
                                          <p:spTgt spid="3205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320517"/>
                                        </p:tgtEl>
                                        <p:attrNameLst>
                                          <p:attrName>style.visibility</p:attrName>
                                        </p:attrNameLst>
                                      </p:cBhvr>
                                      <p:to>
                                        <p:strVal val="visible"/>
                                      </p:to>
                                    </p:set>
                                    <p:animEffect transition="in" filter="box(in)">
                                      <p:cBhvr>
                                        <p:cTn id="13" dur="500"/>
                                        <p:tgtEl>
                                          <p:spTgt spid="320517"/>
                                        </p:tgtEl>
                                      </p:cBhvr>
                                    </p:animEffect>
                                  </p:childTnLst>
                                  <p:subTnLst>
                                    <p:set>
                                      <p:cBhvr override="childStyle">
                                        <p:cTn dur="1" fill="hold" display="0" masterRel="nextClick" afterEffect="1"/>
                                        <p:tgtEl>
                                          <p:spTgt spid="320517"/>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320518"/>
                                        </p:tgtEl>
                                        <p:attrNameLst>
                                          <p:attrName>style.visibility</p:attrName>
                                        </p:attrNameLst>
                                      </p:cBhvr>
                                      <p:to>
                                        <p:strVal val="visible"/>
                                      </p:to>
                                    </p:set>
                                    <p:anim calcmode="lin" valueType="num">
                                      <p:cBhvr additive="base">
                                        <p:cTn id="18" dur="500" fill="hold"/>
                                        <p:tgtEl>
                                          <p:spTgt spid="320518"/>
                                        </p:tgtEl>
                                        <p:attrNameLst>
                                          <p:attrName>ppt_x</p:attrName>
                                        </p:attrNameLst>
                                      </p:cBhvr>
                                      <p:tavLst>
                                        <p:tav tm="0">
                                          <p:val>
                                            <p:strVal val="0-#ppt_w/2"/>
                                          </p:val>
                                        </p:tav>
                                        <p:tav tm="100000">
                                          <p:val>
                                            <p:strVal val="#ppt_x"/>
                                          </p:val>
                                        </p:tav>
                                      </p:tavLst>
                                    </p:anim>
                                    <p:anim calcmode="lin" valueType="num">
                                      <p:cBhvr additive="base">
                                        <p:cTn id="19" dur="500" fill="hold"/>
                                        <p:tgtEl>
                                          <p:spTgt spid="320518"/>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320519"/>
                                        </p:tgtEl>
                                        <p:attrNameLst>
                                          <p:attrName>style.visibility</p:attrName>
                                        </p:attrNameLst>
                                      </p:cBhvr>
                                      <p:to>
                                        <p:strVal val="visible"/>
                                      </p:to>
                                    </p:set>
                                    <p:animEffect transition="in" filter="box(in)">
                                      <p:cBhvr>
                                        <p:cTn id="24" dur="500"/>
                                        <p:tgtEl>
                                          <p:spTgt spid="320519"/>
                                        </p:tgtEl>
                                      </p:cBhvr>
                                    </p:animEffect>
                                  </p:childTnLst>
                                  <p:subTnLst>
                                    <p:set>
                                      <p:cBhvr override="childStyle">
                                        <p:cTn dur="1" fill="hold" display="0" masterRel="nextClick" afterEffect="1"/>
                                        <p:tgtEl>
                                          <p:spTgt spid="320519"/>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320520"/>
                                        </p:tgtEl>
                                        <p:attrNameLst>
                                          <p:attrName>style.visibility</p:attrName>
                                        </p:attrNameLst>
                                      </p:cBhvr>
                                      <p:to>
                                        <p:strVal val="visible"/>
                                      </p:to>
                                    </p:set>
                                    <p:anim calcmode="lin" valueType="num">
                                      <p:cBhvr additive="base">
                                        <p:cTn id="29" dur="500" fill="hold"/>
                                        <p:tgtEl>
                                          <p:spTgt spid="320520"/>
                                        </p:tgtEl>
                                        <p:attrNameLst>
                                          <p:attrName>ppt_x</p:attrName>
                                        </p:attrNameLst>
                                      </p:cBhvr>
                                      <p:tavLst>
                                        <p:tav tm="0">
                                          <p:val>
                                            <p:strVal val="0-#ppt_w/2"/>
                                          </p:val>
                                        </p:tav>
                                        <p:tav tm="100000">
                                          <p:val>
                                            <p:strVal val="#ppt_x"/>
                                          </p:val>
                                        </p:tav>
                                      </p:tavLst>
                                    </p:anim>
                                    <p:anim calcmode="lin" valueType="num">
                                      <p:cBhvr additive="base">
                                        <p:cTn id="30" dur="500" fill="hold"/>
                                        <p:tgtEl>
                                          <p:spTgt spid="320520"/>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grpId="0" nodeType="clickEffect">
                                  <p:stCondLst>
                                    <p:cond delay="0"/>
                                  </p:stCondLst>
                                  <p:childTnLst>
                                    <p:set>
                                      <p:cBhvr>
                                        <p:cTn id="34" dur="1" fill="hold">
                                          <p:stCondLst>
                                            <p:cond delay="0"/>
                                          </p:stCondLst>
                                        </p:cTn>
                                        <p:tgtEl>
                                          <p:spTgt spid="320521"/>
                                        </p:tgtEl>
                                        <p:attrNameLst>
                                          <p:attrName>style.visibility</p:attrName>
                                        </p:attrNameLst>
                                      </p:cBhvr>
                                      <p:to>
                                        <p:strVal val="visible"/>
                                      </p:to>
                                    </p:set>
                                    <p:animEffect transition="in" filter="box(in)">
                                      <p:cBhvr>
                                        <p:cTn id="35" dur="500"/>
                                        <p:tgtEl>
                                          <p:spTgt spid="320521"/>
                                        </p:tgtEl>
                                      </p:cBhvr>
                                    </p:animEffect>
                                  </p:childTnLst>
                                  <p:subTnLst>
                                    <p:set>
                                      <p:cBhvr override="childStyle">
                                        <p:cTn dur="1" fill="hold" display="0" masterRel="nextClick" afterEffect="1"/>
                                        <p:tgtEl>
                                          <p:spTgt spid="320521"/>
                                        </p:tgtEl>
                                        <p:attrNameLst>
                                          <p:attrName>style.visibility</p:attrName>
                                        </p:attrNameLst>
                                      </p:cBhvr>
                                      <p:to>
                                        <p:strVal val="hidden"/>
                                      </p:to>
                                    </p:set>
                                  </p:sub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320522"/>
                                        </p:tgtEl>
                                        <p:attrNameLst>
                                          <p:attrName>style.visibility</p:attrName>
                                        </p:attrNameLst>
                                      </p:cBhvr>
                                      <p:to>
                                        <p:strVal val="visible"/>
                                      </p:to>
                                    </p:set>
                                    <p:anim calcmode="lin" valueType="num">
                                      <p:cBhvr additive="base">
                                        <p:cTn id="40" dur="500" fill="hold"/>
                                        <p:tgtEl>
                                          <p:spTgt spid="320522"/>
                                        </p:tgtEl>
                                        <p:attrNameLst>
                                          <p:attrName>ppt_x</p:attrName>
                                        </p:attrNameLst>
                                      </p:cBhvr>
                                      <p:tavLst>
                                        <p:tav tm="0">
                                          <p:val>
                                            <p:strVal val="0-#ppt_w/2"/>
                                          </p:val>
                                        </p:tav>
                                        <p:tav tm="100000">
                                          <p:val>
                                            <p:strVal val="#ppt_x"/>
                                          </p:val>
                                        </p:tav>
                                      </p:tavLst>
                                    </p:anim>
                                    <p:anim calcmode="lin" valueType="num">
                                      <p:cBhvr additive="base">
                                        <p:cTn id="41" dur="500" fill="hold"/>
                                        <p:tgtEl>
                                          <p:spTgt spid="320522"/>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 presetClass="entr" presetSubtype="16" fill="hold" grpId="0" nodeType="clickEffect">
                                  <p:stCondLst>
                                    <p:cond delay="0"/>
                                  </p:stCondLst>
                                  <p:childTnLst>
                                    <p:set>
                                      <p:cBhvr>
                                        <p:cTn id="45" dur="1" fill="hold">
                                          <p:stCondLst>
                                            <p:cond delay="0"/>
                                          </p:stCondLst>
                                        </p:cTn>
                                        <p:tgtEl>
                                          <p:spTgt spid="320523"/>
                                        </p:tgtEl>
                                        <p:attrNameLst>
                                          <p:attrName>style.visibility</p:attrName>
                                        </p:attrNameLst>
                                      </p:cBhvr>
                                      <p:to>
                                        <p:strVal val="visible"/>
                                      </p:to>
                                    </p:set>
                                    <p:animEffect transition="in" filter="box(in)">
                                      <p:cBhvr>
                                        <p:cTn id="46" dur="500"/>
                                        <p:tgtEl>
                                          <p:spTgt spid="320523"/>
                                        </p:tgtEl>
                                      </p:cBhvr>
                                    </p:animEffect>
                                  </p:childTnLst>
                                  <p:subTnLst>
                                    <p:set>
                                      <p:cBhvr override="childStyle">
                                        <p:cTn dur="1" fill="hold" display="0" masterRel="nextClick" afterEffect="1"/>
                                        <p:tgtEl>
                                          <p:spTgt spid="320523"/>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320524"/>
                                        </p:tgtEl>
                                        <p:attrNameLst>
                                          <p:attrName>style.visibility</p:attrName>
                                        </p:attrNameLst>
                                      </p:cBhvr>
                                      <p:to>
                                        <p:strVal val="visible"/>
                                      </p:to>
                                    </p:set>
                                    <p:anim calcmode="lin" valueType="num">
                                      <p:cBhvr additive="base">
                                        <p:cTn id="51" dur="500" fill="hold"/>
                                        <p:tgtEl>
                                          <p:spTgt spid="320524"/>
                                        </p:tgtEl>
                                        <p:attrNameLst>
                                          <p:attrName>ppt_x</p:attrName>
                                        </p:attrNameLst>
                                      </p:cBhvr>
                                      <p:tavLst>
                                        <p:tav tm="0">
                                          <p:val>
                                            <p:strVal val="0-#ppt_w/2"/>
                                          </p:val>
                                        </p:tav>
                                        <p:tav tm="100000">
                                          <p:val>
                                            <p:strVal val="#ppt_x"/>
                                          </p:val>
                                        </p:tav>
                                      </p:tavLst>
                                    </p:anim>
                                    <p:anim calcmode="lin" valueType="num">
                                      <p:cBhvr additive="base">
                                        <p:cTn id="52" dur="500" fill="hold"/>
                                        <p:tgtEl>
                                          <p:spTgt spid="320524"/>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 presetClass="entr" presetSubtype="16" fill="hold" grpId="0" nodeType="clickEffect">
                                  <p:stCondLst>
                                    <p:cond delay="0"/>
                                  </p:stCondLst>
                                  <p:childTnLst>
                                    <p:set>
                                      <p:cBhvr>
                                        <p:cTn id="56" dur="1" fill="hold">
                                          <p:stCondLst>
                                            <p:cond delay="0"/>
                                          </p:stCondLst>
                                        </p:cTn>
                                        <p:tgtEl>
                                          <p:spTgt spid="320525"/>
                                        </p:tgtEl>
                                        <p:attrNameLst>
                                          <p:attrName>style.visibility</p:attrName>
                                        </p:attrNameLst>
                                      </p:cBhvr>
                                      <p:to>
                                        <p:strVal val="visible"/>
                                      </p:to>
                                    </p:set>
                                    <p:animEffect transition="in" filter="box(in)">
                                      <p:cBhvr>
                                        <p:cTn id="57" dur="500"/>
                                        <p:tgtEl>
                                          <p:spTgt spid="320525"/>
                                        </p:tgtEl>
                                      </p:cBhvr>
                                    </p:animEffect>
                                  </p:childTnLst>
                                  <p:subTnLst>
                                    <p:set>
                                      <p:cBhvr override="childStyle">
                                        <p:cTn dur="1" fill="hold" display="0" masterRel="nextClick" afterEffect="1"/>
                                        <p:tgtEl>
                                          <p:spTgt spid="320525"/>
                                        </p:tgtEl>
                                        <p:attrNameLst>
                                          <p:attrName>style.visibility</p:attrName>
                                        </p:attrNameLst>
                                      </p:cBhvr>
                                      <p:to>
                                        <p:strVal val="hidden"/>
                                      </p:to>
                                    </p:set>
                                  </p:subTnLst>
                                </p:cTn>
                              </p:par>
                            </p:childTnLst>
                          </p:cTn>
                        </p:par>
                      </p:childTnLst>
                    </p:cTn>
                  </p:par>
                  <p:par>
                    <p:cTn id="58" fill="hold">
                      <p:stCondLst>
                        <p:cond delay="indefinite"/>
                      </p:stCondLst>
                      <p:childTnLst>
                        <p:par>
                          <p:cTn id="59" fill="hold">
                            <p:stCondLst>
                              <p:cond delay="0"/>
                            </p:stCondLst>
                            <p:childTnLst>
                              <p:par>
                                <p:cTn id="60" presetID="2" presetClass="entr" presetSubtype="8" fill="hold" grpId="0" nodeType="clickEffect">
                                  <p:stCondLst>
                                    <p:cond delay="0"/>
                                  </p:stCondLst>
                                  <p:childTnLst>
                                    <p:set>
                                      <p:cBhvr>
                                        <p:cTn id="61" dur="1" fill="hold">
                                          <p:stCondLst>
                                            <p:cond delay="0"/>
                                          </p:stCondLst>
                                        </p:cTn>
                                        <p:tgtEl>
                                          <p:spTgt spid="320526"/>
                                        </p:tgtEl>
                                        <p:attrNameLst>
                                          <p:attrName>style.visibility</p:attrName>
                                        </p:attrNameLst>
                                      </p:cBhvr>
                                      <p:to>
                                        <p:strVal val="visible"/>
                                      </p:to>
                                    </p:set>
                                    <p:anim calcmode="lin" valueType="num">
                                      <p:cBhvr additive="base">
                                        <p:cTn id="62" dur="500" fill="hold"/>
                                        <p:tgtEl>
                                          <p:spTgt spid="320526"/>
                                        </p:tgtEl>
                                        <p:attrNameLst>
                                          <p:attrName>ppt_x</p:attrName>
                                        </p:attrNameLst>
                                      </p:cBhvr>
                                      <p:tavLst>
                                        <p:tav tm="0">
                                          <p:val>
                                            <p:strVal val="0-#ppt_w/2"/>
                                          </p:val>
                                        </p:tav>
                                        <p:tav tm="100000">
                                          <p:val>
                                            <p:strVal val="#ppt_x"/>
                                          </p:val>
                                        </p:tav>
                                      </p:tavLst>
                                    </p:anim>
                                    <p:anim calcmode="lin" valueType="num">
                                      <p:cBhvr additive="base">
                                        <p:cTn id="63" dur="500" fill="hold"/>
                                        <p:tgtEl>
                                          <p:spTgt spid="320526"/>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 presetClass="entr" presetSubtype="16" fill="hold" grpId="0" nodeType="clickEffect">
                                  <p:stCondLst>
                                    <p:cond delay="0"/>
                                  </p:stCondLst>
                                  <p:childTnLst>
                                    <p:set>
                                      <p:cBhvr>
                                        <p:cTn id="67" dur="1" fill="hold">
                                          <p:stCondLst>
                                            <p:cond delay="0"/>
                                          </p:stCondLst>
                                        </p:cTn>
                                        <p:tgtEl>
                                          <p:spTgt spid="320527"/>
                                        </p:tgtEl>
                                        <p:attrNameLst>
                                          <p:attrName>style.visibility</p:attrName>
                                        </p:attrNameLst>
                                      </p:cBhvr>
                                      <p:to>
                                        <p:strVal val="visible"/>
                                      </p:to>
                                    </p:set>
                                    <p:animEffect transition="in" filter="box(in)">
                                      <p:cBhvr>
                                        <p:cTn id="68" dur="500"/>
                                        <p:tgtEl>
                                          <p:spTgt spid="320527"/>
                                        </p:tgtEl>
                                      </p:cBhvr>
                                    </p:animEffect>
                                  </p:childTnLst>
                                  <p:subTnLst>
                                    <p:set>
                                      <p:cBhvr override="childStyle">
                                        <p:cTn dur="1" fill="hold" display="0" masterRel="nextClick" afterEffect="1"/>
                                        <p:tgtEl>
                                          <p:spTgt spid="320527"/>
                                        </p:tgtEl>
                                        <p:attrNameLst>
                                          <p:attrName>style.visibility</p:attrName>
                                        </p:attrNameLst>
                                      </p:cBhvr>
                                      <p:to>
                                        <p:strVal val="hidden"/>
                                      </p:to>
                                    </p:set>
                                  </p:subTnLst>
                                </p:cTn>
                              </p:par>
                            </p:childTnLst>
                          </p:cTn>
                        </p:par>
                      </p:childTnLst>
                    </p:cTn>
                  </p:par>
                  <p:par>
                    <p:cTn id="69" fill="hold">
                      <p:stCondLst>
                        <p:cond delay="indefinite"/>
                      </p:stCondLst>
                      <p:childTnLst>
                        <p:par>
                          <p:cTn id="70" fill="hold">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320528"/>
                                        </p:tgtEl>
                                        <p:attrNameLst>
                                          <p:attrName>style.visibility</p:attrName>
                                        </p:attrNameLst>
                                      </p:cBhvr>
                                      <p:to>
                                        <p:strVal val="visible"/>
                                      </p:to>
                                    </p:set>
                                    <p:anim calcmode="lin" valueType="num">
                                      <p:cBhvr additive="base">
                                        <p:cTn id="73" dur="500" fill="hold"/>
                                        <p:tgtEl>
                                          <p:spTgt spid="320528"/>
                                        </p:tgtEl>
                                        <p:attrNameLst>
                                          <p:attrName>ppt_x</p:attrName>
                                        </p:attrNameLst>
                                      </p:cBhvr>
                                      <p:tavLst>
                                        <p:tav tm="0">
                                          <p:val>
                                            <p:strVal val="0-#ppt_w/2"/>
                                          </p:val>
                                        </p:tav>
                                        <p:tav tm="100000">
                                          <p:val>
                                            <p:strVal val="#ppt_x"/>
                                          </p:val>
                                        </p:tav>
                                      </p:tavLst>
                                    </p:anim>
                                    <p:anim calcmode="lin" valueType="num">
                                      <p:cBhvr additive="base">
                                        <p:cTn id="74" dur="500" fill="hold"/>
                                        <p:tgtEl>
                                          <p:spTgt spid="320528"/>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 presetClass="entr" presetSubtype="16" fill="hold" grpId="0" nodeType="clickEffect">
                                  <p:stCondLst>
                                    <p:cond delay="0"/>
                                  </p:stCondLst>
                                  <p:childTnLst>
                                    <p:set>
                                      <p:cBhvr>
                                        <p:cTn id="78" dur="1" fill="hold">
                                          <p:stCondLst>
                                            <p:cond delay="0"/>
                                          </p:stCondLst>
                                        </p:cTn>
                                        <p:tgtEl>
                                          <p:spTgt spid="320529"/>
                                        </p:tgtEl>
                                        <p:attrNameLst>
                                          <p:attrName>style.visibility</p:attrName>
                                        </p:attrNameLst>
                                      </p:cBhvr>
                                      <p:to>
                                        <p:strVal val="visible"/>
                                      </p:to>
                                    </p:set>
                                    <p:animEffect transition="in" filter="box(in)">
                                      <p:cBhvr>
                                        <p:cTn id="79" dur="500"/>
                                        <p:tgtEl>
                                          <p:spTgt spid="320529"/>
                                        </p:tgtEl>
                                      </p:cBhvr>
                                    </p:animEffect>
                                  </p:childTnLst>
                                  <p:subTnLst>
                                    <p:set>
                                      <p:cBhvr override="childStyle">
                                        <p:cTn dur="1" fill="hold" display="0" masterRel="nextClick" afterEffect="1"/>
                                        <p:tgtEl>
                                          <p:spTgt spid="32052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16" grpId="0"/>
      <p:bldP spid="320517" grpId="0"/>
      <p:bldP spid="320518" grpId="0"/>
      <p:bldP spid="320519" grpId="0"/>
      <p:bldP spid="320520" grpId="0"/>
      <p:bldP spid="320521" grpId="0"/>
      <p:bldP spid="320522" grpId="0"/>
      <p:bldP spid="320523" grpId="0"/>
      <p:bldP spid="320524" grpId="0"/>
      <p:bldP spid="320525" grpId="0"/>
      <p:bldP spid="320526" grpId="0"/>
      <p:bldP spid="320527" grpId="0"/>
      <p:bldP spid="320528" grpId="0"/>
      <p:bldP spid="320529"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22"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graphicFrame>
        <p:nvGraphicFramePr>
          <p:cNvPr id="235523" name="Object 2"/>
          <p:cNvGraphicFramePr>
            <a:graphicFrameLocks noChangeAspect="1"/>
          </p:cNvGraphicFramePr>
          <p:nvPr/>
        </p:nvGraphicFramePr>
        <p:xfrm>
          <a:off x="323850" y="476250"/>
          <a:ext cx="8496300" cy="1398588"/>
        </p:xfrm>
        <a:graphic>
          <a:graphicData uri="http://schemas.openxmlformats.org/presentationml/2006/ole">
            <mc:AlternateContent xmlns:mc="http://schemas.openxmlformats.org/markup-compatibility/2006">
              <mc:Choice xmlns:v="urn:schemas-microsoft-com:vml" Requires="v">
                <p:oleObj spid="_x0000_s3516" name="" r:id="rId1" imgW="3590925" imgH="600075" progId="Visio.Drawing.11">
                  <p:embed/>
                </p:oleObj>
              </mc:Choice>
              <mc:Fallback>
                <p:oleObj name="" r:id="rId1" imgW="3590925" imgH="600075" progId="Visio.Drawing.11">
                  <p:embed/>
                  <p:pic>
                    <p:nvPicPr>
                      <p:cNvPr id="0" name="图片 3515"/>
                      <p:cNvPicPr/>
                      <p:nvPr/>
                    </p:nvPicPr>
                    <p:blipFill>
                      <a:blip r:embed="rId2"/>
                      <a:stretch>
                        <a:fillRect/>
                      </a:stretch>
                    </p:blipFill>
                    <p:spPr>
                      <a:xfrm>
                        <a:off x="323850" y="476250"/>
                        <a:ext cx="8496300" cy="1398588"/>
                      </a:xfrm>
                      <a:prstGeom prst="rect">
                        <a:avLst/>
                      </a:prstGeom>
                      <a:noFill/>
                      <a:ln w="38100">
                        <a:noFill/>
                        <a:miter/>
                      </a:ln>
                    </p:spPr>
                  </p:pic>
                </p:oleObj>
              </mc:Fallback>
            </mc:AlternateContent>
          </a:graphicData>
        </a:graphic>
      </p:graphicFrame>
      <p:sp>
        <p:nvSpPr>
          <p:cNvPr id="235524" name="Text Box 3"/>
          <p:cNvSpPr txBox="1"/>
          <p:nvPr/>
        </p:nvSpPr>
        <p:spPr>
          <a:xfrm>
            <a:off x="323850" y="1916113"/>
            <a:ext cx="1511300" cy="519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sz="2800" b="1" dirty="0"/>
              <a:t>图中：</a:t>
            </a:r>
            <a:endParaRPr lang="zh-CN" altLang="en-US" sz="2800" b="1" dirty="0"/>
          </a:p>
        </p:txBody>
      </p:sp>
      <p:grpSp>
        <p:nvGrpSpPr>
          <p:cNvPr id="2" name="Group 5"/>
          <p:cNvGrpSpPr/>
          <p:nvPr/>
        </p:nvGrpSpPr>
        <p:grpSpPr>
          <a:xfrm>
            <a:off x="611188" y="2492375"/>
            <a:ext cx="7921625" cy="3538538"/>
            <a:chOff x="0" y="0"/>
            <a:chExt cx="4990" cy="2229"/>
          </a:xfrm>
        </p:grpSpPr>
        <p:sp>
          <p:nvSpPr>
            <p:cNvPr id="235531" name="Text Box 15"/>
            <p:cNvSpPr txBox="1"/>
            <p:nvPr/>
          </p:nvSpPr>
          <p:spPr>
            <a:xfrm>
              <a:off x="0" y="0"/>
              <a:ext cx="4899" cy="7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en-US" altLang="zh-CN" sz="2800" b="1" i="1" dirty="0">
                  <a:latin typeface="Times New Roman" panose="02020603050405020304" pitchFamily="18" charset="0"/>
                </a:rPr>
                <a:t>x</a:t>
              </a:r>
              <a:r>
                <a:rPr lang="en-US" altLang="zh-CN" sz="2800" b="1" baseline="-25000" dirty="0">
                  <a:latin typeface="Times New Roman" panose="02020603050405020304" pitchFamily="18" charset="0"/>
                </a:rPr>
                <a:t>0</a:t>
              </a:r>
              <a:r>
                <a:rPr lang="zh-CN" altLang="en-US" sz="2800" b="1" dirty="0">
                  <a:latin typeface="Times New Roman" panose="02020603050405020304" pitchFamily="18" charset="0"/>
                </a:rPr>
                <a:t>为输入节点（只有输出支路的节点），</a:t>
              </a:r>
              <a:endParaRPr lang="zh-CN" altLang="en-US" sz="2800" b="1" dirty="0">
                <a:latin typeface="Times New Roman" panose="02020603050405020304" pitchFamily="18" charset="0"/>
              </a:endParaRPr>
            </a:p>
            <a:p>
              <a:pPr marL="0" lvl="0" indent="0" eaLnBrk="1" hangingPunct="1">
                <a:spcBef>
                  <a:spcPct val="50000"/>
                </a:spcBef>
                <a:buClrTx/>
                <a:buSzTx/>
                <a:buFont typeface="Arial" panose="020B0604020202020204" pitchFamily="34" charset="0"/>
                <a:buNone/>
              </a:pPr>
              <a:r>
                <a:rPr lang="en-US" altLang="zh-CN" sz="2800" b="1" i="1" dirty="0">
                  <a:latin typeface="Times New Roman" panose="02020603050405020304" pitchFamily="18" charset="0"/>
                </a:rPr>
                <a:t>x</a:t>
              </a:r>
              <a:r>
                <a:rPr lang="en-US" altLang="zh-CN" sz="2800" b="1" baseline="-25000" dirty="0">
                  <a:latin typeface="Times New Roman" panose="02020603050405020304" pitchFamily="18" charset="0"/>
                </a:rPr>
                <a:t>6</a:t>
              </a:r>
              <a:r>
                <a:rPr lang="zh-CN" altLang="en-US" sz="2800" b="1" dirty="0">
                  <a:latin typeface="Times New Roman" panose="02020603050405020304" pitchFamily="18" charset="0"/>
                </a:rPr>
                <a:t>为输出节点（只有输入支路的节点）。</a:t>
              </a:r>
              <a:endParaRPr lang="zh-CN" altLang="en-US" sz="2800" b="1" dirty="0">
                <a:latin typeface="Times New Roman" panose="02020603050405020304" pitchFamily="18" charset="0"/>
              </a:endParaRPr>
            </a:p>
          </p:txBody>
        </p:sp>
        <p:sp>
          <p:nvSpPr>
            <p:cNvPr id="235532" name="Text Box 16"/>
            <p:cNvSpPr txBox="1"/>
            <p:nvPr/>
          </p:nvSpPr>
          <p:spPr>
            <a:xfrm>
              <a:off x="1" y="807"/>
              <a:ext cx="4898"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en-US" altLang="zh-CN" sz="2800" b="1" i="1" dirty="0">
                  <a:latin typeface="Times New Roman" panose="02020603050405020304" pitchFamily="18" charset="0"/>
                </a:rPr>
                <a:t>x</a:t>
              </a:r>
              <a:r>
                <a:rPr lang="en-US" altLang="zh-CN" sz="2800" b="1" baseline="-25000" dirty="0">
                  <a:latin typeface="Times New Roman" panose="02020603050405020304" pitchFamily="18" charset="0"/>
                </a:rPr>
                <a:t>1</a:t>
              </a:r>
              <a:r>
                <a:rPr lang="en-US" altLang="zh-CN" sz="2800" b="1" dirty="0">
                  <a:latin typeface="Times New Roman" panose="02020603050405020304" pitchFamily="18" charset="0"/>
                </a:rPr>
                <a:t>, </a:t>
              </a:r>
              <a:r>
                <a:rPr lang="en-US" altLang="zh-CN" sz="2800" b="1" i="1" dirty="0">
                  <a:latin typeface="Times New Roman" panose="02020603050405020304" pitchFamily="18" charset="0"/>
                </a:rPr>
                <a:t>x</a:t>
              </a:r>
              <a:r>
                <a:rPr lang="en-US" altLang="zh-CN" sz="2800" b="1" baseline="-25000" dirty="0">
                  <a:latin typeface="Times New Roman" panose="02020603050405020304" pitchFamily="18" charset="0"/>
                </a:rPr>
                <a:t>2</a:t>
              </a:r>
              <a:r>
                <a:rPr lang="en-US" altLang="zh-CN" sz="2800" b="1" dirty="0">
                  <a:latin typeface="Times New Roman" panose="02020603050405020304" pitchFamily="18" charset="0"/>
                </a:rPr>
                <a:t>, </a:t>
              </a:r>
              <a:r>
                <a:rPr lang="en-US" altLang="zh-CN" sz="2800" b="1" i="1" dirty="0">
                  <a:latin typeface="Times New Roman" panose="02020603050405020304" pitchFamily="18" charset="0"/>
                </a:rPr>
                <a:t>x</a:t>
              </a:r>
              <a:r>
                <a:rPr lang="en-US" altLang="zh-CN" sz="2800" b="1" baseline="-25000" dirty="0">
                  <a:latin typeface="Times New Roman" panose="02020603050405020304" pitchFamily="18" charset="0"/>
                </a:rPr>
                <a:t>3</a:t>
              </a:r>
              <a:r>
                <a:rPr lang="en-US" altLang="zh-CN" sz="2800" b="1" dirty="0">
                  <a:latin typeface="Times New Roman" panose="02020603050405020304" pitchFamily="18" charset="0"/>
                </a:rPr>
                <a:t>, </a:t>
              </a:r>
              <a:r>
                <a:rPr lang="en-US" altLang="zh-CN" sz="2800" b="1" i="1" dirty="0">
                  <a:latin typeface="Times New Roman" panose="02020603050405020304" pitchFamily="18" charset="0"/>
                </a:rPr>
                <a:t>x</a:t>
              </a:r>
              <a:r>
                <a:rPr lang="en-US" altLang="zh-CN" sz="2800" b="1" baseline="-25000" dirty="0">
                  <a:latin typeface="Times New Roman" panose="02020603050405020304" pitchFamily="18" charset="0"/>
                </a:rPr>
                <a:t>4</a:t>
              </a:r>
              <a:r>
                <a:rPr lang="zh-CN" altLang="en-US" sz="2800" b="1" dirty="0">
                  <a:latin typeface="Times New Roman" panose="02020603050405020304" pitchFamily="18" charset="0"/>
                </a:rPr>
                <a:t>和</a:t>
              </a:r>
              <a:r>
                <a:rPr lang="en-US" altLang="zh-CN" sz="2800" b="1" i="1" dirty="0">
                  <a:latin typeface="Times New Roman" panose="02020603050405020304" pitchFamily="18" charset="0"/>
                </a:rPr>
                <a:t>x</a:t>
              </a:r>
              <a:r>
                <a:rPr lang="en-US" altLang="zh-CN" sz="2800" b="1" baseline="-25000" dirty="0">
                  <a:latin typeface="Times New Roman" panose="02020603050405020304" pitchFamily="18" charset="0"/>
                </a:rPr>
                <a:t>5</a:t>
              </a:r>
              <a:r>
                <a:rPr lang="zh-CN" altLang="en-US" sz="2800" b="1" dirty="0">
                  <a:latin typeface="Times New Roman" panose="02020603050405020304" pitchFamily="18" charset="0"/>
                </a:rPr>
                <a:t>是混合节点。</a:t>
              </a:r>
              <a:endParaRPr lang="zh-CN" altLang="en-US" sz="2800" b="1" dirty="0">
                <a:latin typeface="Times New Roman" panose="02020603050405020304" pitchFamily="18" charset="0"/>
              </a:endParaRPr>
            </a:p>
          </p:txBody>
        </p:sp>
        <p:sp>
          <p:nvSpPr>
            <p:cNvPr id="235533" name="Text Box 17"/>
            <p:cNvSpPr txBox="1"/>
            <p:nvPr/>
          </p:nvSpPr>
          <p:spPr>
            <a:xfrm>
              <a:off x="0" y="1215"/>
              <a:ext cx="4990"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en-US" altLang="zh-CN" sz="2800" b="1" i="1" dirty="0">
                  <a:latin typeface="Times New Roman" panose="02020603050405020304" pitchFamily="18" charset="0"/>
                </a:rPr>
                <a:t>a b c d e j </a:t>
              </a:r>
              <a:r>
                <a:rPr lang="zh-CN" altLang="en-US" sz="2800" b="1" dirty="0">
                  <a:latin typeface="Times New Roman" panose="02020603050405020304" pitchFamily="18" charset="0"/>
                </a:rPr>
                <a:t>是前向通路。</a:t>
              </a:r>
              <a:endParaRPr lang="zh-CN" altLang="en-US" sz="2800" b="1" dirty="0">
                <a:latin typeface="Times New Roman" panose="02020603050405020304" pitchFamily="18" charset="0"/>
              </a:endParaRPr>
            </a:p>
          </p:txBody>
        </p:sp>
        <p:sp>
          <p:nvSpPr>
            <p:cNvPr id="235534" name="Text Box 18"/>
            <p:cNvSpPr txBox="1"/>
            <p:nvPr/>
          </p:nvSpPr>
          <p:spPr>
            <a:xfrm>
              <a:off x="0" y="1633"/>
              <a:ext cx="4762" cy="59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en-US" altLang="zh-CN" sz="2800" b="1" i="1" dirty="0">
                  <a:latin typeface="Times New Roman" panose="02020603050405020304" pitchFamily="18" charset="0"/>
                </a:rPr>
                <a:t>a b c d e</a:t>
              </a:r>
              <a:r>
                <a:rPr lang="zh-CN" altLang="en-US" sz="2800" b="1" dirty="0">
                  <a:latin typeface="Times New Roman" panose="02020603050405020304" pitchFamily="18" charset="0"/>
                </a:rPr>
                <a:t>和</a:t>
              </a:r>
              <a:r>
                <a:rPr lang="en-US" altLang="zh-CN" sz="2800" b="1" i="1" dirty="0">
                  <a:latin typeface="Times New Roman" panose="02020603050405020304" pitchFamily="18" charset="0"/>
                </a:rPr>
                <a:t>f g h i</a:t>
              </a:r>
              <a:r>
                <a:rPr lang="zh-CN" altLang="en-US" sz="2800" b="1" dirty="0">
                  <a:latin typeface="Times New Roman" panose="02020603050405020304" pitchFamily="18" charset="0"/>
                </a:rPr>
                <a:t>是通道。</a:t>
              </a:r>
              <a:r>
                <a:rPr lang="en-US" altLang="zh-CN" sz="2800" b="1" i="1" dirty="0">
                  <a:latin typeface="Times New Roman" panose="02020603050405020304" pitchFamily="18" charset="0"/>
                </a:rPr>
                <a:t>a i</a:t>
              </a:r>
              <a:r>
                <a:rPr lang="zh-CN" altLang="en-US" sz="2800" b="1" dirty="0">
                  <a:latin typeface="Times New Roman" panose="02020603050405020304" pitchFamily="18" charset="0"/>
                </a:rPr>
                <a:t>不是通道（两条支路的方向不一致）</a:t>
              </a:r>
              <a:endParaRPr lang="zh-CN" altLang="en-US" sz="2800" b="1" dirty="0">
                <a:latin typeface="Times New Roman" panose="02020603050405020304" pitchFamily="18" charset="0"/>
              </a:endParaRPr>
            </a:p>
          </p:txBody>
        </p:sp>
      </p:grpSp>
      <p:grpSp>
        <p:nvGrpSpPr>
          <p:cNvPr id="3" name="Group 10"/>
          <p:cNvGrpSpPr/>
          <p:nvPr/>
        </p:nvGrpSpPr>
        <p:grpSpPr>
          <a:xfrm>
            <a:off x="900113" y="2349500"/>
            <a:ext cx="8027987" cy="4121150"/>
            <a:chOff x="0" y="0"/>
            <a:chExt cx="5057" cy="2596"/>
          </a:xfrm>
        </p:grpSpPr>
        <p:sp>
          <p:nvSpPr>
            <p:cNvPr id="235528" name="Text Box 20"/>
            <p:cNvSpPr txBox="1"/>
            <p:nvPr/>
          </p:nvSpPr>
          <p:spPr>
            <a:xfrm>
              <a:off x="23" y="408"/>
              <a:ext cx="5034" cy="113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en-US" altLang="zh-CN" sz="2800" b="1" i="1" dirty="0">
                  <a:latin typeface="Times New Roman" panose="02020603050405020304" pitchFamily="18" charset="0"/>
                </a:rPr>
                <a:t>a b i</a:t>
              </a:r>
              <a:r>
                <a:rPr lang="en-US" altLang="zh-CN" sz="2800" b="1" dirty="0">
                  <a:latin typeface="Times New Roman" panose="02020603050405020304" pitchFamily="18" charset="0"/>
                </a:rPr>
                <a:t> </a:t>
              </a:r>
              <a:r>
                <a:rPr lang="zh-CN" altLang="en-US" sz="2800" b="1" dirty="0">
                  <a:latin typeface="Times New Roman" panose="02020603050405020304" pitchFamily="18" charset="0"/>
                </a:rPr>
                <a:t>不是通道，因为两次经过节点</a:t>
              </a:r>
              <a:r>
                <a:rPr lang="en-US" altLang="zh-CN" sz="2800" b="1" i="1" dirty="0">
                  <a:latin typeface="Times New Roman" panose="02020603050405020304" pitchFamily="18" charset="0"/>
                </a:rPr>
                <a:t>x</a:t>
              </a:r>
              <a:r>
                <a:rPr lang="en-US" altLang="zh-CN" sz="2800" b="1" baseline="-25000" dirty="0">
                  <a:latin typeface="Times New Roman" panose="02020603050405020304" pitchFamily="18" charset="0"/>
                </a:rPr>
                <a:t>1</a:t>
              </a:r>
              <a:r>
                <a:rPr lang="zh-CN" altLang="en-US" sz="2800" b="1" dirty="0">
                  <a:latin typeface="Times New Roman" panose="02020603050405020304" pitchFamily="18" charset="0"/>
                </a:rPr>
                <a:t>。</a:t>
              </a:r>
              <a:endParaRPr lang="zh-CN" altLang="en-US" sz="2800" b="1" dirty="0">
                <a:latin typeface="Times New Roman" panose="02020603050405020304" pitchFamily="18" charset="0"/>
              </a:endParaRPr>
            </a:p>
            <a:p>
              <a:pPr marL="0" lvl="0" indent="0" eaLnBrk="1" hangingPunct="1">
                <a:spcBef>
                  <a:spcPct val="50000"/>
                </a:spcBef>
                <a:buClrTx/>
                <a:buSzTx/>
                <a:buFont typeface="Arial" panose="020B0604020202020204" pitchFamily="34" charset="0"/>
                <a:buNone/>
              </a:pPr>
              <a:r>
                <a:rPr lang="en-US" altLang="zh-CN" sz="2800" b="1" i="1" dirty="0">
                  <a:latin typeface="Times New Roman" panose="02020603050405020304" pitchFamily="18" charset="0"/>
                </a:rPr>
                <a:t>b i</a:t>
              </a:r>
              <a:r>
                <a:rPr lang="zh-CN" altLang="en-US" sz="2800" b="1" dirty="0">
                  <a:latin typeface="Times New Roman" panose="02020603050405020304" pitchFamily="18" charset="0"/>
                </a:rPr>
                <a:t>是闭通道（回环），</a:t>
              </a:r>
              <a:endParaRPr lang="zh-CN" altLang="en-US" sz="2800" b="1" dirty="0">
                <a:latin typeface="Times New Roman" panose="02020603050405020304" pitchFamily="18" charset="0"/>
              </a:endParaRPr>
            </a:p>
            <a:p>
              <a:pPr marL="0" lvl="0" indent="0" eaLnBrk="1" hangingPunct="1">
                <a:spcBef>
                  <a:spcPct val="50000"/>
                </a:spcBef>
                <a:buClrTx/>
                <a:buSzTx/>
                <a:buFont typeface="Arial" panose="020B0604020202020204" pitchFamily="34" charset="0"/>
                <a:buNone/>
              </a:pPr>
              <a:r>
                <a:rPr lang="en-US" altLang="zh-CN" sz="2800" b="1" i="1" dirty="0">
                  <a:latin typeface="Times New Roman" panose="02020603050405020304" pitchFamily="18" charset="0"/>
                </a:rPr>
                <a:t>b c h i</a:t>
              </a:r>
              <a:r>
                <a:rPr lang="en-US" altLang="zh-CN" sz="2800" b="1" dirty="0">
                  <a:latin typeface="Times New Roman" panose="02020603050405020304" pitchFamily="18" charset="0"/>
                </a:rPr>
                <a:t> </a:t>
              </a:r>
              <a:r>
                <a:rPr lang="zh-CN" altLang="en-US" sz="2800" b="1" dirty="0">
                  <a:latin typeface="Times New Roman" panose="02020603050405020304" pitchFamily="18" charset="0"/>
                </a:rPr>
                <a:t>不是回环，因为两次经过节点</a:t>
              </a:r>
              <a:r>
                <a:rPr lang="en-US" altLang="zh-CN" sz="2800" b="1" i="1" dirty="0">
                  <a:latin typeface="Times New Roman" panose="02020603050405020304" pitchFamily="18" charset="0"/>
                </a:rPr>
                <a:t>x</a:t>
              </a:r>
              <a:r>
                <a:rPr lang="en-US" altLang="zh-CN" sz="2800" b="1" baseline="-25000" dirty="0">
                  <a:latin typeface="Times New Roman" panose="02020603050405020304" pitchFamily="18" charset="0"/>
                </a:rPr>
                <a:t>2</a:t>
              </a:r>
              <a:r>
                <a:rPr lang="zh-CN" altLang="en-US" sz="2800" b="1" dirty="0">
                  <a:latin typeface="Times New Roman" panose="02020603050405020304" pitchFamily="18" charset="0"/>
                </a:rPr>
                <a:t>。</a:t>
              </a:r>
              <a:endParaRPr lang="zh-CN" altLang="en-US" sz="2800" b="1" dirty="0">
                <a:latin typeface="Times New Roman" panose="02020603050405020304" pitchFamily="18" charset="0"/>
              </a:endParaRPr>
            </a:p>
          </p:txBody>
        </p:sp>
        <p:sp>
          <p:nvSpPr>
            <p:cNvPr id="235529" name="Text Box 21"/>
            <p:cNvSpPr txBox="1"/>
            <p:nvPr/>
          </p:nvSpPr>
          <p:spPr>
            <a:xfrm>
              <a:off x="0" y="0"/>
              <a:ext cx="494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sz="2800" b="1" dirty="0">
                  <a:latin typeface="Times New Roman" panose="02020603050405020304" pitchFamily="18" charset="0"/>
                </a:rPr>
                <a:t>图中有四个闭环，即</a:t>
              </a:r>
              <a:r>
                <a:rPr lang="en-US" altLang="zh-CN" sz="2800" b="1" i="1" dirty="0">
                  <a:latin typeface="Times New Roman" panose="02020603050405020304" pitchFamily="18" charset="0"/>
                </a:rPr>
                <a:t>bi</a:t>
              </a:r>
              <a:r>
                <a:rPr lang="zh-CN" altLang="en-US" sz="2800" b="1" i="1" dirty="0">
                  <a:latin typeface="Times New Roman" panose="02020603050405020304" pitchFamily="18" charset="0"/>
                </a:rPr>
                <a:t>， </a:t>
              </a:r>
              <a:r>
                <a:rPr lang="en-US" altLang="zh-CN" sz="2800" b="1" i="1" dirty="0">
                  <a:latin typeface="Times New Roman" panose="02020603050405020304" pitchFamily="18" charset="0"/>
                </a:rPr>
                <a:t>ch</a:t>
              </a:r>
              <a:r>
                <a:rPr lang="zh-CN" altLang="en-US" sz="2800" b="1" i="1" dirty="0">
                  <a:latin typeface="Times New Roman" panose="02020603050405020304" pitchFamily="18" charset="0"/>
                </a:rPr>
                <a:t>， </a:t>
              </a:r>
              <a:r>
                <a:rPr lang="en-US" altLang="zh-CN" sz="2800" b="1" i="1" dirty="0">
                  <a:latin typeface="Times New Roman" panose="02020603050405020304" pitchFamily="18" charset="0"/>
                </a:rPr>
                <a:t>dg </a:t>
              </a:r>
              <a:r>
                <a:rPr lang="zh-CN" altLang="en-US" sz="2800" b="1" dirty="0">
                  <a:latin typeface="Times New Roman" panose="02020603050405020304" pitchFamily="18" charset="0"/>
                </a:rPr>
                <a:t>和</a:t>
              </a:r>
              <a:r>
                <a:rPr lang="en-US" altLang="zh-CN" sz="2800" b="1" i="1" dirty="0">
                  <a:latin typeface="Times New Roman" panose="02020603050405020304" pitchFamily="18" charset="0"/>
                </a:rPr>
                <a:t>ef</a:t>
              </a:r>
              <a:r>
                <a:rPr lang="zh-CN" altLang="en-US" sz="2800" b="1" dirty="0">
                  <a:latin typeface="Times New Roman" panose="02020603050405020304" pitchFamily="18" charset="0"/>
                </a:rPr>
                <a:t>。</a:t>
              </a:r>
              <a:endParaRPr lang="zh-CN" altLang="en-US" sz="2800" b="1" dirty="0">
                <a:latin typeface="Times New Roman" panose="02020603050405020304" pitchFamily="18" charset="0"/>
              </a:endParaRPr>
            </a:p>
          </p:txBody>
        </p:sp>
        <p:sp>
          <p:nvSpPr>
            <p:cNvPr id="235530" name="Text Box 22"/>
            <p:cNvSpPr txBox="1"/>
            <p:nvPr/>
          </p:nvSpPr>
          <p:spPr>
            <a:xfrm>
              <a:off x="22" y="1588"/>
              <a:ext cx="5035" cy="100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sz="2800" b="1" dirty="0">
                  <a:latin typeface="Times New Roman" panose="02020603050405020304" pitchFamily="18" charset="0"/>
                </a:rPr>
                <a:t>两两不相接触的回路有三个</a:t>
              </a:r>
              <a:r>
                <a:rPr lang="en-US" altLang="zh-CN" sz="2800" b="1" dirty="0">
                  <a:latin typeface="Times New Roman" panose="02020603050405020304" pitchFamily="18" charset="0"/>
                </a:rPr>
                <a:t>:    </a:t>
              </a:r>
              <a:r>
                <a:rPr lang="en-US" altLang="zh-CN" sz="2800" b="1" i="1" dirty="0">
                  <a:latin typeface="Times New Roman" panose="02020603050405020304" pitchFamily="18" charset="0"/>
                </a:rPr>
                <a:t>bi</a:t>
              </a:r>
              <a:r>
                <a:rPr lang="zh-CN" altLang="en-US" sz="2800" b="1" i="1" dirty="0">
                  <a:latin typeface="Times New Roman" panose="02020603050405020304" pitchFamily="18" charset="0"/>
                </a:rPr>
                <a:t>和</a:t>
              </a:r>
              <a:r>
                <a:rPr lang="en-US" altLang="zh-CN" sz="2800" b="1" i="1" dirty="0">
                  <a:latin typeface="Times New Roman" panose="02020603050405020304" pitchFamily="18" charset="0"/>
                </a:rPr>
                <a:t>ef</a:t>
              </a:r>
              <a:r>
                <a:rPr lang="zh-CN" altLang="en-US" sz="2800" b="1" dirty="0">
                  <a:latin typeface="Times New Roman" panose="02020603050405020304" pitchFamily="18" charset="0"/>
                </a:rPr>
                <a:t>，</a:t>
              </a:r>
              <a:r>
                <a:rPr lang="zh-CN" altLang="en-US" sz="2800" b="1" i="1" dirty="0">
                  <a:latin typeface="Times New Roman" panose="02020603050405020304" pitchFamily="18" charset="0"/>
                </a:rPr>
                <a:t> </a:t>
              </a:r>
              <a:r>
                <a:rPr lang="en-US" altLang="zh-CN" sz="2800" b="1" i="1" dirty="0">
                  <a:latin typeface="Times New Roman" panose="02020603050405020304" pitchFamily="18" charset="0"/>
                </a:rPr>
                <a:t>bi</a:t>
              </a:r>
              <a:r>
                <a:rPr lang="zh-CN" altLang="en-US" sz="2800" b="1" i="1" dirty="0">
                  <a:latin typeface="Times New Roman" panose="02020603050405020304" pitchFamily="18" charset="0"/>
                </a:rPr>
                <a:t>和</a:t>
              </a:r>
              <a:r>
                <a:rPr lang="en-US" altLang="zh-CN" sz="2800" b="1" i="1" dirty="0">
                  <a:latin typeface="Times New Roman" panose="02020603050405020304" pitchFamily="18" charset="0"/>
                </a:rPr>
                <a:t>dg</a:t>
              </a:r>
              <a:r>
                <a:rPr lang="en-US" altLang="zh-CN" sz="2800" b="1" dirty="0">
                  <a:latin typeface="Times New Roman" panose="02020603050405020304" pitchFamily="18" charset="0"/>
                </a:rPr>
                <a:t> </a:t>
              </a:r>
              <a:r>
                <a:rPr lang="zh-CN" altLang="en-US" sz="2800" b="1" dirty="0">
                  <a:latin typeface="Times New Roman" panose="02020603050405020304" pitchFamily="18" charset="0"/>
                </a:rPr>
                <a:t>和 </a:t>
              </a:r>
              <a:r>
                <a:rPr lang="en-US" altLang="zh-CN" sz="2800" b="1" i="1" dirty="0">
                  <a:latin typeface="Times New Roman" panose="02020603050405020304" pitchFamily="18" charset="0"/>
                </a:rPr>
                <a:t>ch</a:t>
              </a:r>
              <a:r>
                <a:rPr lang="zh-CN" altLang="en-US" sz="2800" b="1" i="1" dirty="0">
                  <a:latin typeface="Times New Roman" panose="02020603050405020304" pitchFamily="18" charset="0"/>
                </a:rPr>
                <a:t>和</a:t>
              </a:r>
              <a:r>
                <a:rPr lang="en-US" altLang="zh-CN" sz="2800" b="1" i="1" dirty="0">
                  <a:latin typeface="Times New Roman" panose="02020603050405020304" pitchFamily="18" charset="0"/>
                </a:rPr>
                <a:t>ef</a:t>
              </a:r>
              <a:r>
                <a:rPr lang="zh-CN" altLang="en-US" sz="2800" b="1" dirty="0">
                  <a:latin typeface="Times New Roman" panose="02020603050405020304" pitchFamily="18" charset="0"/>
                </a:rPr>
                <a:t>。</a:t>
              </a:r>
              <a:endParaRPr lang="zh-CN" altLang="en-US" sz="2800" b="1" dirty="0">
                <a:latin typeface="Times New Roman" panose="02020603050405020304" pitchFamily="18" charset="0"/>
              </a:endParaRPr>
            </a:p>
            <a:p>
              <a:pPr marL="0" lvl="0" indent="0" eaLnBrk="1" hangingPunct="1">
                <a:spcBef>
                  <a:spcPct val="50000"/>
                </a:spcBef>
                <a:buClrTx/>
                <a:buSzTx/>
                <a:buFont typeface="Arial" panose="020B0604020202020204" pitchFamily="34" charset="0"/>
                <a:buNone/>
              </a:pPr>
              <a:r>
                <a:rPr lang="zh-CN" altLang="en-US" sz="2800" b="1" dirty="0">
                  <a:latin typeface="Times New Roman" panose="02020603050405020304" pitchFamily="18" charset="0"/>
                </a:rPr>
                <a:t>没有三个及三个以上互不接触的回环。</a:t>
              </a:r>
              <a:endParaRPr lang="zh-CN" altLang="en-US" sz="2800" b="1" dirty="0">
                <a:latin typeface="Times New Roman" panose="02020603050405020304" pitchFamily="18" charset="0"/>
              </a:endParaRPr>
            </a:p>
          </p:txBody>
        </p:sp>
      </p:grpSp>
      <p:sp>
        <p:nvSpPr>
          <p:cNvPr id="235527" name="灯片编号占位符 3"/>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dirty="0">
                <a:solidFill>
                  <a:srgbClr val="002699"/>
                </a:solidFill>
              </a:rPr>
            </a:fld>
            <a:endParaRPr lang="en-US" altLang="zh-CN" sz="1400" dirty="0">
              <a:solidFill>
                <a:srgbClr val="0026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7570"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sp>
        <p:nvSpPr>
          <p:cNvPr id="237571" name="Text Box 2"/>
          <p:cNvSpPr txBox="1"/>
          <p:nvPr/>
        </p:nvSpPr>
        <p:spPr>
          <a:xfrm>
            <a:off x="323850" y="836613"/>
            <a:ext cx="8353425" cy="641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sz="3600" b="1" dirty="0">
                <a:latin typeface="Times New Roman" panose="02020603050405020304" pitchFamily="18" charset="0"/>
              </a:rPr>
              <a:t>（二）信号流图的基本性质</a:t>
            </a:r>
            <a:endParaRPr lang="zh-CN" altLang="en-US" sz="3600" b="1" dirty="0">
              <a:latin typeface="Times New Roman" panose="02020603050405020304" pitchFamily="18" charset="0"/>
            </a:endParaRPr>
          </a:p>
        </p:txBody>
      </p:sp>
      <p:sp>
        <p:nvSpPr>
          <p:cNvPr id="323588" name="Rectangle 3"/>
          <p:cNvSpPr>
            <a:spLocks noGrp="1" noRot="1"/>
          </p:cNvSpPr>
          <p:nvPr>
            <p:ph type="body" idx="4294967295"/>
          </p:nvPr>
        </p:nvSpPr>
        <p:spPr>
          <a:ln/>
        </p:spPr>
        <p:txBody>
          <a:bodyPr vert="horz" wrap="square" lIns="91440" tIns="45720" rIns="91440" bIns="45720" anchor="t" anchorCtr="0"/>
          <a:p>
            <a:pPr eaLnBrk="1" hangingPunct="1">
              <a:lnSpc>
                <a:spcPct val="80000"/>
              </a:lnSpc>
            </a:pPr>
            <a:r>
              <a:rPr lang="zh-CN" altLang="en-US" sz="2800" b="1" dirty="0"/>
              <a:t>以节点代表变量。输入节点代表输入量，输出节点代表输出量。用混合节点表示变量或信号的汇合。在混合节点处，出支路的信号等于入支路信号的叠加。</a:t>
            </a:r>
            <a:endParaRPr lang="zh-CN" altLang="en-US" sz="2800" b="1" dirty="0"/>
          </a:p>
          <a:p>
            <a:pPr eaLnBrk="1" hangingPunct="1">
              <a:lnSpc>
                <a:spcPct val="80000"/>
              </a:lnSpc>
            </a:pPr>
            <a:r>
              <a:rPr lang="zh-CN" altLang="en-US" sz="2800" b="1" dirty="0"/>
              <a:t>以支路表示变量或信号的传输和变换过程，信号只能沿着支路的箭头方向传输。在信号流图中每经过一条支路，相当在方框图中经过一个用方框表示的环节。</a:t>
            </a:r>
            <a:endParaRPr lang="zh-CN" altLang="en-US" sz="2800" b="1" dirty="0"/>
          </a:p>
          <a:p>
            <a:pPr eaLnBrk="1" hangingPunct="1">
              <a:lnSpc>
                <a:spcPct val="80000"/>
              </a:lnSpc>
            </a:pPr>
            <a:r>
              <a:rPr lang="zh-CN" altLang="en-US" sz="2800" b="1" dirty="0"/>
              <a:t>增加一个具有单位传输的支路，可以把混合节点化为输入节点。</a:t>
            </a:r>
            <a:endParaRPr lang="zh-CN" altLang="en-US" sz="2800" b="1" dirty="0"/>
          </a:p>
          <a:p>
            <a:pPr eaLnBrk="1" hangingPunct="1">
              <a:lnSpc>
                <a:spcPct val="80000"/>
              </a:lnSpc>
            </a:pPr>
            <a:r>
              <a:rPr lang="zh-CN" altLang="en-US" sz="2800" b="1" dirty="0"/>
              <a:t>对于同一个系统，信号流图的形式不是唯一的。</a:t>
            </a:r>
            <a:endParaRPr lang="zh-CN" altLang="en-US" sz="2800" b="1" dirty="0"/>
          </a:p>
        </p:txBody>
      </p:sp>
      <p:sp>
        <p:nvSpPr>
          <p:cNvPr id="237573" name="灯片编号占位符 1"/>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dirty="0">
                <a:solidFill>
                  <a:srgbClr val="002699"/>
                </a:solidFill>
              </a:rPr>
            </a:fld>
            <a:endParaRPr lang="en-US" altLang="zh-CN" sz="1400" dirty="0">
              <a:solidFill>
                <a:srgbClr val="0026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23588">
                                            <p:txEl>
                                              <p:charRg st="0" end="69"/>
                                            </p:txEl>
                                          </p:spTgt>
                                        </p:tgtEl>
                                        <p:attrNameLst>
                                          <p:attrName>style.visibility</p:attrName>
                                        </p:attrNameLst>
                                      </p:cBhvr>
                                      <p:to>
                                        <p:strVal val="visible"/>
                                      </p:to>
                                    </p:set>
                                    <p:animEffect transition="in" filter="box(in)">
                                      <p:cBhvr>
                                        <p:cTn id="7" dur="500"/>
                                        <p:tgtEl>
                                          <p:spTgt spid="323588">
                                            <p:txEl>
                                              <p:charRg st="0" end="69"/>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23588">
                                            <p:txEl>
                                              <p:charRg st="69" end="139"/>
                                            </p:txEl>
                                          </p:spTgt>
                                        </p:tgtEl>
                                        <p:attrNameLst>
                                          <p:attrName>style.visibility</p:attrName>
                                        </p:attrNameLst>
                                      </p:cBhvr>
                                      <p:to>
                                        <p:strVal val="visible"/>
                                      </p:to>
                                    </p:set>
                                    <p:animEffect transition="in" filter="checkerboard(across)">
                                      <p:cBhvr>
                                        <p:cTn id="12" dur="500"/>
                                        <p:tgtEl>
                                          <p:spTgt spid="323588">
                                            <p:txEl>
                                              <p:charRg st="69" end="139"/>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323588">
                                            <p:txEl>
                                              <p:charRg st="139" end="168"/>
                                            </p:txEl>
                                          </p:spTgt>
                                        </p:tgtEl>
                                        <p:attrNameLst>
                                          <p:attrName>style.visibility</p:attrName>
                                        </p:attrNameLst>
                                      </p:cBhvr>
                                      <p:to>
                                        <p:strVal val="visible"/>
                                      </p:to>
                                    </p:set>
                                    <p:animEffect transition="in" filter="diamond(in)">
                                      <p:cBhvr>
                                        <p:cTn id="17" dur="2000"/>
                                        <p:tgtEl>
                                          <p:spTgt spid="323588">
                                            <p:txEl>
                                              <p:charRg st="139" end="16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23588">
                                            <p:txEl>
                                              <p:charRg st="168" end="190"/>
                                            </p:txEl>
                                          </p:spTgt>
                                        </p:tgtEl>
                                        <p:attrNameLst>
                                          <p:attrName>style.visibility</p:attrName>
                                        </p:attrNameLst>
                                      </p:cBhvr>
                                      <p:to>
                                        <p:strVal val="visible"/>
                                      </p:to>
                                    </p:set>
                                    <p:anim calcmode="lin" valueType="num">
                                      <p:cBhvr additive="base">
                                        <p:cTn id="22" dur="500" fill="hold"/>
                                        <p:tgtEl>
                                          <p:spTgt spid="323588">
                                            <p:txEl>
                                              <p:charRg st="168" end="19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23588">
                                            <p:txEl>
                                              <p:charRg st="168" end="19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8594"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sp>
        <p:nvSpPr>
          <p:cNvPr id="238595" name="Rectangle 2"/>
          <p:cNvSpPr>
            <a:spLocks noGrp="1" noRot="1"/>
          </p:cNvSpPr>
          <p:nvPr>
            <p:ph type="title" idx="4294967295"/>
          </p:nvPr>
        </p:nvSpPr>
        <p:spPr>
          <a:xfrm>
            <a:off x="228600" y="76200"/>
            <a:ext cx="6781800" cy="641350"/>
          </a:xfrm>
          <a:ln/>
        </p:spPr>
        <p:txBody>
          <a:bodyPr vert="horz" wrap="square" lIns="91440" tIns="45720" rIns="91440" bIns="45720" anchor="ctr" anchorCtr="0"/>
          <a:p>
            <a:pPr eaLnBrk="1" hangingPunct="1"/>
            <a:r>
              <a:rPr lang="zh-CN" altLang="en-US" sz="3600" b="1" dirty="0"/>
              <a:t>结构图与信号流图的对比</a:t>
            </a:r>
            <a:endParaRPr lang="zh-CN" altLang="en-US" sz="3600" b="1" dirty="0"/>
          </a:p>
        </p:txBody>
      </p:sp>
      <p:pic>
        <p:nvPicPr>
          <p:cNvPr id="324612" name="Picture 3" descr="2-52"/>
          <p:cNvPicPr>
            <a:picLocks noChangeAspect="1"/>
          </p:cNvPicPr>
          <p:nvPr/>
        </p:nvPicPr>
        <p:blipFill>
          <a:blip r:embed="rId1"/>
          <a:stretch>
            <a:fillRect/>
          </a:stretch>
        </p:blipFill>
        <p:spPr>
          <a:xfrm>
            <a:off x="76200" y="755650"/>
            <a:ext cx="8839200" cy="5340350"/>
          </a:xfrm>
          <a:prstGeom prst="rect">
            <a:avLst/>
          </a:prstGeom>
          <a:noFill/>
          <a:ln w="9525">
            <a:noFill/>
          </a:ln>
        </p:spPr>
      </p:pic>
      <p:sp>
        <p:nvSpPr>
          <p:cNvPr id="324613" name="AutoShape 4"/>
          <p:cNvSpPr/>
          <p:nvPr/>
        </p:nvSpPr>
        <p:spPr>
          <a:xfrm>
            <a:off x="4419600" y="5486400"/>
            <a:ext cx="3124200" cy="1143000"/>
          </a:xfrm>
          <a:prstGeom prst="wedgeRoundRectCallout">
            <a:avLst>
              <a:gd name="adj1" fmla="val -46444"/>
              <a:gd name="adj2" fmla="val -127361"/>
              <a:gd name="adj3" fmla="val 16667"/>
            </a:avLst>
          </a:prstGeom>
          <a:solidFill>
            <a:srgbClr val="CCFFFF"/>
          </a:solidFill>
          <a:ln w="9525" cap="flat" cmpd="sng">
            <a:solidFill>
              <a:srgbClr val="C0C0C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 typeface="Arial" panose="020B0604020202020204" pitchFamily="34" charset="0"/>
              <a:buNone/>
            </a:pPr>
            <a:r>
              <a:rPr lang="zh-CN" altLang="en-US" b="1" dirty="0">
                <a:solidFill>
                  <a:srgbClr val="000099"/>
                </a:solidFill>
                <a:latin typeface="Times New Roman" panose="02020603050405020304" pitchFamily="18" charset="0"/>
              </a:rPr>
              <a:t>此处的单位传输不能舍去</a:t>
            </a:r>
            <a:endParaRPr lang="zh-CN" altLang="en-US" b="1" dirty="0">
              <a:solidFill>
                <a:srgbClr val="000099"/>
              </a:solidFill>
              <a:latin typeface="Times New Roman" panose="02020603050405020304" pitchFamily="18" charset="0"/>
            </a:endParaRPr>
          </a:p>
        </p:txBody>
      </p:sp>
      <p:sp>
        <p:nvSpPr>
          <p:cNvPr id="238598" name="灯片编号占位符 1"/>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dirty="0">
                <a:solidFill>
                  <a:srgbClr val="002699"/>
                </a:solidFill>
              </a:rPr>
            </a:fld>
            <a:endParaRPr lang="en-US" altLang="zh-CN" sz="1400" dirty="0">
              <a:solidFill>
                <a:srgbClr val="002699"/>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324612"/>
                                        </p:tgtEl>
                                        <p:attrNameLst>
                                          <p:attrName>style.visibility</p:attrName>
                                        </p:attrNameLst>
                                      </p:cBhvr>
                                      <p:to>
                                        <p:strVal val="visible"/>
                                      </p:to>
                                    </p:set>
                                    <p:animEffect transition="in" filter="barn(outHorizontal)">
                                      <p:cBhvr>
                                        <p:cTn id="7" dur="500"/>
                                        <p:tgtEl>
                                          <p:spTgt spid="324612"/>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8" fill="hold" grpId="0" nodeType="clickEffect">
                                  <p:stCondLst>
                                    <p:cond delay="0"/>
                                  </p:stCondLst>
                                  <p:childTnLst>
                                    <p:set>
                                      <p:cBhvr>
                                        <p:cTn id="11" dur="1" fill="hold">
                                          <p:stCondLst>
                                            <p:cond delay="0"/>
                                          </p:stCondLst>
                                        </p:cTn>
                                        <p:tgtEl>
                                          <p:spTgt spid="324613"/>
                                        </p:tgtEl>
                                        <p:attrNameLst>
                                          <p:attrName>style.visibility</p:attrName>
                                        </p:attrNameLst>
                                      </p:cBhvr>
                                      <p:to>
                                        <p:strVal val="visible"/>
                                      </p:to>
                                    </p:set>
                                    <p:anim calcmode="lin" valueType="num">
                                      <p:cBhvr>
                                        <p:cTn id="12" dur="500" fill="hold"/>
                                        <p:tgtEl>
                                          <p:spTgt spid="324613"/>
                                        </p:tgtEl>
                                        <p:attrNameLst>
                                          <p:attrName>ppt_x</p:attrName>
                                        </p:attrNameLst>
                                      </p:cBhvr>
                                      <p:tavLst>
                                        <p:tav tm="0">
                                          <p:val>
                                            <p:strVal val="#ppt_x-#ppt_w/2"/>
                                          </p:val>
                                        </p:tav>
                                        <p:tav tm="100000">
                                          <p:val>
                                            <p:strVal val="#ppt_x"/>
                                          </p:val>
                                        </p:tav>
                                      </p:tavLst>
                                    </p:anim>
                                    <p:anim calcmode="lin" valueType="num">
                                      <p:cBhvr>
                                        <p:cTn id="13" dur="500" fill="hold"/>
                                        <p:tgtEl>
                                          <p:spTgt spid="324613"/>
                                        </p:tgtEl>
                                        <p:attrNameLst>
                                          <p:attrName>ppt_y</p:attrName>
                                        </p:attrNameLst>
                                      </p:cBhvr>
                                      <p:tavLst>
                                        <p:tav tm="0">
                                          <p:val>
                                            <p:strVal val="#ppt_y"/>
                                          </p:val>
                                        </p:tav>
                                        <p:tav tm="100000">
                                          <p:val>
                                            <p:strVal val="#ppt_y"/>
                                          </p:val>
                                        </p:tav>
                                      </p:tavLst>
                                    </p:anim>
                                    <p:anim calcmode="lin" valueType="num">
                                      <p:cBhvr>
                                        <p:cTn id="14" dur="500" fill="hold"/>
                                        <p:tgtEl>
                                          <p:spTgt spid="324613"/>
                                        </p:tgtEl>
                                        <p:attrNameLst>
                                          <p:attrName>ppt_w</p:attrName>
                                        </p:attrNameLst>
                                      </p:cBhvr>
                                      <p:tavLst>
                                        <p:tav tm="0">
                                          <p:val>
                                            <p:fltVal val="0.000000"/>
                                          </p:val>
                                        </p:tav>
                                        <p:tav tm="100000">
                                          <p:val>
                                            <p:strVal val="#ppt_w"/>
                                          </p:val>
                                        </p:tav>
                                      </p:tavLst>
                                    </p:anim>
                                    <p:anim calcmode="lin" valueType="num">
                                      <p:cBhvr>
                                        <p:cTn id="15" dur="500" fill="hold"/>
                                        <p:tgtEl>
                                          <p:spTgt spid="324613"/>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32461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61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0642"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rgbClr val="003399"/>
                </a:solidFill>
              </a:rPr>
            </a:fld>
            <a:endParaRPr lang="en-US" altLang="zh-CN" sz="1400" b="1" dirty="0">
              <a:solidFill>
                <a:srgbClr val="003399"/>
              </a:solidFill>
            </a:endParaRPr>
          </a:p>
        </p:txBody>
      </p:sp>
      <p:sp>
        <p:nvSpPr>
          <p:cNvPr id="240643" name="Rectangle 2"/>
          <p:cNvSpPr>
            <a:spLocks noGrp="1" noRot="1"/>
          </p:cNvSpPr>
          <p:nvPr>
            <p:ph type="title" idx="4294967295"/>
          </p:nvPr>
        </p:nvSpPr>
        <p:spPr>
          <a:xfrm>
            <a:off x="755650" y="0"/>
            <a:ext cx="8229600" cy="692150"/>
          </a:xfrm>
          <a:ln/>
        </p:spPr>
        <p:txBody>
          <a:bodyPr vert="horz" wrap="square" lIns="91440" tIns="45720" rIns="91440" bIns="45720" anchor="ctr" anchorCtr="0"/>
          <a:p>
            <a:pPr algn="l" eaLnBrk="1" hangingPunct="1"/>
            <a:r>
              <a:rPr lang="zh-CN" altLang="en-US" sz="3800" b="1" dirty="0"/>
              <a:t>由系统结构图绘制信号流图</a:t>
            </a:r>
            <a:endParaRPr lang="zh-CN" altLang="en-US" sz="3800" b="1" dirty="0"/>
          </a:p>
        </p:txBody>
      </p:sp>
      <p:sp>
        <p:nvSpPr>
          <p:cNvPr id="240644" name="Rectangle 3"/>
          <p:cNvSpPr/>
          <p:nvPr/>
        </p:nvSpPr>
        <p:spPr>
          <a:xfrm>
            <a:off x="0" y="2836863"/>
            <a:ext cx="184150" cy="366712"/>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rgbClr val="007A77"/>
              </a:solidFill>
            </a:endParaRPr>
          </a:p>
        </p:txBody>
      </p:sp>
      <p:sp>
        <p:nvSpPr>
          <p:cNvPr id="240645" name="Rectangle 4"/>
          <p:cNvSpPr/>
          <p:nvPr/>
        </p:nvSpPr>
        <p:spPr>
          <a:xfrm>
            <a:off x="179388" y="692150"/>
            <a:ext cx="8964612" cy="579438"/>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r>
              <a:rPr lang="zh-CN" altLang="en-US" b="1" dirty="0">
                <a:solidFill>
                  <a:srgbClr val="003399"/>
                </a:solidFill>
                <a:latin typeface="Times New Roman" panose="02020603050405020304" pitchFamily="18" charset="0"/>
              </a:rPr>
              <a:t>例</a:t>
            </a:r>
            <a:r>
              <a:rPr lang="en-US" altLang="zh-CN" b="1" dirty="0">
                <a:solidFill>
                  <a:srgbClr val="003399"/>
                </a:solidFill>
                <a:latin typeface="Times New Roman" panose="02020603050405020304" pitchFamily="18" charset="0"/>
              </a:rPr>
              <a:t>25 </a:t>
            </a:r>
            <a:r>
              <a:rPr lang="zh-CN" altLang="en-US" b="1" dirty="0">
                <a:solidFill>
                  <a:srgbClr val="003399"/>
                </a:solidFill>
                <a:latin typeface="Times New Roman" panose="02020603050405020304" pitchFamily="18" charset="0"/>
              </a:rPr>
              <a:t> 试</a:t>
            </a:r>
            <a:r>
              <a:rPr lang="zh-CN" altLang="en-US" b="1" dirty="0">
                <a:solidFill>
                  <a:srgbClr val="003399"/>
                </a:solidFill>
              </a:rPr>
              <a:t>将如下系统的结构图转化为信号流图</a:t>
            </a:r>
            <a:r>
              <a:rPr lang="zh-CN" altLang="en-US" sz="2800" b="1" dirty="0">
                <a:solidFill>
                  <a:srgbClr val="003399"/>
                </a:solidFill>
              </a:rPr>
              <a:t>。</a:t>
            </a:r>
            <a:endParaRPr lang="zh-CN" altLang="en-US" sz="2800" b="1" dirty="0">
              <a:solidFill>
                <a:srgbClr val="003399"/>
              </a:solidFill>
            </a:endParaRPr>
          </a:p>
        </p:txBody>
      </p:sp>
      <p:sp>
        <p:nvSpPr>
          <p:cNvPr id="240646" name="Rectangle 5"/>
          <p:cNvSpPr/>
          <p:nvPr/>
        </p:nvSpPr>
        <p:spPr>
          <a:xfrm>
            <a:off x="0" y="2636838"/>
            <a:ext cx="184150" cy="366712"/>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rgbClr val="007A77"/>
              </a:solidFill>
            </a:endParaRPr>
          </a:p>
        </p:txBody>
      </p:sp>
      <p:graphicFrame>
        <p:nvGraphicFramePr>
          <p:cNvPr id="326663" name="Object 6"/>
          <p:cNvGraphicFramePr>
            <a:graphicFrameLocks noChangeAspect="1"/>
          </p:cNvGraphicFramePr>
          <p:nvPr/>
        </p:nvGraphicFramePr>
        <p:xfrm>
          <a:off x="1258888" y="1462088"/>
          <a:ext cx="6780212" cy="2254250"/>
        </p:xfrm>
        <a:graphic>
          <a:graphicData uri="http://schemas.openxmlformats.org/presentationml/2006/ole">
            <mc:AlternateContent xmlns:mc="http://schemas.openxmlformats.org/markup-compatibility/2006">
              <mc:Choice xmlns:v="urn:schemas-microsoft-com:vml" Requires="v">
                <p:oleObj spid="_x0000_s3518" name="" r:id="rId1" imgW="3667125" imgH="1219200" progId="Paint.Picture">
                  <p:embed/>
                </p:oleObj>
              </mc:Choice>
              <mc:Fallback>
                <p:oleObj name="" r:id="rId1" imgW="3667125" imgH="1219200" progId="Paint.Picture">
                  <p:embed/>
                  <p:pic>
                    <p:nvPicPr>
                      <p:cNvPr id="0" name="图片 3517"/>
                      <p:cNvPicPr/>
                      <p:nvPr/>
                    </p:nvPicPr>
                    <p:blipFill>
                      <a:blip r:embed="rId2"/>
                      <a:stretch>
                        <a:fillRect/>
                      </a:stretch>
                    </p:blipFill>
                    <p:spPr>
                      <a:xfrm>
                        <a:off x="1258888" y="1462088"/>
                        <a:ext cx="6780212" cy="2254250"/>
                      </a:xfrm>
                      <a:prstGeom prst="rect">
                        <a:avLst/>
                      </a:prstGeom>
                      <a:noFill/>
                      <a:ln w="38100">
                        <a:noFill/>
                        <a:miter/>
                      </a:ln>
                    </p:spPr>
                  </p:pic>
                </p:oleObj>
              </mc:Fallback>
            </mc:AlternateContent>
          </a:graphicData>
        </a:graphic>
      </p:graphicFrame>
      <p:pic>
        <p:nvPicPr>
          <p:cNvPr id="326664" name="Picture 7"/>
          <p:cNvPicPr>
            <a:picLocks noGrp="1" noChangeAspect="1"/>
          </p:cNvPicPr>
          <p:nvPr>
            <p:ph idx="1"/>
          </p:nvPr>
        </p:nvPicPr>
        <p:blipFill>
          <a:blip r:embed="rId3"/>
          <a:srcRect/>
          <a:stretch>
            <a:fillRect/>
          </a:stretch>
        </p:blipFill>
        <p:spPr>
          <a:xfrm>
            <a:off x="1227138" y="4292600"/>
            <a:ext cx="6873875" cy="1703388"/>
          </a:xfrm>
          <a:ln/>
        </p:spPr>
      </p:pic>
      <p:sp>
        <p:nvSpPr>
          <p:cNvPr id="326665" name="AutoShape 8"/>
          <p:cNvSpPr/>
          <p:nvPr/>
        </p:nvSpPr>
        <p:spPr>
          <a:xfrm>
            <a:off x="250825" y="3068638"/>
            <a:ext cx="863600" cy="1584325"/>
          </a:xfrm>
          <a:prstGeom prst="curvedRightArrow">
            <a:avLst>
              <a:gd name="adj1" fmla="val 36691"/>
              <a:gd name="adj2" fmla="val 73382"/>
              <a:gd name="adj3" fmla="val 33333"/>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rgbClr val="007A77"/>
              </a:solidFill>
            </a:endParaRPr>
          </a:p>
        </p:txBody>
      </p:sp>
      <p:sp>
        <p:nvSpPr>
          <p:cNvPr id="240650" name="灯片编号占位符 1"/>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dirty="0">
                <a:solidFill>
                  <a:srgbClr val="002699"/>
                </a:solidFill>
              </a:rPr>
            </a:fld>
            <a:endParaRPr lang="en-US" altLang="zh-CN" sz="1400" dirty="0">
              <a:solidFill>
                <a:srgbClr val="002699"/>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26663"/>
                                        </p:tgtEl>
                                        <p:attrNameLst>
                                          <p:attrName>style.visibility</p:attrName>
                                        </p:attrNameLst>
                                      </p:cBhvr>
                                      <p:to>
                                        <p:strVal val="visible"/>
                                      </p:to>
                                    </p:set>
                                    <p:anim calcmode="lin" valueType="num">
                                      <p:cBhvr additive="base">
                                        <p:cTn id="7" dur="500" fill="hold"/>
                                        <p:tgtEl>
                                          <p:spTgt spid="326663"/>
                                        </p:tgtEl>
                                        <p:attrNameLst>
                                          <p:attrName>ppt_x</p:attrName>
                                        </p:attrNameLst>
                                      </p:cBhvr>
                                      <p:tavLst>
                                        <p:tav tm="0">
                                          <p:val>
                                            <p:strVal val="0-#ppt_w/2"/>
                                          </p:val>
                                        </p:tav>
                                        <p:tav tm="100000">
                                          <p:val>
                                            <p:strVal val="#ppt_x"/>
                                          </p:val>
                                        </p:tav>
                                      </p:tavLst>
                                    </p:anim>
                                    <p:anim calcmode="lin" valueType="num">
                                      <p:cBhvr additive="base">
                                        <p:cTn id="8" dur="500" fill="hold"/>
                                        <p:tgtEl>
                                          <p:spTgt spid="32666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326665"/>
                                        </p:tgtEl>
                                        <p:attrNameLst>
                                          <p:attrName>style.visibility</p:attrName>
                                        </p:attrNameLst>
                                      </p:cBhvr>
                                      <p:to>
                                        <p:strVal val="visible"/>
                                      </p:to>
                                    </p:set>
                                    <p:animEffect transition="in" filter="box(in)">
                                      <p:cBhvr>
                                        <p:cTn id="13" dur="500"/>
                                        <p:tgtEl>
                                          <p:spTgt spid="32666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26664"/>
                                        </p:tgtEl>
                                        <p:attrNameLst>
                                          <p:attrName>style.visibility</p:attrName>
                                        </p:attrNameLst>
                                      </p:cBhvr>
                                      <p:to>
                                        <p:strVal val="visible"/>
                                      </p:to>
                                    </p:set>
                                    <p:anim calcmode="lin" valueType="num">
                                      <p:cBhvr additive="base">
                                        <p:cTn id="18" dur="500" fill="hold"/>
                                        <p:tgtEl>
                                          <p:spTgt spid="326664"/>
                                        </p:tgtEl>
                                        <p:attrNameLst>
                                          <p:attrName>ppt_x</p:attrName>
                                        </p:attrNameLst>
                                      </p:cBhvr>
                                      <p:tavLst>
                                        <p:tav tm="0">
                                          <p:val>
                                            <p:strVal val="#ppt_x"/>
                                          </p:val>
                                        </p:tav>
                                        <p:tav tm="100000">
                                          <p:val>
                                            <p:strVal val="#ppt_x"/>
                                          </p:val>
                                        </p:tav>
                                      </p:tavLst>
                                    </p:anim>
                                    <p:anim calcmode="lin" valueType="num">
                                      <p:cBhvr additive="base">
                                        <p:cTn id="19" dur="500" fill="hold"/>
                                        <p:tgtEl>
                                          <p:spTgt spid="3266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66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1666"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sp>
        <p:nvSpPr>
          <p:cNvPr id="241667" name="Rectangle 1026"/>
          <p:cNvSpPr>
            <a:spLocks noGrp="1" noRot="1"/>
          </p:cNvSpPr>
          <p:nvPr>
            <p:ph type="title" idx="4294967295"/>
          </p:nvPr>
        </p:nvSpPr>
        <p:spPr>
          <a:xfrm>
            <a:off x="-106362" y="84138"/>
            <a:ext cx="9477375" cy="968375"/>
          </a:xfrm>
          <a:ln/>
        </p:spPr>
        <p:txBody>
          <a:bodyPr vert="horz" wrap="square" lIns="91440" tIns="45720" rIns="91440" bIns="45720" anchor="ctr" anchorCtr="0"/>
          <a:p>
            <a:pPr algn="l" eaLnBrk="1" hangingPunct="1"/>
            <a:r>
              <a:rPr lang="zh-CN" altLang="en-US" sz="3200" b="1" dirty="0">
                <a:latin typeface="Times New Roman" panose="02020603050405020304" pitchFamily="18" charset="0"/>
              </a:rPr>
              <a:t>三、梅逊</a:t>
            </a:r>
            <a:r>
              <a:rPr lang="en-US" altLang="zh-CN" sz="3200" dirty="0">
                <a:latin typeface="Times New Roman" panose="02020603050405020304" pitchFamily="18" charset="0"/>
                <a:cs typeface="Times New Roman" panose="02020603050405020304" pitchFamily="18" charset="0"/>
              </a:rPr>
              <a:t>(S.J.Mason)</a:t>
            </a:r>
            <a:r>
              <a:rPr lang="zh-CN" altLang="en-US" sz="3200" b="1" dirty="0">
                <a:latin typeface="Times New Roman" panose="02020603050405020304" pitchFamily="18" charset="0"/>
              </a:rPr>
              <a:t>公式求传递函数</a:t>
            </a:r>
            <a:br>
              <a:rPr lang="zh-CN" altLang="en-US" sz="3200" dirty="0">
                <a:latin typeface="Times New Roman" panose="02020603050405020304" pitchFamily="18" charset="0"/>
              </a:rPr>
            </a:br>
            <a:r>
              <a:rPr lang="zh-CN" altLang="en-US" sz="3200" dirty="0">
                <a:latin typeface="Times New Roman" panose="02020603050405020304" pitchFamily="18" charset="0"/>
              </a:rPr>
              <a:t>        </a:t>
            </a:r>
            <a:r>
              <a:rPr lang="en-US" altLang="zh-CN" sz="3200" dirty="0">
                <a:latin typeface="Times New Roman" panose="02020603050405020304" pitchFamily="18" charset="0"/>
              </a:rPr>
              <a:t>(</a:t>
            </a:r>
            <a:r>
              <a:rPr lang="zh-CN" altLang="en-US" sz="3200" dirty="0">
                <a:latin typeface="Times New Roman" panose="02020603050405020304" pitchFamily="18" charset="0"/>
              </a:rPr>
              <a:t>T</a:t>
            </a:r>
            <a:r>
              <a:rPr lang="en-US" altLang="zh-CN" sz="3200" dirty="0">
                <a:latin typeface="Times New Roman" panose="02020603050405020304" pitchFamily="18" charset="0"/>
              </a:rPr>
              <a:t>ransfer </a:t>
            </a:r>
            <a:r>
              <a:rPr lang="zh-CN" altLang="en-US" sz="3200" dirty="0">
                <a:latin typeface="Times New Roman" panose="02020603050405020304" pitchFamily="18" charset="0"/>
              </a:rPr>
              <a:t>fu</a:t>
            </a:r>
            <a:r>
              <a:rPr lang="en-US" altLang="zh-CN" sz="3200" dirty="0">
                <a:latin typeface="Times New Roman" panose="02020603050405020304" pitchFamily="18" charset="0"/>
              </a:rPr>
              <a:t>nction)</a:t>
            </a:r>
            <a:r>
              <a:rPr lang="en-US" altLang="zh-CN" sz="3200" b="1" dirty="0">
                <a:solidFill>
                  <a:srgbClr val="000099"/>
                </a:solidFill>
                <a:latin typeface="Times New Roman" panose="02020603050405020304" pitchFamily="18" charset="0"/>
              </a:rPr>
              <a:t> </a:t>
            </a:r>
            <a:endParaRPr lang="zh-CN" altLang="en-US" sz="3200" b="1" dirty="0">
              <a:solidFill>
                <a:srgbClr val="000099"/>
              </a:solidFill>
              <a:latin typeface="Times New Roman" panose="02020603050405020304" pitchFamily="18" charset="0"/>
            </a:endParaRPr>
          </a:p>
        </p:txBody>
      </p:sp>
      <p:sp>
        <p:nvSpPr>
          <p:cNvPr id="241668" name="Rectangle 1027"/>
          <p:cNvSpPr>
            <a:spLocks noGrp="1" noRot="1"/>
          </p:cNvSpPr>
          <p:nvPr>
            <p:ph type="body" idx="4294967295"/>
          </p:nvPr>
        </p:nvSpPr>
        <p:spPr>
          <a:xfrm>
            <a:off x="381000" y="1066800"/>
            <a:ext cx="4419600" cy="533400"/>
          </a:xfrm>
          <a:ln/>
        </p:spPr>
        <p:txBody>
          <a:bodyPr vert="horz" wrap="square" lIns="91440" tIns="45720" rIns="91440" bIns="45720" anchor="t" anchorCtr="0"/>
          <a:p>
            <a:pPr algn="just" eaLnBrk="1" hangingPunct="1">
              <a:lnSpc>
                <a:spcPct val="90000"/>
              </a:lnSpc>
              <a:buNone/>
            </a:pPr>
            <a:r>
              <a:rPr lang="zh-CN" altLang="en-US" b="1" dirty="0">
                <a:latin typeface="宋体" panose="02010600030101010101" pitchFamily="2" charset="-122"/>
              </a:rPr>
              <a:t>梅逊公式的表达式为：</a:t>
            </a:r>
            <a:endParaRPr lang="zh-CN" altLang="en-US" b="1" dirty="0">
              <a:latin typeface="宋体" panose="02010600030101010101" pitchFamily="2" charset="-122"/>
            </a:endParaRPr>
          </a:p>
        </p:txBody>
      </p:sp>
      <p:graphicFrame>
        <p:nvGraphicFramePr>
          <p:cNvPr id="327685" name="Object 5"/>
          <p:cNvGraphicFramePr>
            <a:graphicFrameLocks noChangeAspect="1"/>
          </p:cNvGraphicFramePr>
          <p:nvPr/>
        </p:nvGraphicFramePr>
        <p:xfrm>
          <a:off x="4922838" y="427038"/>
          <a:ext cx="2232025" cy="1373187"/>
        </p:xfrm>
        <a:graphic>
          <a:graphicData uri="http://schemas.openxmlformats.org/presentationml/2006/ole">
            <mc:AlternateContent xmlns:mc="http://schemas.openxmlformats.org/markup-compatibility/2006">
              <mc:Choice xmlns:v="urn:schemas-microsoft-com:vml" Requires="v">
                <p:oleObj spid="_x0000_s3517" name="" r:id="rId1" imgW="989965" imgH="609600" progId="Equation.3">
                  <p:embed/>
                </p:oleObj>
              </mc:Choice>
              <mc:Fallback>
                <p:oleObj name="" r:id="rId1" imgW="989965" imgH="609600" progId="Equation.3">
                  <p:embed/>
                  <p:pic>
                    <p:nvPicPr>
                      <p:cNvPr id="0" name="图片 3516"/>
                      <p:cNvPicPr/>
                      <p:nvPr/>
                    </p:nvPicPr>
                    <p:blipFill>
                      <a:blip r:embed="rId2"/>
                      <a:stretch>
                        <a:fillRect/>
                      </a:stretch>
                    </p:blipFill>
                    <p:spPr>
                      <a:xfrm>
                        <a:off x="4922838" y="427038"/>
                        <a:ext cx="2232025" cy="1373187"/>
                      </a:xfrm>
                      <a:prstGeom prst="rect">
                        <a:avLst/>
                      </a:prstGeom>
                      <a:noFill/>
                      <a:ln w="38100">
                        <a:noFill/>
                        <a:miter/>
                      </a:ln>
                    </p:spPr>
                  </p:pic>
                </p:oleObj>
              </mc:Fallback>
            </mc:AlternateContent>
          </a:graphicData>
        </a:graphic>
      </p:graphicFrame>
      <p:grpSp>
        <p:nvGrpSpPr>
          <p:cNvPr id="2" name="组合 4"/>
          <p:cNvGrpSpPr/>
          <p:nvPr/>
        </p:nvGrpSpPr>
        <p:grpSpPr>
          <a:xfrm>
            <a:off x="304800" y="3587750"/>
            <a:ext cx="8915400" cy="1066800"/>
            <a:chOff x="304800" y="3587750"/>
            <a:chExt cx="8915400" cy="1066800"/>
          </a:xfrm>
        </p:grpSpPr>
        <p:sp>
          <p:nvSpPr>
            <p:cNvPr id="241694" name="Text Box 1032"/>
            <p:cNvSpPr txBox="1"/>
            <p:nvPr/>
          </p:nvSpPr>
          <p:spPr>
            <a:xfrm>
              <a:off x="304800" y="3617913"/>
              <a:ext cx="2133600"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
                  <a:schemeClr val="folHlink"/>
                </a:buClr>
                <a:buSzPct val="60000"/>
                <a:buNone/>
              </a:pPr>
              <a:r>
                <a:rPr lang="en-US" altLang="zh-CN" b="1" dirty="0">
                  <a:latin typeface="Times New Roman" panose="02020603050405020304" pitchFamily="18" charset="0"/>
                </a:rPr>
                <a:t>Δ</a:t>
              </a:r>
              <a:r>
                <a:rPr lang="en-US" altLang="zh-CN" b="1" i="1" baseline="-30000" dirty="0">
                  <a:latin typeface="Times New Roman" panose="02020603050405020304" pitchFamily="18" charset="0"/>
                  <a:cs typeface="Times New Roman" panose="02020603050405020304" pitchFamily="18" charset="0"/>
                </a:rPr>
                <a:t>k</a:t>
              </a:r>
              <a:r>
                <a:rPr lang="en-US" altLang="zh-CN" b="1" dirty="0">
                  <a:latin typeface="Times New Roman" panose="02020603050405020304" pitchFamily="18" charset="0"/>
                  <a:ea typeface="Times New Roman" panose="02020603050405020304" pitchFamily="18" charset="0"/>
                </a:rPr>
                <a:t>—</a:t>
              </a:r>
              <a:endParaRPr lang="en-US" altLang="zh-CN" b="1" dirty="0">
                <a:latin typeface="Times New Roman" panose="02020603050405020304" pitchFamily="18" charset="0"/>
                <a:ea typeface="Times New Roman" panose="02020603050405020304" pitchFamily="18" charset="0"/>
              </a:endParaRPr>
            </a:p>
          </p:txBody>
        </p:sp>
        <p:sp>
          <p:nvSpPr>
            <p:cNvPr id="241695" name="Text Box 1033"/>
            <p:cNvSpPr txBox="1"/>
            <p:nvPr/>
          </p:nvSpPr>
          <p:spPr>
            <a:xfrm>
              <a:off x="1371600" y="3587750"/>
              <a:ext cx="7848600" cy="10668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
                  <a:schemeClr val="folHlink"/>
                </a:buClr>
                <a:buSzPct val="60000"/>
                <a:buNone/>
              </a:pPr>
              <a:r>
                <a:rPr lang="zh-CN" altLang="en-US" b="1" dirty="0">
                  <a:latin typeface="Times New Roman" panose="02020603050405020304" pitchFamily="18" charset="0"/>
                </a:rPr>
                <a:t>在</a:t>
              </a:r>
              <a:r>
                <a:rPr lang="en-US" altLang="zh-CN" b="1" dirty="0">
                  <a:latin typeface="Times New Roman" panose="02020603050405020304" pitchFamily="18" charset="0"/>
                </a:rPr>
                <a:t>Δ</a:t>
              </a:r>
              <a:r>
                <a:rPr lang="zh-CN" altLang="en-US" b="1" dirty="0">
                  <a:latin typeface="Times New Roman" panose="02020603050405020304" pitchFamily="18" charset="0"/>
                </a:rPr>
                <a:t>中，将与第</a:t>
              </a:r>
              <a:r>
                <a:rPr lang="en-US" altLang="zh-CN" b="1" i="1" dirty="0">
                  <a:latin typeface="Times New Roman" panose="02020603050405020304" pitchFamily="18" charset="0"/>
                  <a:cs typeface="Times New Roman" panose="02020603050405020304" pitchFamily="18" charset="0"/>
                </a:rPr>
                <a:t>k</a:t>
              </a:r>
              <a:r>
                <a:rPr lang="zh-CN" altLang="en-US" b="1" dirty="0">
                  <a:latin typeface="Times New Roman" panose="02020603050405020304" pitchFamily="18" charset="0"/>
                </a:rPr>
                <a:t>条前向通路相接触的回路除去后所余下的部分，称为余子式；</a:t>
              </a:r>
              <a:endParaRPr lang="zh-CN" altLang="en-US" b="1" dirty="0">
                <a:latin typeface="Times New Roman" panose="02020603050405020304" pitchFamily="18" charset="0"/>
              </a:endParaRPr>
            </a:p>
          </p:txBody>
        </p:sp>
      </p:grpSp>
      <p:grpSp>
        <p:nvGrpSpPr>
          <p:cNvPr id="3" name="组合 6"/>
          <p:cNvGrpSpPr/>
          <p:nvPr/>
        </p:nvGrpSpPr>
        <p:grpSpPr>
          <a:xfrm>
            <a:off x="304800" y="5013325"/>
            <a:ext cx="8915400" cy="1066800"/>
            <a:chOff x="304800" y="5013325"/>
            <a:chExt cx="8915400" cy="1066800"/>
          </a:xfrm>
        </p:grpSpPr>
        <p:sp>
          <p:nvSpPr>
            <p:cNvPr id="241692" name="Text Box 1035"/>
            <p:cNvSpPr txBox="1"/>
            <p:nvPr/>
          </p:nvSpPr>
          <p:spPr>
            <a:xfrm>
              <a:off x="304800" y="5043488"/>
              <a:ext cx="1981200"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
                  <a:schemeClr val="folHlink"/>
                </a:buClr>
                <a:buSzPct val="60000"/>
                <a:buNone/>
              </a:pPr>
              <a:r>
                <a:rPr lang="en-US" altLang="zh-CN" b="1" dirty="0">
                  <a:latin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L</a:t>
              </a:r>
              <a:r>
                <a:rPr lang="en-US" altLang="zh-CN" b="1" i="1" baseline="-30000" dirty="0">
                  <a:latin typeface="Times New Roman" panose="02020603050405020304" pitchFamily="18" charset="0"/>
                  <a:cs typeface="Times New Roman" panose="02020603050405020304" pitchFamily="18" charset="0"/>
                </a:rPr>
                <a:t>i</a:t>
              </a:r>
              <a:r>
                <a:rPr lang="en-US" altLang="zh-CN" b="1" i="1" dirty="0">
                  <a:latin typeface="Times New Roman" panose="02020603050405020304" pitchFamily="18" charset="0"/>
                  <a:cs typeface="Times New Roman" panose="02020603050405020304" pitchFamily="18" charset="0"/>
                </a:rPr>
                <a:t>L</a:t>
              </a:r>
              <a:r>
                <a:rPr lang="en-US" altLang="zh-CN" b="1" i="1" baseline="-30000" dirty="0">
                  <a:latin typeface="Times New Roman" panose="02020603050405020304" pitchFamily="18" charset="0"/>
                  <a:cs typeface="Times New Roman" panose="02020603050405020304" pitchFamily="18" charset="0"/>
                </a:rPr>
                <a:t>j</a:t>
              </a:r>
              <a:r>
                <a:rPr lang="en-US" altLang="zh-CN" b="1" dirty="0">
                  <a:latin typeface="Times New Roman" panose="02020603050405020304" pitchFamily="18" charset="0"/>
                  <a:ea typeface="Times New Roman" panose="02020603050405020304" pitchFamily="18" charset="0"/>
                </a:rPr>
                <a:t>—</a:t>
              </a:r>
              <a:endParaRPr lang="en-US" altLang="zh-CN" b="1" dirty="0">
                <a:latin typeface="Times New Roman" panose="02020603050405020304" pitchFamily="18" charset="0"/>
                <a:ea typeface="Times New Roman" panose="02020603050405020304" pitchFamily="18" charset="0"/>
              </a:endParaRPr>
            </a:p>
          </p:txBody>
        </p:sp>
        <p:sp>
          <p:nvSpPr>
            <p:cNvPr id="241693" name="Text Box 1036"/>
            <p:cNvSpPr txBox="1"/>
            <p:nvPr/>
          </p:nvSpPr>
          <p:spPr>
            <a:xfrm>
              <a:off x="1619250" y="5013325"/>
              <a:ext cx="7600950" cy="10668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
                  <a:schemeClr val="folHlink"/>
                </a:buClr>
                <a:buSzPct val="60000"/>
                <a:buNone/>
              </a:pPr>
              <a:r>
                <a:rPr lang="zh-CN" altLang="en-US" b="1" dirty="0">
                  <a:latin typeface="Times New Roman" panose="02020603050405020304" pitchFamily="18" charset="0"/>
                </a:rPr>
                <a:t>所有两两互不接触回路的回路增益乘积之和；</a:t>
              </a:r>
              <a:endParaRPr lang="zh-CN" altLang="en-US" b="1" dirty="0">
                <a:latin typeface="Times New Roman" panose="02020603050405020304" pitchFamily="18" charset="0"/>
              </a:endParaRPr>
            </a:p>
          </p:txBody>
        </p:sp>
      </p:grpSp>
      <p:grpSp>
        <p:nvGrpSpPr>
          <p:cNvPr id="4" name="组合 7"/>
          <p:cNvGrpSpPr/>
          <p:nvPr/>
        </p:nvGrpSpPr>
        <p:grpSpPr>
          <a:xfrm>
            <a:off x="304800" y="5805488"/>
            <a:ext cx="8839200" cy="1066800"/>
            <a:chOff x="304800" y="5805488"/>
            <a:chExt cx="8839200" cy="1066800"/>
          </a:xfrm>
        </p:grpSpPr>
        <p:sp>
          <p:nvSpPr>
            <p:cNvPr id="241690" name="Text Box 1037"/>
            <p:cNvSpPr txBox="1"/>
            <p:nvPr/>
          </p:nvSpPr>
          <p:spPr>
            <a:xfrm>
              <a:off x="304800" y="5881688"/>
              <a:ext cx="2286000"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
                  <a:schemeClr val="folHlink"/>
                </a:buClr>
                <a:buSzPct val="60000"/>
                <a:buNone/>
              </a:pPr>
              <a:r>
                <a:rPr lang="en-US" altLang="zh-CN" b="1" dirty="0">
                  <a:latin typeface="Times New Roman" panose="02020603050405020304" pitchFamily="18" charset="0"/>
                </a:rPr>
                <a:t>∑</a:t>
              </a:r>
              <a:r>
                <a:rPr lang="en-US" altLang="zh-CN" b="1" i="1" dirty="0">
                  <a:latin typeface="Times New Roman" panose="02020603050405020304" pitchFamily="18" charset="0"/>
                </a:rPr>
                <a:t>L</a:t>
              </a:r>
              <a:r>
                <a:rPr lang="en-US" altLang="zh-CN" b="1" i="1" baseline="-30000" dirty="0">
                  <a:latin typeface="Times New Roman" panose="02020603050405020304" pitchFamily="18" charset="0"/>
                </a:rPr>
                <a:t>i</a:t>
              </a:r>
              <a:r>
                <a:rPr lang="en-US" altLang="zh-CN" b="1" i="1" dirty="0">
                  <a:latin typeface="Times New Roman" panose="02020603050405020304" pitchFamily="18" charset="0"/>
                </a:rPr>
                <a:t>L</a:t>
              </a:r>
              <a:r>
                <a:rPr lang="en-US" altLang="zh-CN" b="1" i="1" baseline="-30000" dirty="0">
                  <a:latin typeface="Times New Roman" panose="02020603050405020304" pitchFamily="18" charset="0"/>
                </a:rPr>
                <a:t>j</a:t>
              </a:r>
              <a:r>
                <a:rPr lang="en-US" altLang="zh-CN" b="1" i="1" dirty="0">
                  <a:latin typeface="Times New Roman" panose="02020603050405020304" pitchFamily="18" charset="0"/>
                </a:rPr>
                <a:t>L</a:t>
              </a:r>
              <a:r>
                <a:rPr lang="en-US" altLang="zh-CN" b="1" i="1" baseline="-30000" dirty="0">
                  <a:latin typeface="Times New Roman" panose="02020603050405020304" pitchFamily="18" charset="0"/>
                </a:rPr>
                <a:t>k </a:t>
              </a:r>
              <a:r>
                <a:rPr lang="en-US" altLang="zh-CN" b="1" dirty="0">
                  <a:latin typeface="Times New Roman" panose="02020603050405020304" pitchFamily="18" charset="0"/>
                  <a:ea typeface="Times New Roman" panose="02020603050405020304" pitchFamily="18" charset="0"/>
                </a:rPr>
                <a:t>—</a:t>
              </a:r>
              <a:endParaRPr lang="en-US" altLang="zh-CN" b="1" dirty="0">
                <a:latin typeface="Times New Roman" panose="02020603050405020304" pitchFamily="18" charset="0"/>
                <a:ea typeface="Times New Roman" panose="02020603050405020304" pitchFamily="18" charset="0"/>
              </a:endParaRPr>
            </a:p>
          </p:txBody>
        </p:sp>
        <p:sp>
          <p:nvSpPr>
            <p:cNvPr id="241691" name="Text Box 1038"/>
            <p:cNvSpPr txBox="1"/>
            <p:nvPr/>
          </p:nvSpPr>
          <p:spPr>
            <a:xfrm>
              <a:off x="2286000" y="5805488"/>
              <a:ext cx="6858000" cy="10668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
                  <a:schemeClr val="folHlink"/>
                </a:buClr>
                <a:buSzPct val="60000"/>
                <a:buNone/>
              </a:pPr>
              <a:r>
                <a:rPr lang="zh-CN" altLang="en-US" b="1" dirty="0">
                  <a:latin typeface="宋体" panose="02010600030101010101" pitchFamily="2" charset="-122"/>
                </a:rPr>
                <a:t>所有三个互不接触回路的回路增益乘积之和。</a:t>
              </a:r>
              <a:endParaRPr lang="zh-CN" altLang="en-US" b="1" dirty="0">
                <a:latin typeface="宋体" panose="02010600030101010101" pitchFamily="2" charset="-122"/>
              </a:endParaRPr>
            </a:p>
          </p:txBody>
        </p:sp>
      </p:grpSp>
      <p:grpSp>
        <p:nvGrpSpPr>
          <p:cNvPr id="5" name="组合 5"/>
          <p:cNvGrpSpPr/>
          <p:nvPr/>
        </p:nvGrpSpPr>
        <p:grpSpPr>
          <a:xfrm>
            <a:off x="304800" y="4578350"/>
            <a:ext cx="5734050" cy="582613"/>
            <a:chOff x="304800" y="4578350"/>
            <a:chExt cx="5734050" cy="582613"/>
          </a:xfrm>
        </p:grpSpPr>
        <p:sp>
          <p:nvSpPr>
            <p:cNvPr id="241688" name="Text Box 1034"/>
            <p:cNvSpPr txBox="1"/>
            <p:nvPr/>
          </p:nvSpPr>
          <p:spPr>
            <a:xfrm>
              <a:off x="304800" y="4578350"/>
              <a:ext cx="14478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en-US" altLang="zh-CN" b="1" dirty="0">
                  <a:latin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L</a:t>
              </a:r>
              <a:r>
                <a:rPr lang="en-US" altLang="zh-CN" b="1" i="1" baseline="-30000" dirty="0">
                  <a:latin typeface="Times New Roman" panose="02020603050405020304" pitchFamily="18" charset="0"/>
                  <a:cs typeface="Times New Roman" panose="02020603050405020304" pitchFamily="18" charset="0"/>
                </a:rPr>
                <a:t>i</a:t>
              </a:r>
              <a:r>
                <a:rPr lang="en-US" altLang="zh-CN" b="1" dirty="0">
                  <a:latin typeface="Times New Roman" panose="02020603050405020304" pitchFamily="18" charset="0"/>
                  <a:ea typeface="Times New Roman" panose="02020603050405020304" pitchFamily="18" charset="0"/>
                </a:rPr>
                <a:t>—</a:t>
              </a:r>
              <a:endParaRPr lang="en-US" altLang="zh-CN" sz="2800" b="1" dirty="0">
                <a:latin typeface="Times New Roman" panose="02020603050405020304" pitchFamily="18" charset="0"/>
              </a:endParaRPr>
            </a:p>
          </p:txBody>
        </p:sp>
        <p:sp>
          <p:nvSpPr>
            <p:cNvPr id="241689" name="Text Box 1039"/>
            <p:cNvSpPr txBox="1"/>
            <p:nvPr/>
          </p:nvSpPr>
          <p:spPr>
            <a:xfrm>
              <a:off x="1619250" y="4581525"/>
              <a:ext cx="44196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
                  <a:schemeClr val="folHlink"/>
                </a:buClr>
                <a:buSzPct val="60000"/>
                <a:buNone/>
              </a:pPr>
              <a:r>
                <a:rPr lang="zh-CN" altLang="en-US" b="1" dirty="0">
                  <a:latin typeface="Times New Roman" panose="02020603050405020304" pitchFamily="18" charset="0"/>
                </a:rPr>
                <a:t>所有回路的增益之和；</a:t>
              </a:r>
              <a:endParaRPr lang="zh-CN" altLang="en-US" b="1" dirty="0">
                <a:latin typeface="Times New Roman" panose="02020603050405020304" pitchFamily="18" charset="0"/>
              </a:endParaRPr>
            </a:p>
          </p:txBody>
        </p:sp>
      </p:grpSp>
      <p:grpSp>
        <p:nvGrpSpPr>
          <p:cNvPr id="6" name="组合 2"/>
          <p:cNvGrpSpPr/>
          <p:nvPr/>
        </p:nvGrpSpPr>
        <p:grpSpPr>
          <a:xfrm>
            <a:off x="381000" y="2474913"/>
            <a:ext cx="5127625" cy="625475"/>
            <a:chOff x="381000" y="2474913"/>
            <a:chExt cx="5127625" cy="625475"/>
          </a:xfrm>
        </p:grpSpPr>
        <p:sp>
          <p:nvSpPr>
            <p:cNvPr id="241686" name="Text Box 1031"/>
            <p:cNvSpPr txBox="1"/>
            <p:nvPr/>
          </p:nvSpPr>
          <p:spPr>
            <a:xfrm>
              <a:off x="381000" y="2520950"/>
              <a:ext cx="10668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just" eaLnBrk="1" hangingPunct="1">
                <a:spcBef>
                  <a:spcPct val="50000"/>
                </a:spcBef>
                <a:buClrTx/>
                <a:buSzTx/>
                <a:buFont typeface="Arial" panose="020B0604020202020204" pitchFamily="34" charset="0"/>
                <a:buNone/>
              </a:pPr>
              <a:r>
                <a:rPr lang="en-US" altLang="zh-CN" b="1" i="1" dirty="0">
                  <a:latin typeface="Times New Roman" panose="02020603050405020304" pitchFamily="18" charset="0"/>
                  <a:cs typeface="Times New Roman" panose="02020603050405020304" pitchFamily="18" charset="0"/>
                </a:rPr>
                <a:t>n</a:t>
              </a:r>
              <a:r>
                <a:rPr lang="en-US" altLang="zh-CN" b="1" dirty="0">
                  <a:latin typeface="Times New Roman" panose="02020603050405020304" pitchFamily="18" charset="0"/>
                  <a:ea typeface="Times New Roman" panose="02020603050405020304" pitchFamily="18" charset="0"/>
                </a:rPr>
                <a:t>—</a:t>
              </a:r>
              <a:endParaRPr lang="en-US" altLang="zh-CN" b="1" dirty="0">
                <a:latin typeface="Times New Roman" panose="02020603050405020304" pitchFamily="18" charset="0"/>
                <a:ea typeface="华文行楷" panose="02010800040101010101" pitchFamily="2" charset="-122"/>
              </a:endParaRPr>
            </a:p>
          </p:txBody>
        </p:sp>
        <p:sp>
          <p:nvSpPr>
            <p:cNvPr id="241687" name="Text Box 1041"/>
            <p:cNvSpPr txBox="1"/>
            <p:nvPr/>
          </p:nvSpPr>
          <p:spPr>
            <a:xfrm>
              <a:off x="1219200" y="2474913"/>
              <a:ext cx="4289425"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
                  <a:schemeClr val="folHlink"/>
                </a:buClr>
                <a:buSzPct val="60000"/>
                <a:buNone/>
              </a:pPr>
              <a:r>
                <a:rPr lang="zh-CN" altLang="en-US" b="1" dirty="0">
                  <a:latin typeface="Times New Roman" panose="02020603050405020304" pitchFamily="18" charset="0"/>
                </a:rPr>
                <a:t>所有前向通路的条数；</a:t>
              </a:r>
              <a:endParaRPr lang="zh-CN" altLang="en-US" b="1" dirty="0">
                <a:latin typeface="Times New Roman" panose="02020603050405020304" pitchFamily="18" charset="0"/>
              </a:endParaRPr>
            </a:p>
          </p:txBody>
        </p:sp>
      </p:grpSp>
      <p:grpSp>
        <p:nvGrpSpPr>
          <p:cNvPr id="7" name="组合 3"/>
          <p:cNvGrpSpPr/>
          <p:nvPr/>
        </p:nvGrpSpPr>
        <p:grpSpPr>
          <a:xfrm>
            <a:off x="381000" y="3054350"/>
            <a:ext cx="6096000" cy="579438"/>
            <a:chOff x="381000" y="3054350"/>
            <a:chExt cx="6096000" cy="579438"/>
          </a:xfrm>
        </p:grpSpPr>
        <p:sp>
          <p:nvSpPr>
            <p:cNvPr id="241684" name="Text Box 1042"/>
            <p:cNvSpPr txBox="1"/>
            <p:nvPr/>
          </p:nvSpPr>
          <p:spPr>
            <a:xfrm>
              <a:off x="381000" y="3054350"/>
              <a:ext cx="11430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just" eaLnBrk="1" hangingPunct="1">
                <a:spcBef>
                  <a:spcPct val="50000"/>
                </a:spcBef>
                <a:buClrTx/>
                <a:buSzTx/>
                <a:buFont typeface="Arial" panose="020B0604020202020204" pitchFamily="34" charset="0"/>
                <a:buNone/>
              </a:pPr>
              <a:r>
                <a:rPr lang="en-US" altLang="zh-CN" b="1" i="1" dirty="0">
                  <a:latin typeface="Times New Roman" panose="02020603050405020304" pitchFamily="18" charset="0"/>
                  <a:cs typeface="Times New Roman" panose="02020603050405020304" pitchFamily="18" charset="0"/>
                </a:rPr>
                <a:t>P</a:t>
              </a:r>
              <a:r>
                <a:rPr lang="en-US" altLang="zh-CN" b="1" i="1" baseline="-30000" dirty="0">
                  <a:latin typeface="Times New Roman" panose="02020603050405020304" pitchFamily="18" charset="0"/>
                  <a:cs typeface="Times New Roman" panose="02020603050405020304" pitchFamily="18" charset="0"/>
                </a:rPr>
                <a:t>k</a:t>
              </a:r>
              <a:r>
                <a:rPr lang="en-US" altLang="zh-CN" b="1" dirty="0">
                  <a:latin typeface="Times New Roman" panose="02020603050405020304" pitchFamily="18" charset="0"/>
                  <a:ea typeface="Times New Roman" panose="02020603050405020304" pitchFamily="18" charset="0"/>
                </a:rPr>
                <a:t>—</a:t>
              </a:r>
              <a:endParaRPr lang="en-US" altLang="zh-CN" sz="2800" b="1" dirty="0">
                <a:latin typeface="Times New Roman" panose="02020603050405020304" pitchFamily="18" charset="0"/>
              </a:endParaRPr>
            </a:p>
          </p:txBody>
        </p:sp>
        <p:sp>
          <p:nvSpPr>
            <p:cNvPr id="241685" name="Text Box 1043"/>
            <p:cNvSpPr txBox="1"/>
            <p:nvPr/>
          </p:nvSpPr>
          <p:spPr>
            <a:xfrm>
              <a:off x="1295400" y="3054350"/>
              <a:ext cx="51816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
                  <a:schemeClr val="folHlink"/>
                </a:buClr>
                <a:buSzPct val="60000"/>
                <a:buNone/>
              </a:pPr>
              <a:r>
                <a:rPr lang="zh-CN" altLang="en-US" b="1" dirty="0">
                  <a:latin typeface="Times New Roman" panose="02020603050405020304" pitchFamily="18" charset="0"/>
                </a:rPr>
                <a:t>第</a:t>
              </a:r>
              <a:r>
                <a:rPr lang="en-US" altLang="zh-CN" b="1" i="1" dirty="0">
                  <a:latin typeface="Times New Roman" panose="02020603050405020304" pitchFamily="18" charset="0"/>
                  <a:cs typeface="Times New Roman" panose="02020603050405020304" pitchFamily="18" charset="0"/>
                </a:rPr>
                <a:t>k</a:t>
              </a:r>
              <a:r>
                <a:rPr lang="zh-CN" altLang="en-US" b="1" dirty="0">
                  <a:latin typeface="Times New Roman" panose="02020603050405020304" pitchFamily="18" charset="0"/>
                </a:rPr>
                <a:t>条前向通路的增益；</a:t>
              </a:r>
              <a:endParaRPr lang="zh-CN" altLang="en-US" b="1" dirty="0">
                <a:latin typeface="Times New Roman" panose="02020603050405020304" pitchFamily="18" charset="0"/>
              </a:endParaRPr>
            </a:p>
          </p:txBody>
        </p:sp>
      </p:grpSp>
      <p:grpSp>
        <p:nvGrpSpPr>
          <p:cNvPr id="8" name="组合 8"/>
          <p:cNvGrpSpPr/>
          <p:nvPr/>
        </p:nvGrpSpPr>
        <p:grpSpPr>
          <a:xfrm>
            <a:off x="349250" y="1484313"/>
            <a:ext cx="4367213" cy="625475"/>
            <a:chOff x="349250" y="1484313"/>
            <a:chExt cx="4367213" cy="625475"/>
          </a:xfrm>
        </p:grpSpPr>
        <p:sp>
          <p:nvSpPr>
            <p:cNvPr id="241682" name="Text Box 1029"/>
            <p:cNvSpPr txBox="1"/>
            <p:nvPr/>
          </p:nvSpPr>
          <p:spPr>
            <a:xfrm>
              <a:off x="349250" y="1530350"/>
              <a:ext cx="40386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en-US" altLang="zh-CN" b="1" i="1" dirty="0">
                  <a:latin typeface="Times New Roman" panose="02020603050405020304" pitchFamily="18" charset="0"/>
                </a:rPr>
                <a:t>G</a:t>
              </a:r>
              <a:r>
                <a:rPr lang="en-US" altLang="zh-CN" b="1" dirty="0">
                  <a:latin typeface="Times New Roman" panose="02020603050405020304" pitchFamily="18" charset="0"/>
                </a:rPr>
                <a:t>(s) </a:t>
              </a:r>
              <a:r>
                <a:rPr lang="en-US" altLang="zh-CN" b="1" dirty="0">
                  <a:latin typeface="Times New Roman" panose="02020603050405020304" pitchFamily="18" charset="0"/>
                  <a:ea typeface="Times New Roman" panose="02020603050405020304" pitchFamily="18" charset="0"/>
                </a:rPr>
                <a:t>—</a:t>
              </a:r>
              <a:r>
                <a:rPr lang="en-US" altLang="zh-CN" b="1" dirty="0">
                  <a:latin typeface="Times New Roman" panose="02020603050405020304" pitchFamily="18" charset="0"/>
                  <a:ea typeface="Times New Roman" panose="02020603050405020304" pitchFamily="18" charset="0"/>
                </a:rPr>
                <a:t>—</a:t>
              </a:r>
              <a:endParaRPr lang="en-US" altLang="zh-CN" b="1" dirty="0">
                <a:latin typeface="Times New Roman" panose="02020603050405020304" pitchFamily="18" charset="0"/>
                <a:ea typeface="华文行楷" panose="02010800040101010101" pitchFamily="2" charset="-122"/>
              </a:endParaRPr>
            </a:p>
          </p:txBody>
        </p:sp>
        <p:sp>
          <p:nvSpPr>
            <p:cNvPr id="241683" name="Text Box 1044"/>
            <p:cNvSpPr txBox="1"/>
            <p:nvPr/>
          </p:nvSpPr>
          <p:spPr>
            <a:xfrm>
              <a:off x="1968500" y="1484313"/>
              <a:ext cx="2747963"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
                  <a:schemeClr val="folHlink"/>
                </a:buClr>
                <a:buSzPct val="60000"/>
                <a:buNone/>
              </a:pPr>
              <a:r>
                <a:rPr lang="zh-CN" altLang="en-US" b="1" dirty="0">
                  <a:latin typeface="宋体" panose="02010600030101010101" pitchFamily="2" charset="-122"/>
                </a:rPr>
                <a:t>总传递函数；</a:t>
              </a:r>
              <a:endParaRPr lang="zh-CN" altLang="en-US" b="1" dirty="0">
                <a:latin typeface="宋体" panose="02010600030101010101" pitchFamily="2" charset="-122"/>
              </a:endParaRPr>
            </a:p>
          </p:txBody>
        </p:sp>
      </p:grpSp>
      <p:grpSp>
        <p:nvGrpSpPr>
          <p:cNvPr id="9" name="组合 1"/>
          <p:cNvGrpSpPr/>
          <p:nvPr/>
        </p:nvGrpSpPr>
        <p:grpSpPr>
          <a:xfrm>
            <a:off x="269875" y="1941513"/>
            <a:ext cx="8532813" cy="665162"/>
            <a:chOff x="269875" y="1941513"/>
            <a:chExt cx="8532813" cy="665162"/>
          </a:xfrm>
        </p:grpSpPr>
        <p:graphicFrame>
          <p:nvGraphicFramePr>
            <p:cNvPr id="241679" name="Object 7"/>
            <p:cNvGraphicFramePr>
              <a:graphicFrameLocks noChangeAspect="1"/>
            </p:cNvGraphicFramePr>
            <p:nvPr/>
          </p:nvGraphicFramePr>
          <p:xfrm>
            <a:off x="2908300" y="1978025"/>
            <a:ext cx="5894388" cy="628650"/>
          </p:xfrm>
          <a:graphic>
            <a:graphicData uri="http://schemas.openxmlformats.org/presentationml/2006/ole">
              <mc:AlternateContent xmlns:mc="http://schemas.openxmlformats.org/markup-compatibility/2006">
                <mc:Choice xmlns:v="urn:schemas-microsoft-com:vml" Requires="v">
                  <p:oleObj spid="_x0000_s3523" name="" r:id="rId3" imgW="2235200" imgH="241300" progId="Equation.3">
                    <p:embed/>
                  </p:oleObj>
                </mc:Choice>
                <mc:Fallback>
                  <p:oleObj name="" r:id="rId3" imgW="2235200" imgH="241300" progId="Equation.3">
                    <p:embed/>
                    <p:pic>
                      <p:nvPicPr>
                        <p:cNvPr id="0" name="图片 3522"/>
                        <p:cNvPicPr/>
                        <p:nvPr/>
                      </p:nvPicPr>
                      <p:blipFill>
                        <a:blip r:embed="rId4"/>
                        <a:stretch>
                          <a:fillRect/>
                        </a:stretch>
                      </p:blipFill>
                      <p:spPr>
                        <a:xfrm>
                          <a:off x="2908300" y="1978025"/>
                          <a:ext cx="5894388" cy="628650"/>
                        </a:xfrm>
                        <a:prstGeom prst="rect">
                          <a:avLst/>
                        </a:prstGeom>
                        <a:noFill/>
                        <a:ln w="38100">
                          <a:noFill/>
                          <a:miter/>
                        </a:ln>
                      </p:spPr>
                    </p:pic>
                  </p:oleObj>
                </mc:Fallback>
              </mc:AlternateContent>
            </a:graphicData>
          </a:graphic>
        </p:graphicFrame>
        <p:sp>
          <p:nvSpPr>
            <p:cNvPr id="241680" name="Text Box 1045"/>
            <p:cNvSpPr txBox="1"/>
            <p:nvPr/>
          </p:nvSpPr>
          <p:spPr>
            <a:xfrm>
              <a:off x="269875" y="1987550"/>
              <a:ext cx="11430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
                  <a:schemeClr val="folHlink"/>
                </a:buClr>
                <a:buSzPct val="60000"/>
                <a:buNone/>
              </a:pPr>
              <a:r>
                <a:rPr lang="en-US" altLang="zh-CN" b="1" dirty="0">
                  <a:latin typeface="宋体" panose="02010600030101010101" pitchFamily="2" charset="-122"/>
                </a:rPr>
                <a:t>Δ</a:t>
              </a:r>
              <a:r>
                <a:rPr lang="en-US" altLang="zh-CN" b="1" dirty="0">
                  <a:latin typeface="Times New Roman" panose="02020603050405020304" pitchFamily="18" charset="0"/>
                  <a:ea typeface="Times New Roman" panose="02020603050405020304" pitchFamily="18" charset="0"/>
                </a:rPr>
                <a:t>—</a:t>
              </a:r>
              <a:endParaRPr lang="en-US" altLang="zh-CN" b="1" dirty="0">
                <a:latin typeface="宋体" panose="02010600030101010101" pitchFamily="2" charset="-122"/>
              </a:endParaRPr>
            </a:p>
          </p:txBody>
        </p:sp>
        <p:sp>
          <p:nvSpPr>
            <p:cNvPr id="241681" name="Text Box 1046"/>
            <p:cNvSpPr txBox="1"/>
            <p:nvPr/>
          </p:nvSpPr>
          <p:spPr>
            <a:xfrm>
              <a:off x="1295400" y="1941513"/>
              <a:ext cx="1905000"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
                  <a:schemeClr val="folHlink"/>
                </a:buClr>
                <a:buSzPct val="60000"/>
                <a:buNone/>
              </a:pPr>
              <a:r>
                <a:rPr lang="zh-CN" altLang="en-US" b="1" dirty="0">
                  <a:latin typeface="宋体" panose="02010600030101010101" pitchFamily="2" charset="-122"/>
                </a:rPr>
                <a:t>特征式；</a:t>
              </a:r>
              <a:endParaRPr lang="zh-CN" altLang="en-US" sz="2800" b="1" dirty="0">
                <a:latin typeface="Tahoma" panose="020B0604030504040204" pitchFamily="34" charset="0"/>
              </a:endParaRPr>
            </a:p>
          </p:txBody>
        </p:sp>
      </p:grpSp>
      <p:sp>
        <p:nvSpPr>
          <p:cNvPr id="241678" name="灯片编号占位符 9"/>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dirty="0">
                <a:solidFill>
                  <a:srgbClr val="002699"/>
                </a:solidFill>
              </a:rPr>
            </a:fld>
            <a:endParaRPr lang="en-US" altLang="zh-CN" sz="1400" dirty="0">
              <a:solidFill>
                <a:srgbClr val="002699"/>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27685"/>
                                        </p:tgtEl>
                                        <p:attrNameLst>
                                          <p:attrName>style.visibility</p:attrName>
                                        </p:attrNameLst>
                                      </p:cBhvr>
                                      <p:to>
                                        <p:strVal val="visible"/>
                                      </p:to>
                                    </p:set>
                                    <p:animEffect transition="in" filter="slide(fromBottom)">
                                      <p:cBhvr>
                                        <p:cTn id="7" dur="500"/>
                                        <p:tgtEl>
                                          <p:spTgt spid="32768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0-#ppt_w/2"/>
                                          </p:val>
                                        </p:tav>
                                        <p:tav tm="100000">
                                          <p:val>
                                            <p:strVal val="#ppt_x"/>
                                          </p:val>
                                        </p:tav>
                                      </p:tavLst>
                                    </p:anim>
                                    <p:anim calcmode="lin" valueType="num">
                                      <p:cBhvr additive="base">
                                        <p:cTn id="19"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0-#ppt_w/2"/>
                                          </p:val>
                                        </p:tav>
                                        <p:tav tm="100000">
                                          <p:val>
                                            <p:strVal val="#ppt_x"/>
                                          </p:val>
                                        </p:tav>
                                      </p:tavLst>
                                    </p:anim>
                                    <p:anim calcmode="lin" valueType="num">
                                      <p:cBhvr additive="base">
                                        <p:cTn id="25"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0-#ppt_w/2"/>
                                          </p:val>
                                        </p:tav>
                                        <p:tav tm="100000">
                                          <p:val>
                                            <p:strVal val="#ppt_x"/>
                                          </p:val>
                                        </p:tav>
                                      </p:tavLst>
                                    </p:anim>
                                    <p:anim calcmode="lin" valueType="num">
                                      <p:cBhvr additive="base">
                                        <p:cTn id="31"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 calcmode="lin" valueType="num">
                                      <p:cBhvr additive="base">
                                        <p:cTn id="36" dur="500" fill="hold"/>
                                        <p:tgtEl>
                                          <p:spTgt spid="2"/>
                                        </p:tgtEl>
                                        <p:attrNameLst>
                                          <p:attrName>ppt_x</p:attrName>
                                        </p:attrNameLst>
                                      </p:cBhvr>
                                      <p:tavLst>
                                        <p:tav tm="0">
                                          <p:val>
                                            <p:strVal val="0-#ppt_w/2"/>
                                          </p:val>
                                        </p:tav>
                                        <p:tav tm="100000">
                                          <p:val>
                                            <p:strVal val="#ppt_x"/>
                                          </p:val>
                                        </p:tav>
                                      </p:tavLst>
                                    </p:anim>
                                    <p:anim calcmode="lin" valueType="num">
                                      <p:cBhvr additive="base">
                                        <p:cTn id="37"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 calcmode="lin" valueType="num">
                                      <p:cBhvr additive="base">
                                        <p:cTn id="42" dur="500" fill="hold"/>
                                        <p:tgtEl>
                                          <p:spTgt spid="5"/>
                                        </p:tgtEl>
                                        <p:attrNameLst>
                                          <p:attrName>ppt_x</p:attrName>
                                        </p:attrNameLst>
                                      </p:cBhvr>
                                      <p:tavLst>
                                        <p:tav tm="0">
                                          <p:val>
                                            <p:strVal val="0-#ppt_w/2"/>
                                          </p:val>
                                        </p:tav>
                                        <p:tav tm="100000">
                                          <p:val>
                                            <p:strVal val="#ppt_x"/>
                                          </p:val>
                                        </p:tav>
                                      </p:tavLst>
                                    </p:anim>
                                    <p:anim calcmode="lin" valueType="num">
                                      <p:cBhvr additive="base">
                                        <p:cTn id="43"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nodeType="clickEffect">
                                  <p:stCondLst>
                                    <p:cond delay="0"/>
                                  </p:stCondLst>
                                  <p:childTnLst>
                                    <p:set>
                                      <p:cBhvr>
                                        <p:cTn id="47" dur="1" fill="hold">
                                          <p:stCondLst>
                                            <p:cond delay="0"/>
                                          </p:stCondLst>
                                        </p:cTn>
                                        <p:tgtEl>
                                          <p:spTgt spid="3"/>
                                        </p:tgtEl>
                                        <p:attrNameLst>
                                          <p:attrName>style.visibility</p:attrName>
                                        </p:attrNameLst>
                                      </p:cBhvr>
                                      <p:to>
                                        <p:strVal val="visible"/>
                                      </p:to>
                                    </p:set>
                                    <p:anim calcmode="lin" valueType="num">
                                      <p:cBhvr additive="base">
                                        <p:cTn id="48" dur="500" fill="hold"/>
                                        <p:tgtEl>
                                          <p:spTgt spid="3"/>
                                        </p:tgtEl>
                                        <p:attrNameLst>
                                          <p:attrName>ppt_x</p:attrName>
                                        </p:attrNameLst>
                                      </p:cBhvr>
                                      <p:tavLst>
                                        <p:tav tm="0">
                                          <p:val>
                                            <p:strVal val="0-#ppt_w/2"/>
                                          </p:val>
                                        </p:tav>
                                        <p:tav tm="100000">
                                          <p:val>
                                            <p:strVal val="#ppt_x"/>
                                          </p:val>
                                        </p:tav>
                                      </p:tavLst>
                                    </p:anim>
                                    <p:anim calcmode="lin" valueType="num">
                                      <p:cBhvr additive="base">
                                        <p:cTn id="49"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nodeType="clickEffect">
                                  <p:stCondLst>
                                    <p:cond delay="0"/>
                                  </p:stCondLst>
                                  <p:childTnLst>
                                    <p:set>
                                      <p:cBhvr>
                                        <p:cTn id="53" dur="1" fill="hold">
                                          <p:stCondLst>
                                            <p:cond delay="0"/>
                                          </p:stCondLst>
                                        </p:cTn>
                                        <p:tgtEl>
                                          <p:spTgt spid="4"/>
                                        </p:tgtEl>
                                        <p:attrNameLst>
                                          <p:attrName>style.visibility</p:attrName>
                                        </p:attrNameLst>
                                      </p:cBhvr>
                                      <p:to>
                                        <p:strVal val="visible"/>
                                      </p:to>
                                    </p:set>
                                    <p:anim calcmode="lin" valueType="num">
                                      <p:cBhvr additive="base">
                                        <p:cTn id="54" dur="500" fill="hold"/>
                                        <p:tgtEl>
                                          <p:spTgt spid="4"/>
                                        </p:tgtEl>
                                        <p:attrNameLst>
                                          <p:attrName>ppt_x</p:attrName>
                                        </p:attrNameLst>
                                      </p:cBhvr>
                                      <p:tavLst>
                                        <p:tav tm="0">
                                          <p:val>
                                            <p:strVal val="0-#ppt_w/2"/>
                                          </p:val>
                                        </p:tav>
                                        <p:tav tm="100000">
                                          <p:val>
                                            <p:strVal val="#ppt_x"/>
                                          </p:val>
                                        </p:tav>
                                      </p:tavLst>
                                    </p:anim>
                                    <p:anim calcmode="lin" valueType="num">
                                      <p:cBhvr additive="base">
                                        <p:cTn id="55"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3714"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sp>
        <p:nvSpPr>
          <p:cNvPr id="243715" name="Text Box 2"/>
          <p:cNvSpPr txBox="1"/>
          <p:nvPr/>
        </p:nvSpPr>
        <p:spPr>
          <a:xfrm>
            <a:off x="34925" y="401638"/>
            <a:ext cx="8280400"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t>例</a:t>
            </a:r>
            <a:r>
              <a:rPr lang="en-US" altLang="zh-CN" b="1" dirty="0">
                <a:latin typeface="Times New Roman" panose="02020603050405020304" pitchFamily="18" charset="0"/>
              </a:rPr>
              <a:t>26  </a:t>
            </a:r>
            <a:r>
              <a:rPr lang="zh-CN" altLang="en-US" b="1" dirty="0">
                <a:latin typeface="Times New Roman" panose="02020603050405020304" pitchFamily="18" charset="0"/>
              </a:rPr>
              <a:t>根据信号流图</a:t>
            </a:r>
            <a:r>
              <a:rPr lang="zh-CN" altLang="en-US" b="1" dirty="0"/>
              <a:t>求系统传递函数</a:t>
            </a:r>
            <a:endParaRPr lang="zh-CN" altLang="en-US" b="1" dirty="0"/>
          </a:p>
        </p:txBody>
      </p:sp>
      <p:graphicFrame>
        <p:nvGraphicFramePr>
          <p:cNvPr id="243716" name="Object 3"/>
          <p:cNvGraphicFramePr>
            <a:graphicFrameLocks noChangeAspect="1"/>
          </p:cNvGraphicFramePr>
          <p:nvPr/>
        </p:nvGraphicFramePr>
        <p:xfrm>
          <a:off x="1187450" y="1125538"/>
          <a:ext cx="6696075" cy="2590800"/>
        </p:xfrm>
        <a:graphic>
          <a:graphicData uri="http://schemas.openxmlformats.org/presentationml/2006/ole">
            <mc:AlternateContent xmlns:mc="http://schemas.openxmlformats.org/markup-compatibility/2006">
              <mc:Choice xmlns:v="urn:schemas-microsoft-com:vml" Requires="v">
                <p:oleObj spid="_x0000_s3524" name="" r:id="rId1" imgW="2990850" imgH="1162050" progId="Visio.Drawing.11">
                  <p:embed/>
                </p:oleObj>
              </mc:Choice>
              <mc:Fallback>
                <p:oleObj name="" r:id="rId1" imgW="2990850" imgH="1162050" progId="Visio.Drawing.11">
                  <p:embed/>
                  <p:pic>
                    <p:nvPicPr>
                      <p:cNvPr id="0" name="图片 3523"/>
                      <p:cNvPicPr/>
                      <p:nvPr/>
                    </p:nvPicPr>
                    <p:blipFill>
                      <a:blip r:embed="rId2"/>
                      <a:stretch>
                        <a:fillRect/>
                      </a:stretch>
                    </p:blipFill>
                    <p:spPr>
                      <a:xfrm>
                        <a:off x="1187450" y="1125538"/>
                        <a:ext cx="6696075" cy="2590800"/>
                      </a:xfrm>
                      <a:prstGeom prst="rect">
                        <a:avLst/>
                      </a:prstGeom>
                      <a:noFill/>
                      <a:ln w="38100">
                        <a:noFill/>
                        <a:miter/>
                      </a:ln>
                    </p:spPr>
                  </p:pic>
                </p:oleObj>
              </mc:Fallback>
            </mc:AlternateContent>
          </a:graphicData>
        </a:graphic>
      </p:graphicFrame>
      <p:grpSp>
        <p:nvGrpSpPr>
          <p:cNvPr id="2" name="Group 5"/>
          <p:cNvGrpSpPr/>
          <p:nvPr/>
        </p:nvGrpSpPr>
        <p:grpSpPr>
          <a:xfrm>
            <a:off x="611188" y="4005263"/>
            <a:ext cx="6769100" cy="1728787"/>
            <a:chOff x="0" y="0"/>
            <a:chExt cx="4264" cy="1089"/>
          </a:xfrm>
        </p:grpSpPr>
        <p:sp>
          <p:nvSpPr>
            <p:cNvPr id="243726" name="Text Box 5"/>
            <p:cNvSpPr txBox="1"/>
            <p:nvPr/>
          </p:nvSpPr>
          <p:spPr>
            <a:xfrm>
              <a:off x="0" y="0"/>
              <a:ext cx="2721"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sz="2800" b="1" dirty="0"/>
                <a:t>系统有两条前向通路</a:t>
              </a:r>
              <a:endParaRPr lang="zh-CN" altLang="en-US" sz="2800" b="1" dirty="0"/>
            </a:p>
          </p:txBody>
        </p:sp>
        <p:grpSp>
          <p:nvGrpSpPr>
            <p:cNvPr id="243727" name="Group 7"/>
            <p:cNvGrpSpPr>
              <a:grpSpLocks noChangeAspect="1"/>
            </p:cNvGrpSpPr>
            <p:nvPr/>
          </p:nvGrpSpPr>
          <p:grpSpPr>
            <a:xfrm>
              <a:off x="635" y="363"/>
              <a:ext cx="3629" cy="726"/>
              <a:chOff x="0" y="0"/>
              <a:chExt cx="3629" cy="726"/>
            </a:xfrm>
          </p:grpSpPr>
          <p:graphicFrame>
            <p:nvGraphicFramePr>
              <p:cNvPr id="243728" name="Object 8"/>
              <p:cNvGraphicFramePr>
                <a:graphicFrameLocks noChangeAspect="1"/>
              </p:cNvGraphicFramePr>
              <p:nvPr/>
            </p:nvGraphicFramePr>
            <p:xfrm>
              <a:off x="0" y="0"/>
              <a:ext cx="1724" cy="345"/>
            </p:xfrm>
            <a:graphic>
              <a:graphicData uri="http://schemas.openxmlformats.org/presentationml/2006/ole">
                <mc:AlternateContent xmlns:mc="http://schemas.openxmlformats.org/markup-compatibility/2006">
                  <mc:Choice xmlns:v="urn:schemas-microsoft-com:vml" Requires="v">
                    <p:oleObj spid="_x0000_s3520" name="" r:id="rId3" imgW="1016000" imgH="203200" progId="Equation.DSMT4">
                      <p:embed/>
                    </p:oleObj>
                  </mc:Choice>
                  <mc:Fallback>
                    <p:oleObj name="" r:id="rId3" imgW="1016000" imgH="203200" progId="Equation.DSMT4">
                      <p:embed/>
                      <p:pic>
                        <p:nvPicPr>
                          <p:cNvPr id="0" name="图片 3519"/>
                          <p:cNvPicPr/>
                          <p:nvPr/>
                        </p:nvPicPr>
                        <p:blipFill>
                          <a:blip r:embed="rId4"/>
                          <a:stretch>
                            <a:fillRect/>
                          </a:stretch>
                        </p:blipFill>
                        <p:spPr>
                          <a:xfrm>
                            <a:off x="0" y="0"/>
                            <a:ext cx="1724" cy="345"/>
                          </a:xfrm>
                          <a:prstGeom prst="rect">
                            <a:avLst/>
                          </a:prstGeom>
                          <a:noFill/>
                          <a:ln w="38100">
                            <a:noFill/>
                            <a:miter/>
                          </a:ln>
                        </p:spPr>
                      </p:pic>
                    </p:oleObj>
                  </mc:Fallback>
                </mc:AlternateContent>
              </a:graphicData>
            </a:graphic>
          </p:graphicFrame>
          <p:graphicFrame>
            <p:nvGraphicFramePr>
              <p:cNvPr id="243729" name="Object 9"/>
              <p:cNvGraphicFramePr>
                <a:graphicFrameLocks noChangeAspect="1"/>
              </p:cNvGraphicFramePr>
              <p:nvPr/>
            </p:nvGraphicFramePr>
            <p:xfrm>
              <a:off x="0" y="363"/>
              <a:ext cx="1270" cy="350"/>
            </p:xfrm>
            <a:graphic>
              <a:graphicData uri="http://schemas.openxmlformats.org/presentationml/2006/ole">
                <mc:AlternateContent xmlns:mc="http://schemas.openxmlformats.org/markup-compatibility/2006">
                  <mc:Choice xmlns:v="urn:schemas-microsoft-com:vml" Requires="v">
                    <p:oleObj spid="_x0000_s3521" name="" r:id="rId5" imgW="736600" imgH="203200" progId="Equation.3">
                      <p:embed/>
                    </p:oleObj>
                  </mc:Choice>
                  <mc:Fallback>
                    <p:oleObj name="" r:id="rId5" imgW="736600" imgH="203200" progId="Equation.3">
                      <p:embed/>
                      <p:pic>
                        <p:nvPicPr>
                          <p:cNvPr id="0" name="图片 3520"/>
                          <p:cNvPicPr/>
                          <p:nvPr/>
                        </p:nvPicPr>
                        <p:blipFill>
                          <a:blip r:embed="rId6"/>
                          <a:stretch>
                            <a:fillRect/>
                          </a:stretch>
                        </p:blipFill>
                        <p:spPr>
                          <a:xfrm>
                            <a:off x="0" y="363"/>
                            <a:ext cx="1270" cy="350"/>
                          </a:xfrm>
                          <a:prstGeom prst="rect">
                            <a:avLst/>
                          </a:prstGeom>
                          <a:noFill/>
                          <a:ln w="38100">
                            <a:noFill/>
                            <a:miter/>
                          </a:ln>
                        </p:spPr>
                      </p:pic>
                    </p:oleObj>
                  </mc:Fallback>
                </mc:AlternateContent>
              </a:graphicData>
            </a:graphic>
          </p:graphicFrame>
          <p:graphicFrame>
            <p:nvGraphicFramePr>
              <p:cNvPr id="243730" name="Object 10"/>
              <p:cNvGraphicFramePr>
                <a:graphicFrameLocks noChangeAspect="1"/>
              </p:cNvGraphicFramePr>
              <p:nvPr/>
            </p:nvGraphicFramePr>
            <p:xfrm>
              <a:off x="1996" y="0"/>
              <a:ext cx="680" cy="375"/>
            </p:xfrm>
            <a:graphic>
              <a:graphicData uri="http://schemas.openxmlformats.org/presentationml/2006/ole">
                <mc:AlternateContent xmlns:mc="http://schemas.openxmlformats.org/markup-compatibility/2006">
                  <mc:Choice xmlns:v="urn:schemas-microsoft-com:vml" Requires="v">
                    <p:oleObj spid="_x0000_s3522" name="" r:id="rId7" imgW="368300" imgH="203200" progId="Equation.3">
                      <p:embed/>
                    </p:oleObj>
                  </mc:Choice>
                  <mc:Fallback>
                    <p:oleObj name="" r:id="rId7" imgW="368300" imgH="203200" progId="Equation.3">
                      <p:embed/>
                      <p:pic>
                        <p:nvPicPr>
                          <p:cNvPr id="0" name="图片 3521"/>
                          <p:cNvPicPr/>
                          <p:nvPr/>
                        </p:nvPicPr>
                        <p:blipFill>
                          <a:blip r:embed="rId8"/>
                          <a:stretch>
                            <a:fillRect/>
                          </a:stretch>
                        </p:blipFill>
                        <p:spPr>
                          <a:xfrm>
                            <a:off x="1996" y="0"/>
                            <a:ext cx="680" cy="375"/>
                          </a:xfrm>
                          <a:prstGeom prst="rect">
                            <a:avLst/>
                          </a:prstGeom>
                          <a:noFill/>
                          <a:ln w="38100">
                            <a:noFill/>
                            <a:miter/>
                          </a:ln>
                        </p:spPr>
                      </p:pic>
                    </p:oleObj>
                  </mc:Fallback>
                </mc:AlternateContent>
              </a:graphicData>
            </a:graphic>
          </p:graphicFrame>
          <p:graphicFrame>
            <p:nvGraphicFramePr>
              <p:cNvPr id="243731" name="Object 11"/>
              <p:cNvGraphicFramePr>
                <a:graphicFrameLocks noChangeAspect="1"/>
              </p:cNvGraphicFramePr>
              <p:nvPr/>
            </p:nvGraphicFramePr>
            <p:xfrm>
              <a:off x="1996" y="324"/>
              <a:ext cx="1633" cy="402"/>
            </p:xfrm>
            <a:graphic>
              <a:graphicData uri="http://schemas.openxmlformats.org/presentationml/2006/ole">
                <mc:AlternateContent xmlns:mc="http://schemas.openxmlformats.org/markup-compatibility/2006">
                  <mc:Choice xmlns:v="urn:schemas-microsoft-com:vml" Requires="v">
                    <p:oleObj spid="_x0000_s3519" name="" r:id="rId9" imgW="825500" imgH="203200" progId="Equation.3">
                      <p:embed/>
                    </p:oleObj>
                  </mc:Choice>
                  <mc:Fallback>
                    <p:oleObj name="" r:id="rId9" imgW="825500" imgH="203200" progId="Equation.3">
                      <p:embed/>
                      <p:pic>
                        <p:nvPicPr>
                          <p:cNvPr id="0" name="图片 3518"/>
                          <p:cNvPicPr/>
                          <p:nvPr/>
                        </p:nvPicPr>
                        <p:blipFill>
                          <a:blip r:embed="rId10"/>
                          <a:stretch>
                            <a:fillRect/>
                          </a:stretch>
                        </p:blipFill>
                        <p:spPr>
                          <a:xfrm>
                            <a:off x="1996" y="324"/>
                            <a:ext cx="1633" cy="402"/>
                          </a:xfrm>
                          <a:prstGeom prst="rect">
                            <a:avLst/>
                          </a:prstGeom>
                          <a:noFill/>
                          <a:ln w="38100">
                            <a:noFill/>
                            <a:miter/>
                          </a:ln>
                        </p:spPr>
                      </p:pic>
                    </p:oleObj>
                  </mc:Fallback>
                </mc:AlternateContent>
              </a:graphicData>
            </a:graphic>
          </p:graphicFrame>
        </p:grpSp>
      </p:grpSp>
      <p:grpSp>
        <p:nvGrpSpPr>
          <p:cNvPr id="4" name="Group 12"/>
          <p:cNvGrpSpPr/>
          <p:nvPr/>
        </p:nvGrpSpPr>
        <p:grpSpPr>
          <a:xfrm>
            <a:off x="-36512" y="4005263"/>
            <a:ext cx="8220075" cy="2806700"/>
            <a:chOff x="-418" y="0"/>
            <a:chExt cx="5178" cy="1768"/>
          </a:xfrm>
        </p:grpSpPr>
        <p:grpSp>
          <p:nvGrpSpPr>
            <p:cNvPr id="243720" name="Group 13"/>
            <p:cNvGrpSpPr/>
            <p:nvPr/>
          </p:nvGrpSpPr>
          <p:grpSpPr>
            <a:xfrm>
              <a:off x="0" y="0"/>
              <a:ext cx="4760" cy="886"/>
              <a:chOff x="0" y="0"/>
              <a:chExt cx="4760" cy="886"/>
            </a:xfrm>
          </p:grpSpPr>
          <p:sp>
            <p:nvSpPr>
              <p:cNvPr id="243724" name="Text Box 13"/>
              <p:cNvSpPr txBox="1"/>
              <p:nvPr/>
            </p:nvSpPr>
            <p:spPr>
              <a:xfrm>
                <a:off x="0" y="0"/>
                <a:ext cx="2495"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sz="2800" b="1" dirty="0"/>
                  <a:t>四条单回路</a:t>
                </a:r>
                <a:endParaRPr lang="zh-CN" altLang="en-US" sz="2800" b="1" dirty="0"/>
              </a:p>
            </p:txBody>
          </p:sp>
          <p:graphicFrame>
            <p:nvGraphicFramePr>
              <p:cNvPr id="243725" name="Object 15"/>
              <p:cNvGraphicFramePr>
                <a:graphicFrameLocks noChangeAspect="1"/>
              </p:cNvGraphicFramePr>
              <p:nvPr/>
            </p:nvGraphicFramePr>
            <p:xfrm>
              <a:off x="773" y="267"/>
              <a:ext cx="3987" cy="619"/>
            </p:xfrm>
            <a:graphic>
              <a:graphicData uri="http://schemas.openxmlformats.org/presentationml/2006/ole">
                <mc:AlternateContent xmlns:mc="http://schemas.openxmlformats.org/markup-compatibility/2006">
                  <mc:Choice xmlns:v="urn:schemas-microsoft-com:vml" Requires="v">
                    <p:oleObj spid="_x0000_s3530" name="" r:id="rId11" imgW="2374900" imgH="368300" progId="Equation.DSMT4">
                      <p:embed/>
                    </p:oleObj>
                  </mc:Choice>
                  <mc:Fallback>
                    <p:oleObj name="" r:id="rId11" imgW="2374900" imgH="368300" progId="Equation.DSMT4">
                      <p:embed/>
                      <p:pic>
                        <p:nvPicPr>
                          <p:cNvPr id="0" name="图片 3529"/>
                          <p:cNvPicPr/>
                          <p:nvPr/>
                        </p:nvPicPr>
                        <p:blipFill>
                          <a:blip r:embed="rId12"/>
                          <a:stretch>
                            <a:fillRect/>
                          </a:stretch>
                        </p:blipFill>
                        <p:spPr>
                          <a:xfrm>
                            <a:off x="773" y="267"/>
                            <a:ext cx="3987" cy="619"/>
                          </a:xfrm>
                          <a:prstGeom prst="rect">
                            <a:avLst/>
                          </a:prstGeom>
                          <a:noFill/>
                          <a:ln w="38100">
                            <a:noFill/>
                            <a:miter/>
                          </a:ln>
                        </p:spPr>
                      </p:pic>
                    </p:oleObj>
                  </mc:Fallback>
                </mc:AlternateContent>
              </a:graphicData>
            </a:graphic>
          </p:graphicFrame>
        </p:grpSp>
        <p:grpSp>
          <p:nvGrpSpPr>
            <p:cNvPr id="243721" name="Group 16"/>
            <p:cNvGrpSpPr/>
            <p:nvPr/>
          </p:nvGrpSpPr>
          <p:grpSpPr>
            <a:xfrm>
              <a:off x="-418" y="862"/>
              <a:ext cx="4058" cy="906"/>
              <a:chOff x="-418" y="0"/>
              <a:chExt cx="4058" cy="906"/>
            </a:xfrm>
          </p:grpSpPr>
          <p:sp>
            <p:nvSpPr>
              <p:cNvPr id="243722" name="Text Box 16"/>
              <p:cNvSpPr txBox="1"/>
              <p:nvPr/>
            </p:nvSpPr>
            <p:spPr>
              <a:xfrm>
                <a:off x="0" y="0"/>
                <a:ext cx="2722"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sz="2800" b="1" dirty="0"/>
                  <a:t>两两不相交回路</a:t>
                </a:r>
                <a:endParaRPr lang="zh-CN" altLang="en-US" sz="2800" b="1" dirty="0"/>
              </a:p>
            </p:txBody>
          </p:sp>
          <p:graphicFrame>
            <p:nvGraphicFramePr>
              <p:cNvPr id="243723" name="Object 18"/>
              <p:cNvGraphicFramePr>
                <a:graphicFrameLocks noChangeAspect="1"/>
              </p:cNvGraphicFramePr>
              <p:nvPr/>
            </p:nvGraphicFramePr>
            <p:xfrm>
              <a:off x="-418" y="263"/>
              <a:ext cx="4058" cy="643"/>
            </p:xfrm>
            <a:graphic>
              <a:graphicData uri="http://schemas.openxmlformats.org/presentationml/2006/ole">
                <mc:AlternateContent xmlns:mc="http://schemas.openxmlformats.org/markup-compatibility/2006">
                  <mc:Choice xmlns:v="urn:schemas-microsoft-com:vml" Requires="v">
                    <p:oleObj spid="_x0000_s3525" name="" r:id="rId13" imgW="2324100" imgH="368300" progId="Equation.DSMT4">
                      <p:embed/>
                    </p:oleObj>
                  </mc:Choice>
                  <mc:Fallback>
                    <p:oleObj name="" r:id="rId13" imgW="2324100" imgH="368300" progId="Equation.DSMT4">
                      <p:embed/>
                      <p:pic>
                        <p:nvPicPr>
                          <p:cNvPr id="0" name="图片 3524"/>
                          <p:cNvPicPr/>
                          <p:nvPr/>
                        </p:nvPicPr>
                        <p:blipFill>
                          <a:blip r:embed="rId14"/>
                          <a:stretch>
                            <a:fillRect/>
                          </a:stretch>
                        </p:blipFill>
                        <p:spPr>
                          <a:xfrm>
                            <a:off x="-418" y="263"/>
                            <a:ext cx="4058" cy="643"/>
                          </a:xfrm>
                          <a:prstGeom prst="rect">
                            <a:avLst/>
                          </a:prstGeom>
                          <a:noFill/>
                          <a:ln w="38100">
                            <a:noFill/>
                            <a:miter/>
                          </a:ln>
                        </p:spPr>
                      </p:pic>
                    </p:oleObj>
                  </mc:Fallback>
                </mc:AlternateContent>
              </a:graphicData>
            </a:graphic>
          </p:graphicFrame>
        </p:grpSp>
      </p:grpSp>
      <p:sp>
        <p:nvSpPr>
          <p:cNvPr id="243719" name="灯片编号占位符 2"/>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dirty="0">
                <a:solidFill>
                  <a:srgbClr val="002699"/>
                </a:solidFill>
              </a:rPr>
            </a:fld>
            <a:endParaRPr lang="en-US" altLang="zh-CN" sz="1400" dirty="0">
              <a:solidFill>
                <a:srgbClr val="0026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2"/>
                                        </p:tgtEl>
                                        <p:attrNameLst>
                                          <p:attrName>style.visibility</p:attrName>
                                        </p:attrNameLst>
                                      </p:cBhvr>
                                      <p:to>
                                        <p:strVal val="hidden"/>
                                      </p:to>
                                    </p:set>
                                  </p:subTnLst>
                                </p:cTn>
                              </p:par>
                              <p:par>
                                <p:cTn id="14" presetID="1" presetClass="exit" presetSubtype="0" fill="hold" nodeType="withEffect">
                                  <p:stCondLst>
                                    <p:cond delay="0"/>
                                  </p:stCondLst>
                                  <p:childTnLst>
                                    <p:set>
                                      <p:cBhvr>
                                        <p:cTn id="15"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4738"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graphicFrame>
        <p:nvGraphicFramePr>
          <p:cNvPr id="244739" name="Object 3"/>
          <p:cNvGraphicFramePr>
            <a:graphicFrameLocks noChangeAspect="1"/>
          </p:cNvGraphicFramePr>
          <p:nvPr/>
        </p:nvGraphicFramePr>
        <p:xfrm>
          <a:off x="2627313" y="1052513"/>
          <a:ext cx="3527425" cy="749300"/>
        </p:xfrm>
        <a:graphic>
          <a:graphicData uri="http://schemas.openxmlformats.org/presentationml/2006/ole">
            <mc:AlternateContent xmlns:mc="http://schemas.openxmlformats.org/markup-compatibility/2006">
              <mc:Choice xmlns:v="urn:schemas-microsoft-com:vml" Requires="v">
                <p:oleObj spid="_x0000_s3529" name="" r:id="rId1" imgW="1384300" imgH="139700" progId="Equation.DSMT4">
                  <p:embed/>
                </p:oleObj>
              </mc:Choice>
              <mc:Fallback>
                <p:oleObj name="" r:id="rId1" imgW="1384300" imgH="139700" progId="Equation.DSMT4">
                  <p:embed/>
                  <p:pic>
                    <p:nvPicPr>
                      <p:cNvPr id="0" name="图片 3528"/>
                      <p:cNvPicPr/>
                      <p:nvPr/>
                    </p:nvPicPr>
                    <p:blipFill>
                      <a:blip r:embed="rId2"/>
                      <a:stretch>
                        <a:fillRect/>
                      </a:stretch>
                    </p:blipFill>
                    <p:spPr>
                      <a:xfrm>
                        <a:off x="2627313" y="1052513"/>
                        <a:ext cx="3527425" cy="749300"/>
                      </a:xfrm>
                      <a:prstGeom prst="rect">
                        <a:avLst/>
                      </a:prstGeom>
                      <a:noFill/>
                      <a:ln w="38100">
                        <a:noFill/>
                        <a:miter/>
                      </a:ln>
                    </p:spPr>
                  </p:pic>
                </p:oleObj>
              </mc:Fallback>
            </mc:AlternateContent>
          </a:graphicData>
        </a:graphic>
      </p:graphicFrame>
      <p:graphicFrame>
        <p:nvGraphicFramePr>
          <p:cNvPr id="244740" name="Object 5"/>
          <p:cNvGraphicFramePr>
            <a:graphicFrameLocks noChangeAspect="1"/>
          </p:cNvGraphicFramePr>
          <p:nvPr/>
        </p:nvGraphicFramePr>
        <p:xfrm>
          <a:off x="684213" y="4221163"/>
          <a:ext cx="8064500" cy="1062037"/>
        </p:xfrm>
        <a:graphic>
          <a:graphicData uri="http://schemas.openxmlformats.org/presentationml/2006/ole">
            <mc:AlternateContent xmlns:mc="http://schemas.openxmlformats.org/markup-compatibility/2006">
              <mc:Choice xmlns:v="urn:schemas-microsoft-com:vml" Requires="v">
                <p:oleObj spid="_x0000_s3531" name="" r:id="rId3" imgW="3086100" imgH="406400" progId="Equation.3">
                  <p:embed/>
                </p:oleObj>
              </mc:Choice>
              <mc:Fallback>
                <p:oleObj name="" r:id="rId3" imgW="3086100" imgH="406400" progId="Equation.3">
                  <p:embed/>
                  <p:pic>
                    <p:nvPicPr>
                      <p:cNvPr id="0" name="图片 3530"/>
                      <p:cNvPicPr/>
                      <p:nvPr/>
                    </p:nvPicPr>
                    <p:blipFill>
                      <a:blip r:embed="rId4"/>
                      <a:stretch>
                        <a:fillRect/>
                      </a:stretch>
                    </p:blipFill>
                    <p:spPr>
                      <a:xfrm>
                        <a:off x="684213" y="4221163"/>
                        <a:ext cx="8064500" cy="1062037"/>
                      </a:xfrm>
                      <a:prstGeom prst="rect">
                        <a:avLst/>
                      </a:prstGeom>
                      <a:noFill/>
                      <a:ln w="38100">
                        <a:noFill/>
                        <a:miter/>
                      </a:ln>
                    </p:spPr>
                  </p:pic>
                </p:oleObj>
              </mc:Fallback>
            </mc:AlternateContent>
          </a:graphicData>
        </a:graphic>
      </p:graphicFrame>
      <p:sp>
        <p:nvSpPr>
          <p:cNvPr id="244741" name="Text Box 5"/>
          <p:cNvSpPr txBox="1"/>
          <p:nvPr/>
        </p:nvSpPr>
        <p:spPr>
          <a:xfrm>
            <a:off x="323850" y="1989138"/>
            <a:ext cx="5832475"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t>系统传递函数为：</a:t>
            </a:r>
            <a:endParaRPr lang="zh-CN" altLang="en-US" b="1" dirty="0"/>
          </a:p>
        </p:txBody>
      </p:sp>
      <p:graphicFrame>
        <p:nvGraphicFramePr>
          <p:cNvPr id="244742" name="对象 2"/>
          <p:cNvGraphicFramePr>
            <a:graphicFrameLocks noChangeAspect="1"/>
          </p:cNvGraphicFramePr>
          <p:nvPr/>
        </p:nvGraphicFramePr>
        <p:xfrm>
          <a:off x="696913" y="2951163"/>
          <a:ext cx="3490912" cy="1006475"/>
        </p:xfrm>
        <a:graphic>
          <a:graphicData uri="http://schemas.openxmlformats.org/presentationml/2006/ole">
            <mc:AlternateContent xmlns:mc="http://schemas.openxmlformats.org/markup-compatibility/2006">
              <mc:Choice xmlns:v="urn:schemas-microsoft-com:vml" Requires="v">
                <p:oleObj spid="_x0000_s3526" name="" r:id="rId5" imgW="1409065" imgH="406400" progId="Equation.DSMT4">
                  <p:embed/>
                </p:oleObj>
              </mc:Choice>
              <mc:Fallback>
                <p:oleObj name="" r:id="rId5" imgW="1409065" imgH="406400" progId="Equation.DSMT4">
                  <p:embed/>
                  <p:pic>
                    <p:nvPicPr>
                      <p:cNvPr id="0" name="图片 3525"/>
                      <p:cNvPicPr/>
                      <p:nvPr/>
                    </p:nvPicPr>
                    <p:blipFill>
                      <a:blip r:embed="rId6"/>
                      <a:stretch>
                        <a:fillRect/>
                      </a:stretch>
                    </p:blipFill>
                    <p:spPr>
                      <a:xfrm>
                        <a:off x="696913" y="2951163"/>
                        <a:ext cx="3490912" cy="1006475"/>
                      </a:xfrm>
                      <a:prstGeom prst="rect">
                        <a:avLst/>
                      </a:prstGeom>
                      <a:noFill/>
                      <a:ln w="38100">
                        <a:noFill/>
                        <a:miter/>
                      </a:ln>
                    </p:spPr>
                  </p:pic>
                </p:oleObj>
              </mc:Fallback>
            </mc:AlternateContent>
          </a:graphicData>
        </a:graphic>
      </p:graphicFrame>
      <p:sp>
        <p:nvSpPr>
          <p:cNvPr id="244743" name="灯片编号占位符 1"/>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dirty="0">
                <a:solidFill>
                  <a:srgbClr val="002699"/>
                </a:solidFill>
              </a:rPr>
            </a:fld>
            <a:endParaRPr lang="en-US" altLang="zh-CN" sz="1400" dirty="0">
              <a:solidFill>
                <a:srgbClr val="002699"/>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9266" name="Rectangle 30"/>
          <p:cNvSpPr/>
          <p:nvPr/>
        </p:nvSpPr>
        <p:spPr>
          <a:xfrm>
            <a:off x="755650" y="1289050"/>
            <a:ext cx="506413" cy="17716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a:spcBef>
                <a:spcPct val="80000"/>
              </a:spcBef>
              <a:buClrTx/>
              <a:buSzTx/>
              <a:buFontTx/>
              <a:buNone/>
            </a:pPr>
            <a:r>
              <a:rPr lang="en-US" altLang="zh-CN" sz="2400" b="1" i="1" dirty="0">
                <a:solidFill>
                  <a:srgbClr val="000099"/>
                </a:solidFill>
                <a:latin typeface="Times New Roman" panose="02020603050405020304" pitchFamily="18" charset="0"/>
                <a:ea typeface="楷体_GB2312" pitchFamily="49" charset="-122"/>
              </a:rPr>
              <a:t>+</a:t>
            </a:r>
            <a:endParaRPr lang="en-US" altLang="zh-CN" sz="2400" b="1" i="1" dirty="0">
              <a:solidFill>
                <a:srgbClr val="000099"/>
              </a:solidFill>
              <a:latin typeface="Times New Roman" panose="02020603050405020304" pitchFamily="18" charset="0"/>
              <a:ea typeface="楷体_GB2312" pitchFamily="49" charset="-122"/>
            </a:endParaRPr>
          </a:p>
          <a:p>
            <a:pPr marL="0" lvl="0" indent="0" algn="r">
              <a:spcBef>
                <a:spcPct val="80000"/>
              </a:spcBef>
              <a:buClrTx/>
              <a:buSzTx/>
              <a:buFontTx/>
              <a:buNone/>
            </a:pPr>
            <a:r>
              <a:rPr lang="en-US" altLang="zh-CN" sz="2400" b="1" i="1" dirty="0">
                <a:solidFill>
                  <a:srgbClr val="000099"/>
                </a:solidFill>
                <a:latin typeface="Times New Roman" panose="02020603050405020304" pitchFamily="18" charset="0"/>
                <a:ea typeface="楷体_GB2312" pitchFamily="49" charset="-122"/>
              </a:rPr>
              <a:t>U</a:t>
            </a:r>
            <a:r>
              <a:rPr lang="en-US" altLang="zh-CN" sz="2400" b="1" baseline="-25000" dirty="0">
                <a:solidFill>
                  <a:srgbClr val="000099"/>
                </a:solidFill>
                <a:latin typeface="Times New Roman" panose="02020603050405020304" pitchFamily="18" charset="0"/>
                <a:ea typeface="楷体_GB2312" pitchFamily="49" charset="-122"/>
              </a:rPr>
              <a:t>a</a:t>
            </a:r>
            <a:endParaRPr lang="en-US" altLang="zh-CN" sz="2400" b="1" baseline="-25000" dirty="0">
              <a:solidFill>
                <a:srgbClr val="000099"/>
              </a:solidFill>
              <a:latin typeface="Times New Roman" panose="02020603050405020304" pitchFamily="18" charset="0"/>
              <a:ea typeface="楷体_GB2312" pitchFamily="49" charset="-122"/>
            </a:endParaRPr>
          </a:p>
          <a:p>
            <a:pPr marL="0" lvl="0" indent="0" algn="r">
              <a:spcBef>
                <a:spcPct val="80000"/>
              </a:spcBef>
              <a:buClrTx/>
              <a:buSzTx/>
              <a:buFontTx/>
              <a:buNone/>
            </a:pPr>
            <a:r>
              <a:rPr lang="zh-CN" altLang="en-US" sz="2400" b="1" i="1" dirty="0">
                <a:solidFill>
                  <a:srgbClr val="000099"/>
                </a:solidFill>
                <a:latin typeface="Times New Roman" panose="02020603050405020304" pitchFamily="18" charset="0"/>
                <a:ea typeface="楷体_GB2312" pitchFamily="49" charset="-122"/>
              </a:rPr>
              <a:t>－</a:t>
            </a:r>
            <a:endParaRPr lang="zh-CN" altLang="en-US" sz="2400" b="1" i="1" dirty="0">
              <a:solidFill>
                <a:srgbClr val="000099"/>
              </a:solidFill>
              <a:latin typeface="Times New Roman" panose="02020603050405020304" pitchFamily="18" charset="0"/>
              <a:ea typeface="楷体_GB2312" pitchFamily="49" charset="-122"/>
            </a:endParaRPr>
          </a:p>
        </p:txBody>
      </p:sp>
      <p:sp>
        <p:nvSpPr>
          <p:cNvPr id="139267" name="Rectangle 37"/>
          <p:cNvSpPr/>
          <p:nvPr/>
        </p:nvSpPr>
        <p:spPr>
          <a:xfrm>
            <a:off x="3438525" y="1276350"/>
            <a:ext cx="490538" cy="17716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a:spcBef>
                <a:spcPct val="80000"/>
              </a:spcBef>
              <a:buClrTx/>
              <a:buSzTx/>
              <a:buFontTx/>
              <a:buNone/>
            </a:pPr>
            <a:r>
              <a:rPr lang="en-US" altLang="zh-CN" sz="2400" b="1" i="1" dirty="0">
                <a:solidFill>
                  <a:srgbClr val="000099"/>
                </a:solidFill>
                <a:latin typeface="Times New Roman" panose="02020603050405020304" pitchFamily="18" charset="0"/>
                <a:ea typeface="楷体_GB2312" pitchFamily="49" charset="-122"/>
              </a:rPr>
              <a:t>+</a:t>
            </a:r>
            <a:endParaRPr lang="en-US" altLang="zh-CN" sz="2400" b="1" i="1" dirty="0">
              <a:solidFill>
                <a:srgbClr val="000099"/>
              </a:solidFill>
              <a:latin typeface="Times New Roman" panose="02020603050405020304" pitchFamily="18" charset="0"/>
              <a:ea typeface="楷体_GB2312" pitchFamily="49" charset="-122"/>
            </a:endParaRPr>
          </a:p>
          <a:p>
            <a:pPr marL="0" lvl="0" indent="0" algn="r">
              <a:spcBef>
                <a:spcPct val="80000"/>
              </a:spcBef>
              <a:buClrTx/>
              <a:buSzTx/>
              <a:buFontTx/>
              <a:buNone/>
            </a:pPr>
            <a:r>
              <a:rPr lang="en-US" altLang="zh-CN" sz="2400" b="1" i="1" dirty="0">
                <a:solidFill>
                  <a:srgbClr val="000099"/>
                </a:solidFill>
                <a:latin typeface="Times New Roman" panose="02020603050405020304" pitchFamily="18" charset="0"/>
                <a:ea typeface="楷体_GB2312" pitchFamily="49" charset="-122"/>
              </a:rPr>
              <a:t>U</a:t>
            </a:r>
            <a:r>
              <a:rPr lang="en-US" altLang="zh-CN" sz="2400" b="1" baseline="-25000" dirty="0">
                <a:solidFill>
                  <a:srgbClr val="000099"/>
                </a:solidFill>
                <a:latin typeface="Times New Roman" panose="02020603050405020304" pitchFamily="18" charset="0"/>
                <a:ea typeface="楷体_GB2312" pitchFamily="49" charset="-122"/>
              </a:rPr>
              <a:t>f</a:t>
            </a:r>
            <a:endParaRPr lang="en-US" altLang="zh-CN" sz="2400" b="1" baseline="-25000" dirty="0">
              <a:solidFill>
                <a:srgbClr val="000099"/>
              </a:solidFill>
              <a:latin typeface="Times New Roman" panose="02020603050405020304" pitchFamily="18" charset="0"/>
              <a:ea typeface="楷体_GB2312" pitchFamily="49" charset="-122"/>
            </a:endParaRPr>
          </a:p>
          <a:p>
            <a:pPr marL="0" lvl="0" indent="0" algn="r">
              <a:spcBef>
                <a:spcPct val="80000"/>
              </a:spcBef>
              <a:buClrTx/>
              <a:buSzTx/>
              <a:buFontTx/>
              <a:buNone/>
            </a:pPr>
            <a:r>
              <a:rPr lang="zh-CN" altLang="en-US" sz="2400" b="1" i="1" dirty="0">
                <a:solidFill>
                  <a:srgbClr val="000099"/>
                </a:solidFill>
                <a:latin typeface="Times New Roman" panose="02020603050405020304" pitchFamily="18" charset="0"/>
                <a:ea typeface="楷体_GB2312" pitchFamily="49" charset="-122"/>
              </a:rPr>
              <a:t>－</a:t>
            </a:r>
            <a:endParaRPr lang="zh-CN" altLang="en-US" sz="2400" b="1" i="1" dirty="0">
              <a:solidFill>
                <a:srgbClr val="000099"/>
              </a:solidFill>
              <a:latin typeface="Times New Roman" panose="02020603050405020304" pitchFamily="18" charset="0"/>
              <a:ea typeface="楷体_GB2312" pitchFamily="49" charset="-122"/>
            </a:endParaRPr>
          </a:p>
        </p:txBody>
      </p:sp>
      <p:sp>
        <p:nvSpPr>
          <p:cNvPr id="139268" name="Text Box 189"/>
          <p:cNvSpPr txBox="1"/>
          <p:nvPr/>
        </p:nvSpPr>
        <p:spPr>
          <a:xfrm>
            <a:off x="1908175" y="260350"/>
            <a:ext cx="5230813" cy="641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a:spcBef>
                <a:spcPct val="0"/>
              </a:spcBef>
              <a:buClrTx/>
              <a:buSzTx/>
              <a:buFontTx/>
              <a:buNone/>
            </a:pPr>
            <a:r>
              <a:rPr lang="zh-CN" altLang="en-US" sz="3600" b="1" dirty="0">
                <a:solidFill>
                  <a:srgbClr val="000099"/>
                </a:solidFill>
                <a:latin typeface="Times New Roman" panose="02020603050405020304" pitchFamily="18" charset="0"/>
                <a:ea typeface="楷体_GB2312" pitchFamily="49" charset="-122"/>
              </a:rPr>
              <a:t>直流电动机原理图</a:t>
            </a:r>
            <a:endParaRPr lang="zh-CN" altLang="en-US" sz="3600" b="1" dirty="0">
              <a:solidFill>
                <a:srgbClr val="000099"/>
              </a:solidFill>
              <a:latin typeface="Times New Roman" panose="02020603050405020304" pitchFamily="18" charset="0"/>
              <a:ea typeface="楷体_GB2312" pitchFamily="49" charset="-122"/>
            </a:endParaRPr>
          </a:p>
        </p:txBody>
      </p:sp>
      <p:grpSp>
        <p:nvGrpSpPr>
          <p:cNvPr id="139269" name="Group 11"/>
          <p:cNvGrpSpPr/>
          <p:nvPr/>
        </p:nvGrpSpPr>
        <p:grpSpPr>
          <a:xfrm>
            <a:off x="898525" y="1231900"/>
            <a:ext cx="2819400" cy="1833563"/>
            <a:chOff x="3548" y="0"/>
            <a:chExt cx="1776" cy="1155"/>
          </a:xfrm>
        </p:grpSpPr>
        <p:sp>
          <p:nvSpPr>
            <p:cNvPr id="139286" name="Freeform 4"/>
            <p:cNvSpPr/>
            <p:nvPr/>
          </p:nvSpPr>
          <p:spPr>
            <a:xfrm>
              <a:off x="3598" y="24"/>
              <a:ext cx="768" cy="1113"/>
            </a:xfrm>
            <a:custGeom>
              <a:avLst/>
              <a:gdLst>
                <a:gd name="txL" fmla="*/ 0 w 768"/>
                <a:gd name="txT" fmla="*/ 0 h 1113"/>
                <a:gd name="txR" fmla="*/ 768 w 768"/>
                <a:gd name="txB" fmla="*/ 1113 h 1113"/>
              </a:gdLst>
              <a:ahLst/>
              <a:cxnLst>
                <a:cxn ang="0">
                  <a:pos x="0" y="1113"/>
                </a:cxn>
                <a:cxn ang="0">
                  <a:pos x="768" y="1113"/>
                </a:cxn>
                <a:cxn ang="0">
                  <a:pos x="759" y="0"/>
                </a:cxn>
                <a:cxn ang="0">
                  <a:pos x="3" y="0"/>
                </a:cxn>
              </a:cxnLst>
              <a:rect l="txL" t="txT" r="txR" b="txB"/>
              <a:pathLst>
                <a:path w="768" h="1113">
                  <a:moveTo>
                    <a:pt x="0" y="1113"/>
                  </a:moveTo>
                  <a:lnTo>
                    <a:pt x="768" y="1113"/>
                  </a:lnTo>
                  <a:lnTo>
                    <a:pt x="759" y="0"/>
                  </a:lnTo>
                  <a:lnTo>
                    <a:pt x="3" y="0"/>
                  </a:lnTo>
                </a:path>
              </a:pathLst>
            </a:custGeom>
            <a:noFill/>
            <a:ln w="28575" cap="flat" cmpd="sng">
              <a:solidFill>
                <a:schemeClr val="tx1">
                  <a:alpha val="100000"/>
                </a:schemeClr>
              </a:solidFill>
              <a:prstDash val="solid"/>
              <a:round/>
              <a:headEnd type="none" w="med" len="med"/>
              <a:tailEnd type="none" w="med" len="med"/>
            </a:ln>
          </p:spPr>
          <p:txBody>
            <a:bodyPr/>
            <a:p>
              <a:endParaRPr lang="zh-CN" altLang="en-US"/>
            </a:p>
          </p:txBody>
        </p:sp>
        <p:sp>
          <p:nvSpPr>
            <p:cNvPr id="139287" name="Oval 6"/>
            <p:cNvSpPr/>
            <p:nvPr/>
          </p:nvSpPr>
          <p:spPr>
            <a:xfrm>
              <a:off x="3548" y="0"/>
              <a:ext cx="48" cy="48"/>
            </a:xfrm>
            <a:prstGeom prst="ellipse">
              <a:avLst/>
            </a:prstGeom>
            <a:no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Tx/>
                <a:buNone/>
              </a:pPr>
              <a:endParaRPr lang="zh-CN" altLang="en-US" sz="2400" dirty="0">
                <a:solidFill>
                  <a:srgbClr val="000099"/>
                </a:solidFill>
                <a:latin typeface="Times New Roman" panose="02020603050405020304" pitchFamily="18" charset="0"/>
              </a:endParaRPr>
            </a:p>
          </p:txBody>
        </p:sp>
        <p:sp>
          <p:nvSpPr>
            <p:cNvPr id="139288" name="Oval 7"/>
            <p:cNvSpPr/>
            <p:nvPr/>
          </p:nvSpPr>
          <p:spPr>
            <a:xfrm>
              <a:off x="3548" y="1107"/>
              <a:ext cx="48" cy="48"/>
            </a:xfrm>
            <a:prstGeom prst="ellipse">
              <a:avLst/>
            </a:prstGeom>
            <a:no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Tx/>
                <a:buNone/>
              </a:pPr>
              <a:endParaRPr lang="zh-CN" altLang="en-US" sz="2400" dirty="0">
                <a:solidFill>
                  <a:srgbClr val="000099"/>
                </a:solidFill>
                <a:latin typeface="Times New Roman" panose="02020603050405020304" pitchFamily="18" charset="0"/>
              </a:endParaRPr>
            </a:p>
          </p:txBody>
        </p:sp>
        <p:sp>
          <p:nvSpPr>
            <p:cNvPr id="139289" name="Freeform 18"/>
            <p:cNvSpPr/>
            <p:nvPr/>
          </p:nvSpPr>
          <p:spPr>
            <a:xfrm>
              <a:off x="4663" y="24"/>
              <a:ext cx="611" cy="354"/>
            </a:xfrm>
            <a:custGeom>
              <a:avLst/>
              <a:gdLst>
                <a:gd name="txL" fmla="*/ 0 w 611"/>
                <a:gd name="txT" fmla="*/ 0 h 315"/>
                <a:gd name="txR" fmla="*/ 611 w 611"/>
                <a:gd name="txB" fmla="*/ 315 h 315"/>
              </a:gdLst>
              <a:ahLst/>
              <a:cxnLst>
                <a:cxn ang="0">
                  <a:pos x="0" y="47590"/>
                </a:cxn>
                <a:cxn ang="0">
                  <a:pos x="0" y="0"/>
                </a:cxn>
                <a:cxn ang="0">
                  <a:pos x="611" y="0"/>
                </a:cxn>
              </a:cxnLst>
              <a:rect l="txL" t="txT" r="txR" b="txB"/>
              <a:pathLst>
                <a:path w="611" h="315">
                  <a:moveTo>
                    <a:pt x="0" y="315"/>
                  </a:moveTo>
                  <a:lnTo>
                    <a:pt x="0" y="0"/>
                  </a:lnTo>
                  <a:lnTo>
                    <a:pt x="611" y="0"/>
                  </a:lnTo>
                </a:path>
              </a:pathLst>
            </a:custGeom>
            <a:noFill/>
            <a:ln w="28575" cap="flat" cmpd="sng">
              <a:solidFill>
                <a:schemeClr val="tx1">
                  <a:alpha val="100000"/>
                </a:schemeClr>
              </a:solidFill>
              <a:prstDash val="solid"/>
              <a:round/>
              <a:headEnd type="none" w="med" len="med"/>
              <a:tailEnd type="none" w="med" len="med"/>
            </a:ln>
          </p:spPr>
          <p:txBody>
            <a:bodyPr/>
            <a:p>
              <a:endParaRPr lang="zh-CN" altLang="en-US"/>
            </a:p>
          </p:txBody>
        </p:sp>
        <p:sp>
          <p:nvSpPr>
            <p:cNvPr id="139290" name="Oval 20"/>
            <p:cNvSpPr/>
            <p:nvPr/>
          </p:nvSpPr>
          <p:spPr>
            <a:xfrm>
              <a:off x="5276" y="3"/>
              <a:ext cx="48" cy="48"/>
            </a:xfrm>
            <a:prstGeom prst="ellipse">
              <a:avLst/>
            </a:prstGeom>
            <a:no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Tx/>
                <a:buNone/>
              </a:pPr>
              <a:endParaRPr lang="zh-CN" altLang="en-US" sz="2400" dirty="0">
                <a:solidFill>
                  <a:srgbClr val="000099"/>
                </a:solidFill>
                <a:latin typeface="Times New Roman" panose="02020603050405020304" pitchFamily="18" charset="0"/>
              </a:endParaRPr>
            </a:p>
          </p:txBody>
        </p:sp>
        <p:sp>
          <p:nvSpPr>
            <p:cNvPr id="139291" name="Oval 21"/>
            <p:cNvSpPr/>
            <p:nvPr/>
          </p:nvSpPr>
          <p:spPr>
            <a:xfrm>
              <a:off x="5276" y="1107"/>
              <a:ext cx="48" cy="48"/>
            </a:xfrm>
            <a:prstGeom prst="ellipse">
              <a:avLst/>
            </a:prstGeom>
            <a:no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Tx/>
                <a:buNone/>
              </a:pPr>
              <a:endParaRPr lang="zh-CN" altLang="en-US" sz="2400" dirty="0">
                <a:solidFill>
                  <a:srgbClr val="000099"/>
                </a:solidFill>
                <a:latin typeface="Times New Roman" panose="02020603050405020304" pitchFamily="18" charset="0"/>
              </a:endParaRPr>
            </a:p>
          </p:txBody>
        </p:sp>
        <p:grpSp>
          <p:nvGrpSpPr>
            <p:cNvPr id="139292" name="Group 231"/>
            <p:cNvGrpSpPr/>
            <p:nvPr/>
          </p:nvGrpSpPr>
          <p:grpSpPr>
            <a:xfrm>
              <a:off x="4612" y="373"/>
              <a:ext cx="51" cy="409"/>
              <a:chOff x="1968" y="1636"/>
              <a:chExt cx="51" cy="409"/>
            </a:xfrm>
          </p:grpSpPr>
          <p:sp>
            <p:nvSpPr>
              <p:cNvPr id="139302" name="Arc 198"/>
              <p:cNvSpPr/>
              <p:nvPr/>
            </p:nvSpPr>
            <p:spPr>
              <a:xfrm flipH="1">
                <a:off x="1969" y="1636"/>
                <a:ext cx="50" cy="101"/>
              </a:xfrm>
              <a:custGeom>
                <a:avLst/>
                <a:gdLst>
                  <a:gd name="txL" fmla="*/ 0 w 21600"/>
                  <a:gd name="txT" fmla="*/ 0 h 43155"/>
                  <a:gd name="txR" fmla="*/ 21600 w 21600"/>
                  <a:gd name="txB" fmla="*/ 43155 h 43155"/>
                </a:gdLst>
                <a:ahLst/>
                <a:cxnLst>
                  <a:cxn ang="0">
                    <a:pos x="0" y="0"/>
                  </a:cxn>
                  <a:cxn ang="0">
                    <a:pos x="0" y="0"/>
                  </a:cxn>
                  <a:cxn ang="0">
                    <a:pos x="0" y="0"/>
                  </a:cxn>
                </a:cxnLst>
                <a:rect l="txL" t="txT" r="txR" b="txB"/>
                <a:pathLst>
                  <a:path w="21600" h="43155" fill="none">
                    <a:moveTo>
                      <a:pt x="-1" y="0"/>
                    </a:moveTo>
                    <a:cubicBezTo>
                      <a:pt x="11929" y="0"/>
                      <a:pt x="21600" y="9670"/>
                      <a:pt x="21600" y="21600"/>
                    </a:cubicBezTo>
                    <a:cubicBezTo>
                      <a:pt x="21600" y="32985"/>
                      <a:pt x="12761" y="42416"/>
                      <a:pt x="1399" y="43154"/>
                    </a:cubicBezTo>
                  </a:path>
                  <a:path w="21600" h="43155" stroke="0">
                    <a:moveTo>
                      <a:pt x="-1" y="0"/>
                    </a:moveTo>
                    <a:cubicBezTo>
                      <a:pt x="11929" y="0"/>
                      <a:pt x="21600" y="9670"/>
                      <a:pt x="21600" y="21600"/>
                    </a:cubicBezTo>
                    <a:cubicBezTo>
                      <a:pt x="21600" y="32985"/>
                      <a:pt x="12761" y="42416"/>
                      <a:pt x="1399" y="43154"/>
                    </a:cubicBezTo>
                    <a:lnTo>
                      <a:pt x="0" y="21600"/>
                    </a:lnTo>
                    <a:lnTo>
                      <a:pt x="-1" y="0"/>
                    </a:lnTo>
                    <a:close/>
                  </a:path>
                </a:pathLst>
              </a:custGeom>
              <a:noFill/>
              <a:ln w="28575" cap="flat" cmpd="sng">
                <a:solidFill>
                  <a:schemeClr val="tx1">
                    <a:alpha val="100000"/>
                  </a:schemeClr>
                </a:solidFill>
                <a:prstDash val="solid"/>
                <a:round/>
                <a:headEnd type="none" w="med" len="med"/>
                <a:tailEnd type="none" w="med" len="med"/>
              </a:ln>
            </p:spPr>
            <p:txBody>
              <a:bodyPr/>
              <a:p>
                <a:endParaRPr lang="zh-CN" altLang="en-US"/>
              </a:p>
            </p:txBody>
          </p:sp>
          <p:sp>
            <p:nvSpPr>
              <p:cNvPr id="139303" name="Arc 199"/>
              <p:cNvSpPr/>
              <p:nvPr/>
            </p:nvSpPr>
            <p:spPr>
              <a:xfrm flipH="1">
                <a:off x="1969" y="1739"/>
                <a:ext cx="50" cy="101"/>
              </a:xfrm>
              <a:custGeom>
                <a:avLst/>
                <a:gdLst>
                  <a:gd name="txL" fmla="*/ 0 w 21600"/>
                  <a:gd name="txT" fmla="*/ 0 h 43155"/>
                  <a:gd name="txR" fmla="*/ 21600 w 21600"/>
                  <a:gd name="txB" fmla="*/ 43155 h 43155"/>
                </a:gdLst>
                <a:ahLst/>
                <a:cxnLst>
                  <a:cxn ang="0">
                    <a:pos x="0" y="0"/>
                  </a:cxn>
                  <a:cxn ang="0">
                    <a:pos x="0" y="0"/>
                  </a:cxn>
                  <a:cxn ang="0">
                    <a:pos x="0" y="0"/>
                  </a:cxn>
                </a:cxnLst>
                <a:rect l="txL" t="txT" r="txR" b="txB"/>
                <a:pathLst>
                  <a:path w="21600" h="43155" fill="none">
                    <a:moveTo>
                      <a:pt x="-1" y="0"/>
                    </a:moveTo>
                    <a:cubicBezTo>
                      <a:pt x="11929" y="0"/>
                      <a:pt x="21600" y="9670"/>
                      <a:pt x="21600" y="21600"/>
                    </a:cubicBezTo>
                    <a:cubicBezTo>
                      <a:pt x="21600" y="32985"/>
                      <a:pt x="12761" y="42416"/>
                      <a:pt x="1399" y="43154"/>
                    </a:cubicBezTo>
                  </a:path>
                  <a:path w="21600" h="43155" stroke="0">
                    <a:moveTo>
                      <a:pt x="-1" y="0"/>
                    </a:moveTo>
                    <a:cubicBezTo>
                      <a:pt x="11929" y="0"/>
                      <a:pt x="21600" y="9670"/>
                      <a:pt x="21600" y="21600"/>
                    </a:cubicBezTo>
                    <a:cubicBezTo>
                      <a:pt x="21600" y="32985"/>
                      <a:pt x="12761" y="42416"/>
                      <a:pt x="1399" y="43154"/>
                    </a:cubicBezTo>
                    <a:lnTo>
                      <a:pt x="0" y="21600"/>
                    </a:lnTo>
                    <a:lnTo>
                      <a:pt x="-1" y="0"/>
                    </a:lnTo>
                    <a:close/>
                  </a:path>
                </a:pathLst>
              </a:custGeom>
              <a:noFill/>
              <a:ln w="28575" cap="flat" cmpd="sng">
                <a:solidFill>
                  <a:schemeClr val="tx1">
                    <a:alpha val="100000"/>
                  </a:schemeClr>
                </a:solidFill>
                <a:prstDash val="solid"/>
                <a:round/>
                <a:headEnd type="none" w="med" len="med"/>
                <a:tailEnd type="none" w="med" len="med"/>
              </a:ln>
            </p:spPr>
            <p:txBody>
              <a:bodyPr/>
              <a:p>
                <a:endParaRPr lang="zh-CN" altLang="en-US"/>
              </a:p>
            </p:txBody>
          </p:sp>
          <p:sp>
            <p:nvSpPr>
              <p:cNvPr id="139304" name="Arc 200"/>
              <p:cNvSpPr/>
              <p:nvPr/>
            </p:nvSpPr>
            <p:spPr>
              <a:xfrm flipH="1">
                <a:off x="1969" y="1841"/>
                <a:ext cx="50" cy="101"/>
              </a:xfrm>
              <a:custGeom>
                <a:avLst/>
                <a:gdLst>
                  <a:gd name="txL" fmla="*/ 0 w 21600"/>
                  <a:gd name="txT" fmla="*/ 0 h 43155"/>
                  <a:gd name="txR" fmla="*/ 21600 w 21600"/>
                  <a:gd name="txB" fmla="*/ 43155 h 43155"/>
                </a:gdLst>
                <a:ahLst/>
                <a:cxnLst>
                  <a:cxn ang="0">
                    <a:pos x="0" y="0"/>
                  </a:cxn>
                  <a:cxn ang="0">
                    <a:pos x="0" y="0"/>
                  </a:cxn>
                  <a:cxn ang="0">
                    <a:pos x="0" y="0"/>
                  </a:cxn>
                </a:cxnLst>
                <a:rect l="txL" t="txT" r="txR" b="txB"/>
                <a:pathLst>
                  <a:path w="21600" h="43155" fill="none">
                    <a:moveTo>
                      <a:pt x="-1" y="0"/>
                    </a:moveTo>
                    <a:cubicBezTo>
                      <a:pt x="11929" y="0"/>
                      <a:pt x="21600" y="9670"/>
                      <a:pt x="21600" y="21600"/>
                    </a:cubicBezTo>
                    <a:cubicBezTo>
                      <a:pt x="21600" y="32985"/>
                      <a:pt x="12761" y="42416"/>
                      <a:pt x="1399" y="43154"/>
                    </a:cubicBezTo>
                  </a:path>
                  <a:path w="21600" h="43155" stroke="0">
                    <a:moveTo>
                      <a:pt x="-1" y="0"/>
                    </a:moveTo>
                    <a:cubicBezTo>
                      <a:pt x="11929" y="0"/>
                      <a:pt x="21600" y="9670"/>
                      <a:pt x="21600" y="21600"/>
                    </a:cubicBezTo>
                    <a:cubicBezTo>
                      <a:pt x="21600" y="32985"/>
                      <a:pt x="12761" y="42416"/>
                      <a:pt x="1399" y="43154"/>
                    </a:cubicBezTo>
                    <a:lnTo>
                      <a:pt x="0" y="21600"/>
                    </a:lnTo>
                    <a:lnTo>
                      <a:pt x="-1" y="0"/>
                    </a:lnTo>
                    <a:close/>
                  </a:path>
                </a:pathLst>
              </a:custGeom>
              <a:noFill/>
              <a:ln w="28575" cap="flat" cmpd="sng">
                <a:solidFill>
                  <a:schemeClr val="tx1">
                    <a:alpha val="100000"/>
                  </a:schemeClr>
                </a:solidFill>
                <a:prstDash val="solid"/>
                <a:round/>
                <a:headEnd type="none" w="med" len="med"/>
                <a:tailEnd type="none" w="med" len="med"/>
              </a:ln>
            </p:spPr>
            <p:txBody>
              <a:bodyPr/>
              <a:p>
                <a:endParaRPr lang="zh-CN" altLang="en-US"/>
              </a:p>
            </p:txBody>
          </p:sp>
          <p:sp>
            <p:nvSpPr>
              <p:cNvPr id="139305" name="Arc 201"/>
              <p:cNvSpPr/>
              <p:nvPr/>
            </p:nvSpPr>
            <p:spPr>
              <a:xfrm flipH="1">
                <a:off x="1968" y="1944"/>
                <a:ext cx="50" cy="101"/>
              </a:xfrm>
              <a:custGeom>
                <a:avLst/>
                <a:gdLst>
                  <a:gd name="txL" fmla="*/ 0 w 21600"/>
                  <a:gd name="txT" fmla="*/ 0 h 43155"/>
                  <a:gd name="txR" fmla="*/ 21600 w 21600"/>
                  <a:gd name="txB" fmla="*/ 43155 h 43155"/>
                </a:gdLst>
                <a:ahLst/>
                <a:cxnLst>
                  <a:cxn ang="0">
                    <a:pos x="0" y="0"/>
                  </a:cxn>
                  <a:cxn ang="0">
                    <a:pos x="0" y="0"/>
                  </a:cxn>
                  <a:cxn ang="0">
                    <a:pos x="0" y="0"/>
                  </a:cxn>
                </a:cxnLst>
                <a:rect l="txL" t="txT" r="txR" b="txB"/>
                <a:pathLst>
                  <a:path w="21600" h="43155" fill="none">
                    <a:moveTo>
                      <a:pt x="-1" y="0"/>
                    </a:moveTo>
                    <a:cubicBezTo>
                      <a:pt x="11929" y="0"/>
                      <a:pt x="21600" y="9670"/>
                      <a:pt x="21600" y="21600"/>
                    </a:cubicBezTo>
                    <a:cubicBezTo>
                      <a:pt x="21600" y="32985"/>
                      <a:pt x="12761" y="42416"/>
                      <a:pt x="1399" y="43154"/>
                    </a:cubicBezTo>
                  </a:path>
                  <a:path w="21600" h="43155" stroke="0">
                    <a:moveTo>
                      <a:pt x="-1" y="0"/>
                    </a:moveTo>
                    <a:cubicBezTo>
                      <a:pt x="11929" y="0"/>
                      <a:pt x="21600" y="9670"/>
                      <a:pt x="21600" y="21600"/>
                    </a:cubicBezTo>
                    <a:cubicBezTo>
                      <a:pt x="21600" y="32985"/>
                      <a:pt x="12761" y="42416"/>
                      <a:pt x="1399" y="43154"/>
                    </a:cubicBezTo>
                    <a:lnTo>
                      <a:pt x="0" y="21600"/>
                    </a:lnTo>
                    <a:lnTo>
                      <a:pt x="-1" y="0"/>
                    </a:lnTo>
                    <a:close/>
                  </a:path>
                </a:pathLst>
              </a:custGeom>
              <a:noFill/>
              <a:ln w="28575" cap="flat" cmpd="sng">
                <a:solidFill>
                  <a:schemeClr val="tx1">
                    <a:alpha val="100000"/>
                  </a:schemeClr>
                </a:solidFill>
                <a:prstDash val="solid"/>
                <a:round/>
                <a:headEnd type="none" w="med" len="med"/>
                <a:tailEnd type="none" w="med" len="med"/>
              </a:ln>
            </p:spPr>
            <p:txBody>
              <a:bodyPr/>
              <a:p>
                <a:endParaRPr lang="zh-CN" altLang="en-US"/>
              </a:p>
            </p:txBody>
          </p:sp>
        </p:grpSp>
        <p:sp>
          <p:nvSpPr>
            <p:cNvPr id="139293" name="Freeform 228"/>
            <p:cNvSpPr/>
            <p:nvPr/>
          </p:nvSpPr>
          <p:spPr>
            <a:xfrm flipV="1">
              <a:off x="4663" y="777"/>
              <a:ext cx="611" cy="357"/>
            </a:xfrm>
            <a:custGeom>
              <a:avLst/>
              <a:gdLst>
                <a:gd name="txL" fmla="*/ 0 w 611"/>
                <a:gd name="txT" fmla="*/ 0 h 315"/>
                <a:gd name="txR" fmla="*/ 611 w 611"/>
                <a:gd name="txB" fmla="*/ 315 h 315"/>
              </a:gdLst>
              <a:ahLst/>
              <a:cxnLst>
                <a:cxn ang="0">
                  <a:pos x="0" y="68595"/>
                </a:cxn>
                <a:cxn ang="0">
                  <a:pos x="0" y="0"/>
                </a:cxn>
                <a:cxn ang="0">
                  <a:pos x="611" y="0"/>
                </a:cxn>
              </a:cxnLst>
              <a:rect l="txL" t="txT" r="txR" b="txB"/>
              <a:pathLst>
                <a:path w="611" h="315">
                  <a:moveTo>
                    <a:pt x="0" y="315"/>
                  </a:moveTo>
                  <a:lnTo>
                    <a:pt x="0" y="0"/>
                  </a:lnTo>
                  <a:lnTo>
                    <a:pt x="611" y="0"/>
                  </a:lnTo>
                </a:path>
              </a:pathLst>
            </a:custGeom>
            <a:noFill/>
            <a:ln w="28575" cap="flat" cmpd="sng">
              <a:solidFill>
                <a:schemeClr val="tx1">
                  <a:alpha val="100000"/>
                </a:schemeClr>
              </a:solidFill>
              <a:prstDash val="solid"/>
              <a:round/>
              <a:headEnd type="none" w="med" len="med"/>
              <a:tailEnd type="none" w="med" len="med"/>
            </a:ln>
          </p:spPr>
          <p:txBody>
            <a:bodyPr/>
            <a:p>
              <a:endParaRPr lang="zh-CN" altLang="en-US"/>
            </a:p>
          </p:txBody>
        </p:sp>
        <p:grpSp>
          <p:nvGrpSpPr>
            <p:cNvPr id="139294" name="Group 24"/>
            <p:cNvGrpSpPr/>
            <p:nvPr/>
          </p:nvGrpSpPr>
          <p:grpSpPr>
            <a:xfrm>
              <a:off x="4208" y="393"/>
              <a:ext cx="288" cy="305"/>
              <a:chOff x="3840" y="393"/>
              <a:chExt cx="288" cy="305"/>
            </a:xfrm>
          </p:grpSpPr>
          <p:sp>
            <p:nvSpPr>
              <p:cNvPr id="139295" name="Oval 9"/>
              <p:cNvSpPr/>
              <p:nvPr/>
            </p:nvSpPr>
            <p:spPr>
              <a:xfrm>
                <a:off x="3840" y="410"/>
                <a:ext cx="288" cy="288"/>
              </a:xfrm>
              <a:prstGeom prst="ellipse">
                <a:avLst/>
              </a:prstGeom>
              <a:solidFill>
                <a:schemeClr val="bg1"/>
              </a:solid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Tx/>
                  <a:buNone/>
                </a:pPr>
                <a:endParaRPr lang="en-US" altLang="zh-CN" sz="2000" b="1" dirty="0">
                  <a:solidFill>
                    <a:srgbClr val="000099"/>
                  </a:solidFill>
                  <a:latin typeface="Times New Roman" panose="02020603050405020304" pitchFamily="18" charset="0"/>
                </a:endParaRPr>
              </a:p>
            </p:txBody>
          </p:sp>
          <p:grpSp>
            <p:nvGrpSpPr>
              <p:cNvPr id="139296" name="Group 26"/>
              <p:cNvGrpSpPr/>
              <p:nvPr/>
            </p:nvGrpSpPr>
            <p:grpSpPr>
              <a:xfrm>
                <a:off x="3850" y="393"/>
                <a:ext cx="267" cy="260"/>
                <a:chOff x="4745" y="2568"/>
                <a:chExt cx="267" cy="260"/>
              </a:xfrm>
            </p:grpSpPr>
            <p:sp>
              <p:nvSpPr>
                <p:cNvPr id="139297" name="Rectangle 27"/>
                <p:cNvSpPr/>
                <p:nvPr/>
              </p:nvSpPr>
              <p:spPr>
                <a:xfrm>
                  <a:off x="4745" y="2568"/>
                  <a:ext cx="267" cy="2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Tx/>
                    <a:buNone/>
                  </a:pPr>
                  <a:r>
                    <a:rPr lang="en-US" altLang="zh-CN" sz="2000" b="1" dirty="0">
                      <a:solidFill>
                        <a:srgbClr val="000099"/>
                      </a:solidFill>
                      <a:latin typeface="Times New Roman" panose="02020603050405020304" pitchFamily="18" charset="0"/>
                    </a:rPr>
                    <a:t>M</a:t>
                  </a:r>
                  <a:endParaRPr lang="zh-CN" altLang="en-US" sz="2000" b="1" dirty="0">
                    <a:solidFill>
                      <a:srgbClr val="000099"/>
                    </a:solidFill>
                    <a:latin typeface="Times New Roman" panose="02020603050405020304" pitchFamily="18" charset="0"/>
                  </a:endParaRPr>
                </a:p>
              </p:txBody>
            </p:sp>
            <p:grpSp>
              <p:nvGrpSpPr>
                <p:cNvPr id="139298" name="Group 28"/>
                <p:cNvGrpSpPr/>
                <p:nvPr/>
              </p:nvGrpSpPr>
              <p:grpSpPr>
                <a:xfrm>
                  <a:off x="4785" y="2795"/>
                  <a:ext cx="192" cy="33"/>
                  <a:chOff x="4735" y="2933"/>
                  <a:chExt cx="192" cy="33"/>
                </a:xfrm>
              </p:grpSpPr>
              <p:sp>
                <p:nvSpPr>
                  <p:cNvPr id="139299" name="Line 29"/>
                  <p:cNvSpPr/>
                  <p:nvPr/>
                </p:nvSpPr>
                <p:spPr>
                  <a:xfrm>
                    <a:off x="4735" y="2933"/>
                    <a:ext cx="192" cy="0"/>
                  </a:xfrm>
                  <a:prstGeom prst="line">
                    <a:avLst/>
                  </a:prstGeom>
                  <a:ln w="19050" cap="flat" cmpd="sng">
                    <a:solidFill>
                      <a:srgbClr val="000000"/>
                    </a:solidFill>
                    <a:prstDash val="solid"/>
                    <a:headEnd type="none" w="med" len="med"/>
                    <a:tailEnd type="none" w="med" len="med"/>
                  </a:ln>
                </p:spPr>
              </p:sp>
              <p:sp>
                <p:nvSpPr>
                  <p:cNvPr id="139300" name="Line 29"/>
                  <p:cNvSpPr/>
                  <p:nvPr/>
                </p:nvSpPr>
                <p:spPr>
                  <a:xfrm>
                    <a:off x="4848" y="2965"/>
                    <a:ext cx="73" cy="0"/>
                  </a:xfrm>
                  <a:prstGeom prst="line">
                    <a:avLst/>
                  </a:prstGeom>
                  <a:ln w="19050" cap="flat" cmpd="sng">
                    <a:solidFill>
                      <a:srgbClr val="000000"/>
                    </a:solidFill>
                    <a:prstDash val="solid"/>
                    <a:headEnd type="none" w="med" len="med"/>
                    <a:tailEnd type="none" w="med" len="med"/>
                  </a:ln>
                </p:spPr>
              </p:sp>
              <p:sp>
                <p:nvSpPr>
                  <p:cNvPr id="139301" name="Line 29"/>
                  <p:cNvSpPr/>
                  <p:nvPr/>
                </p:nvSpPr>
                <p:spPr>
                  <a:xfrm>
                    <a:off x="4740" y="2966"/>
                    <a:ext cx="73" cy="0"/>
                  </a:xfrm>
                  <a:prstGeom prst="line">
                    <a:avLst/>
                  </a:prstGeom>
                  <a:ln w="19050" cap="flat" cmpd="sng">
                    <a:solidFill>
                      <a:srgbClr val="000000"/>
                    </a:solidFill>
                    <a:prstDash val="solid"/>
                    <a:headEnd type="none" w="med" len="med"/>
                    <a:tailEnd type="none" w="med" len="med"/>
                  </a:ln>
                </p:spPr>
              </p:sp>
            </p:grpSp>
          </p:grpSp>
        </p:grpSp>
      </p:grpSp>
      <p:grpSp>
        <p:nvGrpSpPr>
          <p:cNvPr id="139270" name="Group 25"/>
          <p:cNvGrpSpPr/>
          <p:nvPr/>
        </p:nvGrpSpPr>
        <p:grpSpPr>
          <a:xfrm>
            <a:off x="2946400" y="1196975"/>
            <a:ext cx="447675" cy="457200"/>
            <a:chOff x="4512" y="1968"/>
            <a:chExt cx="282" cy="288"/>
          </a:xfrm>
        </p:grpSpPr>
        <p:sp>
          <p:nvSpPr>
            <p:cNvPr id="139284" name="Rectangle 26"/>
            <p:cNvSpPr/>
            <p:nvPr/>
          </p:nvSpPr>
          <p:spPr>
            <a:xfrm>
              <a:off x="4560" y="1968"/>
              <a:ext cx="234"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spcBef>
                  <a:spcPct val="0"/>
                </a:spcBef>
                <a:buClrTx/>
                <a:buSzTx/>
                <a:buFontTx/>
                <a:buNone/>
              </a:pPr>
              <a:r>
                <a:rPr lang="en-US" altLang="zh-CN" sz="2400" b="1" i="1" dirty="0">
                  <a:solidFill>
                    <a:srgbClr val="000099"/>
                  </a:solidFill>
                  <a:latin typeface="Times New Roman" panose="02020603050405020304" pitchFamily="18" charset="0"/>
                </a:rPr>
                <a:t>I</a:t>
              </a:r>
              <a:r>
                <a:rPr lang="en-US" altLang="zh-CN" sz="2400" b="1" baseline="-25000" dirty="0">
                  <a:solidFill>
                    <a:srgbClr val="000099"/>
                  </a:solidFill>
                  <a:latin typeface="Times New Roman" panose="02020603050405020304" pitchFamily="18" charset="0"/>
                </a:rPr>
                <a:t>f</a:t>
              </a:r>
              <a:endParaRPr lang="en-US" altLang="zh-CN" sz="2400" b="1" baseline="-25000" dirty="0">
                <a:solidFill>
                  <a:srgbClr val="000099"/>
                </a:solidFill>
                <a:latin typeface="Times New Roman" panose="02020603050405020304" pitchFamily="18" charset="0"/>
              </a:endParaRPr>
            </a:p>
          </p:txBody>
        </p:sp>
        <p:sp>
          <p:nvSpPr>
            <p:cNvPr id="139285" name="Line 27"/>
            <p:cNvSpPr/>
            <p:nvPr/>
          </p:nvSpPr>
          <p:spPr>
            <a:xfrm flipH="1">
              <a:off x="4512" y="2016"/>
              <a:ext cx="192" cy="0"/>
            </a:xfrm>
            <a:prstGeom prst="line">
              <a:avLst/>
            </a:prstGeom>
            <a:ln w="28575" cap="flat" cmpd="sng">
              <a:solidFill>
                <a:srgbClr val="FF0000"/>
              </a:solidFill>
              <a:prstDash val="solid"/>
              <a:headEnd type="none" w="med" len="med"/>
              <a:tailEnd type="stealth" w="med" len="lg"/>
            </a:ln>
          </p:spPr>
        </p:sp>
      </p:grpSp>
      <p:grpSp>
        <p:nvGrpSpPr>
          <p:cNvPr id="139271" name="Group 31"/>
          <p:cNvGrpSpPr/>
          <p:nvPr/>
        </p:nvGrpSpPr>
        <p:grpSpPr>
          <a:xfrm>
            <a:off x="1427163" y="1196975"/>
            <a:ext cx="404812" cy="457200"/>
            <a:chOff x="3504" y="1968"/>
            <a:chExt cx="255" cy="288"/>
          </a:xfrm>
        </p:grpSpPr>
        <p:sp>
          <p:nvSpPr>
            <p:cNvPr id="139282" name="Rectangle 32"/>
            <p:cNvSpPr/>
            <p:nvPr/>
          </p:nvSpPr>
          <p:spPr>
            <a:xfrm>
              <a:off x="3504" y="1968"/>
              <a:ext cx="255"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spcBef>
                  <a:spcPct val="0"/>
                </a:spcBef>
                <a:buClrTx/>
                <a:buSzTx/>
                <a:buFontTx/>
                <a:buNone/>
              </a:pPr>
              <a:r>
                <a:rPr lang="en-US" altLang="zh-CN" sz="2400" b="1" i="1" dirty="0">
                  <a:solidFill>
                    <a:srgbClr val="000099"/>
                  </a:solidFill>
                  <a:latin typeface="Times New Roman" panose="02020603050405020304" pitchFamily="18" charset="0"/>
                </a:rPr>
                <a:t>I</a:t>
              </a:r>
              <a:r>
                <a:rPr lang="en-US" altLang="zh-CN" sz="2400" b="1" baseline="-25000" dirty="0">
                  <a:solidFill>
                    <a:srgbClr val="000099"/>
                  </a:solidFill>
                  <a:latin typeface="Times New Roman" panose="02020603050405020304" pitchFamily="18" charset="0"/>
                </a:rPr>
                <a:t>a</a:t>
              </a:r>
              <a:endParaRPr lang="en-US" altLang="zh-CN" sz="2400" b="1" baseline="-25000" dirty="0">
                <a:solidFill>
                  <a:srgbClr val="000099"/>
                </a:solidFill>
                <a:latin typeface="Times New Roman" panose="02020603050405020304" pitchFamily="18" charset="0"/>
              </a:endParaRPr>
            </a:p>
          </p:txBody>
        </p:sp>
        <p:sp>
          <p:nvSpPr>
            <p:cNvPr id="139283" name="Line 33"/>
            <p:cNvSpPr/>
            <p:nvPr/>
          </p:nvSpPr>
          <p:spPr>
            <a:xfrm>
              <a:off x="3504" y="2016"/>
              <a:ext cx="240" cy="0"/>
            </a:xfrm>
            <a:prstGeom prst="line">
              <a:avLst/>
            </a:prstGeom>
            <a:ln w="28575" cap="flat" cmpd="sng">
              <a:solidFill>
                <a:srgbClr val="FF0000"/>
              </a:solidFill>
              <a:prstDash val="solid"/>
              <a:headEnd type="none" w="med" len="med"/>
              <a:tailEnd type="stealth" w="med" len="lg"/>
            </a:ln>
          </p:spPr>
        </p:sp>
      </p:grpSp>
      <p:sp>
        <p:nvSpPr>
          <p:cNvPr id="380966" name="AutoShape 38"/>
          <p:cNvSpPr/>
          <p:nvPr/>
        </p:nvSpPr>
        <p:spPr>
          <a:xfrm>
            <a:off x="323850" y="3789363"/>
            <a:ext cx="1727200" cy="504825"/>
          </a:xfrm>
          <a:prstGeom prst="wedgeRoundRectCallout">
            <a:avLst>
              <a:gd name="adj1" fmla="val 26472"/>
              <a:gd name="adj2" fmla="val -184907"/>
              <a:gd name="adj3" fmla="val 16667"/>
            </a:avLst>
          </a:prstGeom>
          <a:solidFill>
            <a:srgbClr val="CCFFCC"/>
          </a:solidFill>
          <a:ln w="9525" cap="flat" cmpd="sng">
            <a:solidFill>
              <a:srgbClr val="C0C0C0"/>
            </a:solidFill>
            <a:prstDash val="solid"/>
            <a:miter/>
            <a:headEnd type="none" w="med" len="med"/>
            <a:tailEnd type="none" w="med" len="med"/>
          </a:ln>
        </p:spPr>
        <p:txBody>
          <a:bodyPr anchor="b"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Tx/>
              <a:buNone/>
            </a:pPr>
            <a:r>
              <a:rPr lang="zh-CN" altLang="en-US" sz="2400" b="1" dirty="0">
                <a:solidFill>
                  <a:srgbClr val="000099"/>
                </a:solidFill>
                <a:latin typeface="Times New Roman" panose="02020603050405020304" pitchFamily="18" charset="0"/>
              </a:rPr>
              <a:t>电枢回路</a:t>
            </a:r>
            <a:endParaRPr lang="zh-CN" altLang="en-US" sz="2400" b="1" dirty="0">
              <a:solidFill>
                <a:srgbClr val="000099"/>
              </a:solidFill>
              <a:latin typeface="Times New Roman" panose="02020603050405020304" pitchFamily="18" charset="0"/>
            </a:endParaRPr>
          </a:p>
        </p:txBody>
      </p:sp>
      <p:sp>
        <p:nvSpPr>
          <p:cNvPr id="380967" name="AutoShape 39"/>
          <p:cNvSpPr/>
          <p:nvPr/>
        </p:nvSpPr>
        <p:spPr>
          <a:xfrm>
            <a:off x="2555875" y="3860800"/>
            <a:ext cx="1727200" cy="504825"/>
          </a:xfrm>
          <a:prstGeom prst="wedgeRoundRectCallout">
            <a:avLst>
              <a:gd name="adj1" fmla="val -30056"/>
              <a:gd name="adj2" fmla="val -191509"/>
              <a:gd name="adj3" fmla="val 16667"/>
            </a:avLst>
          </a:prstGeom>
          <a:solidFill>
            <a:srgbClr val="CCFFCC"/>
          </a:solidFill>
          <a:ln w="9525" cap="flat" cmpd="sng">
            <a:solidFill>
              <a:srgbClr val="C0C0C0"/>
            </a:solidFill>
            <a:prstDash val="solid"/>
            <a:miter/>
            <a:headEnd type="none" w="med" len="med"/>
            <a:tailEnd type="none" w="med" len="med"/>
          </a:ln>
        </p:spPr>
        <p:txBody>
          <a:bodyPr anchor="b"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Tx/>
              <a:buNone/>
            </a:pPr>
            <a:r>
              <a:rPr lang="zh-CN" altLang="en-US" sz="2400" b="1" dirty="0">
                <a:solidFill>
                  <a:srgbClr val="000099"/>
                </a:solidFill>
                <a:latin typeface="Times New Roman" panose="02020603050405020304" pitchFamily="18" charset="0"/>
              </a:rPr>
              <a:t>励磁回路</a:t>
            </a:r>
            <a:endParaRPr lang="zh-CN" altLang="en-US" sz="2400" b="1" dirty="0">
              <a:solidFill>
                <a:srgbClr val="000099"/>
              </a:solidFill>
              <a:latin typeface="Times New Roman" panose="02020603050405020304" pitchFamily="18" charset="0"/>
            </a:endParaRPr>
          </a:p>
        </p:txBody>
      </p:sp>
      <p:sp>
        <p:nvSpPr>
          <p:cNvPr id="380968" name="Text Box 40"/>
          <p:cNvSpPr txBox="1"/>
          <p:nvPr/>
        </p:nvSpPr>
        <p:spPr>
          <a:xfrm>
            <a:off x="4859338" y="1160463"/>
            <a:ext cx="3960812" cy="1373187"/>
          </a:xfrm>
          <a:prstGeom prst="rect">
            <a:avLst/>
          </a:prstGeom>
          <a:noFill/>
          <a:ln w="9525">
            <a:noFill/>
          </a:ln>
        </p:spPr>
        <p:txBody>
          <a:bodyPr anchor="b" anchorCtr="0">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Tx/>
              <a:buNone/>
            </a:pPr>
            <a:r>
              <a:rPr lang="zh-CN" altLang="en-US" sz="2800" b="1" dirty="0">
                <a:solidFill>
                  <a:srgbClr val="000099"/>
                </a:solidFill>
                <a:latin typeface="Times New Roman" panose="02020603050405020304" pitchFamily="18" charset="0"/>
              </a:rPr>
              <a:t>直流电动机控制方式分为</a:t>
            </a:r>
            <a:r>
              <a:rPr lang="zh-CN" altLang="en-US" sz="2800" b="1" dirty="0">
                <a:solidFill>
                  <a:srgbClr val="DD230F"/>
                </a:solidFill>
                <a:latin typeface="Times New Roman" panose="02020603050405020304" pitchFamily="18" charset="0"/>
              </a:rPr>
              <a:t>电枢控制</a:t>
            </a:r>
            <a:r>
              <a:rPr lang="zh-CN" altLang="en-US" sz="2800" b="1" dirty="0">
                <a:solidFill>
                  <a:srgbClr val="000099"/>
                </a:solidFill>
                <a:latin typeface="Times New Roman" panose="02020603050405020304" pitchFamily="18" charset="0"/>
              </a:rPr>
              <a:t>和</a:t>
            </a:r>
            <a:r>
              <a:rPr lang="zh-CN" altLang="en-US" sz="2800" b="1" dirty="0">
                <a:solidFill>
                  <a:srgbClr val="DD230F"/>
                </a:solidFill>
                <a:latin typeface="Times New Roman" panose="02020603050405020304" pitchFamily="18" charset="0"/>
              </a:rPr>
              <a:t>磁场控制</a:t>
            </a:r>
            <a:r>
              <a:rPr lang="zh-CN" altLang="en-US" sz="2800" b="1" dirty="0">
                <a:solidFill>
                  <a:srgbClr val="000099"/>
                </a:solidFill>
                <a:latin typeface="Times New Roman" panose="02020603050405020304" pitchFamily="18" charset="0"/>
              </a:rPr>
              <a:t>两种形式。</a:t>
            </a:r>
            <a:endParaRPr lang="en-US" altLang="zh-CN" sz="2800" b="1" dirty="0">
              <a:solidFill>
                <a:srgbClr val="000099"/>
              </a:solidFill>
              <a:latin typeface="Times New Roman" panose="02020603050405020304" pitchFamily="18" charset="0"/>
            </a:endParaRPr>
          </a:p>
        </p:txBody>
      </p:sp>
      <p:sp>
        <p:nvSpPr>
          <p:cNvPr id="380970" name="Text Box 42"/>
          <p:cNvSpPr txBox="1"/>
          <p:nvPr/>
        </p:nvSpPr>
        <p:spPr>
          <a:xfrm>
            <a:off x="5003800" y="2846388"/>
            <a:ext cx="3816350" cy="1200150"/>
          </a:xfrm>
          <a:prstGeom prst="rect">
            <a:avLst/>
          </a:prstGeom>
          <a:noFill/>
          <a:ln w="9525">
            <a:noFill/>
          </a:ln>
        </p:spPr>
        <p:txBody>
          <a:bodyPr anchor="b" anchorCtr="0">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Tx/>
              <a:buNone/>
            </a:pPr>
            <a:r>
              <a:rPr lang="zh-CN" altLang="en-US" sz="2400" b="1" dirty="0">
                <a:solidFill>
                  <a:srgbClr val="000099"/>
                </a:solidFill>
                <a:latin typeface="Times New Roman" panose="02020603050405020304" pitchFamily="18" charset="0"/>
              </a:rPr>
              <a:t>当电枢绕组中有电枢电流通过时，在磁场内受电磁力的作用，产生电磁转矩：</a:t>
            </a:r>
            <a:endParaRPr lang="en-US" altLang="zh-CN" sz="2400" b="1" dirty="0">
              <a:solidFill>
                <a:srgbClr val="000099"/>
              </a:solidFill>
              <a:latin typeface="Times New Roman" panose="02020603050405020304" pitchFamily="18" charset="0"/>
            </a:endParaRPr>
          </a:p>
        </p:txBody>
      </p:sp>
      <p:sp>
        <p:nvSpPr>
          <p:cNvPr id="380978" name="Rectangle 50"/>
          <p:cNvSpPr/>
          <p:nvPr/>
        </p:nvSpPr>
        <p:spPr>
          <a:xfrm>
            <a:off x="179388" y="4797425"/>
            <a:ext cx="4608512" cy="946150"/>
          </a:xfrm>
          <a:prstGeom prst="rect">
            <a:avLst/>
          </a:prstGeom>
          <a:noFill/>
          <a:ln w="9525">
            <a:noFill/>
          </a:ln>
        </p:spPr>
        <p:txBody>
          <a:bodyPr anchor="b" anchorCtr="0">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Tx/>
              <a:buNone/>
            </a:pPr>
            <a:r>
              <a:rPr lang="zh-CN" altLang="en-US" sz="2800" b="1" dirty="0">
                <a:solidFill>
                  <a:srgbClr val="000099"/>
                </a:solidFill>
                <a:latin typeface="Times New Roman" panose="02020603050405020304" pitchFamily="18" charset="0"/>
              </a:rPr>
              <a:t>电枢和励磁绕阻分别由两个独立的直流电源供电。</a:t>
            </a:r>
            <a:endParaRPr lang="zh-CN" altLang="en-US" sz="2800" b="1" dirty="0">
              <a:solidFill>
                <a:srgbClr val="000099"/>
              </a:solidFill>
              <a:latin typeface="Times New Roman" panose="02020603050405020304" pitchFamily="18" charset="0"/>
            </a:endParaRPr>
          </a:p>
        </p:txBody>
      </p:sp>
      <p:graphicFrame>
        <p:nvGraphicFramePr>
          <p:cNvPr id="2" name="对象 1"/>
          <p:cNvGraphicFramePr>
            <a:graphicFrameLocks noChangeAspect="1"/>
          </p:cNvGraphicFramePr>
          <p:nvPr/>
        </p:nvGraphicFramePr>
        <p:xfrm>
          <a:off x="5892800" y="4035425"/>
          <a:ext cx="1419225" cy="517525"/>
        </p:xfrm>
        <a:graphic>
          <a:graphicData uri="http://schemas.openxmlformats.org/presentationml/2006/ole">
            <mc:AlternateContent xmlns:mc="http://schemas.openxmlformats.org/markup-compatibility/2006">
              <mc:Choice xmlns:v="urn:schemas-microsoft-com:vml" Requires="v">
                <p:oleObj spid="_x0000_s3083" name="" r:id="rId1" imgW="558800" imgH="203200" progId="Equation.DSMT4">
                  <p:embed/>
                </p:oleObj>
              </mc:Choice>
              <mc:Fallback>
                <p:oleObj name="" r:id="rId1" imgW="558800" imgH="203200" progId="Equation.DSMT4">
                  <p:embed/>
                  <p:pic>
                    <p:nvPicPr>
                      <p:cNvPr id="0" name="图片 3082"/>
                      <p:cNvPicPr/>
                      <p:nvPr/>
                    </p:nvPicPr>
                    <p:blipFill>
                      <a:blip r:embed="rId2"/>
                      <a:stretch>
                        <a:fillRect/>
                      </a:stretch>
                    </p:blipFill>
                    <p:spPr>
                      <a:xfrm>
                        <a:off x="5892800" y="4035425"/>
                        <a:ext cx="1419225" cy="517525"/>
                      </a:xfrm>
                      <a:prstGeom prst="rect">
                        <a:avLst/>
                      </a:prstGeom>
                      <a:noFill/>
                      <a:ln w="38100">
                        <a:noFill/>
                        <a:miter/>
                      </a:ln>
                    </p:spPr>
                  </p:pic>
                </p:oleObj>
              </mc:Fallback>
            </mc:AlternateContent>
          </a:graphicData>
        </a:graphic>
      </p:graphicFrame>
      <p:sp>
        <p:nvSpPr>
          <p:cNvPr id="42" name="AutoShape 44"/>
          <p:cNvSpPr/>
          <p:nvPr/>
        </p:nvSpPr>
        <p:spPr>
          <a:xfrm>
            <a:off x="5183188" y="5208588"/>
            <a:ext cx="1944687" cy="863600"/>
          </a:xfrm>
          <a:prstGeom prst="wedgeRoundRectCallout">
            <a:avLst>
              <a:gd name="adj1" fmla="val 38574"/>
              <a:gd name="adj2" fmla="val -130537"/>
              <a:gd name="adj3" fmla="val 16667"/>
            </a:avLst>
          </a:prstGeom>
          <a:solidFill>
            <a:srgbClr val="CCFFCC"/>
          </a:solidFill>
          <a:ln w="9525" cap="flat" cmpd="sng">
            <a:solidFill>
              <a:srgbClr val="C0C0C0"/>
            </a:solidFill>
            <a:prstDash val="solid"/>
            <a:miter/>
            <a:headEnd type="none" w="med" len="med"/>
            <a:tailEnd type="none" w="med" len="med"/>
          </a:ln>
        </p:spPr>
        <p:txBody>
          <a:bodyPr anchor="b"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Tx/>
              <a:buNone/>
            </a:pPr>
            <a:r>
              <a:rPr lang="en-US" altLang="zh-CN" sz="2000" b="1" i="1" dirty="0">
                <a:latin typeface="Times New Roman" panose="02020603050405020304" pitchFamily="18" charset="0"/>
              </a:rPr>
              <a:t>C</a:t>
            </a:r>
            <a:r>
              <a:rPr lang="en-US" altLang="zh-CN" sz="1200" b="1" i="1" dirty="0">
                <a:latin typeface="Times New Roman" panose="02020603050405020304" pitchFamily="18" charset="0"/>
              </a:rPr>
              <a:t>m</a:t>
            </a:r>
            <a:r>
              <a:rPr lang="zh-CN" altLang="en-US" sz="2000" b="1" dirty="0">
                <a:latin typeface="Times New Roman" panose="02020603050405020304" pitchFamily="18" charset="0"/>
              </a:rPr>
              <a:t>为电动机轴转矩系数</a:t>
            </a:r>
            <a:endParaRPr lang="en-US" altLang="zh-CN" sz="2000" b="1" dirty="0">
              <a:latin typeface="Times New Roman" panose="02020603050405020304" pitchFamily="18" charset="0"/>
            </a:endParaRPr>
          </a:p>
        </p:txBody>
      </p:sp>
      <p:sp>
        <p:nvSpPr>
          <p:cNvPr id="43" name="AutoShape 45"/>
          <p:cNvSpPr/>
          <p:nvPr/>
        </p:nvSpPr>
        <p:spPr>
          <a:xfrm>
            <a:off x="7235825" y="5280025"/>
            <a:ext cx="1728788" cy="720725"/>
          </a:xfrm>
          <a:prstGeom prst="wedgeRoundRectCallout">
            <a:avLst>
              <a:gd name="adj1" fmla="val -52699"/>
              <a:gd name="adj2" fmla="val -149046"/>
              <a:gd name="adj3" fmla="val 16667"/>
            </a:avLst>
          </a:prstGeom>
          <a:solidFill>
            <a:srgbClr val="CCFFCC"/>
          </a:solidFill>
          <a:ln w="9525" cap="flat" cmpd="sng">
            <a:solidFill>
              <a:srgbClr val="C0C0C0"/>
            </a:solidFill>
            <a:prstDash val="solid"/>
            <a:miter/>
            <a:headEnd type="none" w="med" len="med"/>
            <a:tailEnd type="none" w="med" len="med"/>
          </a:ln>
        </p:spPr>
        <p:txBody>
          <a:bodyPr anchor="b"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Tx/>
              <a:buNone/>
            </a:pPr>
            <a:r>
              <a:rPr lang="en-US" altLang="zh-CN" sz="2000" b="1" i="1" dirty="0">
                <a:latin typeface="Times New Roman" panose="02020603050405020304" pitchFamily="18" charset="0"/>
              </a:rPr>
              <a:t>I</a:t>
            </a:r>
            <a:r>
              <a:rPr lang="en-US" altLang="zh-CN" sz="1200" b="1" i="1" dirty="0">
                <a:latin typeface="Times New Roman" panose="02020603050405020304" pitchFamily="18" charset="0"/>
              </a:rPr>
              <a:t>a</a:t>
            </a:r>
            <a:r>
              <a:rPr lang="zh-CN" altLang="en-US" sz="2000" b="1" dirty="0">
                <a:latin typeface="Times New Roman" panose="02020603050405020304" pitchFamily="18" charset="0"/>
              </a:rPr>
              <a:t>为电枢电流</a:t>
            </a:r>
            <a:endParaRPr lang="en-US" altLang="zh-CN" sz="2000" b="1" dirty="0">
              <a:latin typeface="Times New Roman" panose="02020603050405020304" pitchFamily="18" charset="0"/>
            </a:endParaRPr>
          </a:p>
        </p:txBody>
      </p:sp>
      <p:sp>
        <p:nvSpPr>
          <p:cNvPr id="44" name="Text Box 184">
            <a:hlinkClick r:id="rId3" action="ppaction://hlinksldjump"/>
          </p:cNvPr>
          <p:cNvSpPr txBox="1">
            <a:spLocks noChangeArrowheads="1"/>
          </p:cNvSpPr>
          <p:nvPr/>
        </p:nvSpPr>
        <p:spPr bwMode="auto">
          <a:xfrm>
            <a:off x="4500563" y="3357563"/>
            <a:ext cx="482600" cy="701675"/>
          </a:xfrm>
          <a:prstGeom prst="rect">
            <a:avLst/>
          </a:prstGeom>
          <a:gradFill rotWithShape="1">
            <a:gsLst>
              <a:gs pos="0">
                <a:srgbClr val="DD230F"/>
              </a:gs>
              <a:gs pos="50000">
                <a:schemeClr val="bg1"/>
              </a:gs>
              <a:gs pos="100000">
                <a:srgbClr val="DD230F"/>
              </a:gs>
            </a:gsLst>
            <a:lin ang="0" scaled="1"/>
          </a:gradFill>
          <a:ln>
            <a:noFill/>
          </a:ln>
        </p:spPr>
        <p:txBody>
          <a:bodyPr>
            <a:spAutoFit/>
          </a:bodyPr>
          <a:lstStyle>
            <a:lvl1pPr algn="l" eaLnBrk="0" hangingPunct="0">
              <a:buFont typeface="Arial" panose="020B0604020202020204" pitchFamily="34" charset="0"/>
              <a:defRPr b="1">
                <a:solidFill>
                  <a:schemeClr val="tx1"/>
                </a:solidFill>
                <a:latin typeface="Arial" panose="020B0604020202020204" pitchFamily="34" charset="0"/>
                <a:ea typeface="宋体" panose="02010600030101010101" pitchFamily="2" charset="-122"/>
              </a:defRPr>
            </a:lvl1pPr>
            <a:lvl2pPr marL="742950" indent="-285750" algn="l" eaLnBrk="0" hangingPunct="0">
              <a:buFont typeface="Arial" panose="020B0604020202020204" pitchFamily="34" charset="0"/>
              <a:defRPr b="1">
                <a:solidFill>
                  <a:schemeClr val="tx1"/>
                </a:solidFill>
                <a:latin typeface="Arial" panose="020B0604020202020204" pitchFamily="34" charset="0"/>
                <a:ea typeface="宋体" panose="02010600030101010101" pitchFamily="2" charset="-122"/>
              </a:defRPr>
            </a:lvl2pPr>
            <a:lvl3pPr marL="1143000" indent="-228600" algn="l" eaLnBrk="0" hangingPunct="0">
              <a:buFont typeface="Arial" panose="020B0604020202020204" pitchFamily="34" charset="0"/>
              <a:defRPr b="1">
                <a:solidFill>
                  <a:schemeClr val="tx1"/>
                </a:solidFill>
                <a:latin typeface="Arial" panose="020B0604020202020204" pitchFamily="34" charset="0"/>
                <a:ea typeface="宋体" panose="02010600030101010101" pitchFamily="2" charset="-122"/>
              </a:defRPr>
            </a:lvl3pPr>
            <a:lvl4pPr marL="1600200" indent="-228600" algn="l" eaLnBrk="0" hangingPunct="0">
              <a:buFont typeface="Arial" panose="020B0604020202020204" pitchFamily="34" charset="0"/>
              <a:defRPr b="1">
                <a:solidFill>
                  <a:schemeClr val="tx1"/>
                </a:solidFill>
                <a:latin typeface="Arial" panose="020B0604020202020204" pitchFamily="34" charset="0"/>
                <a:ea typeface="宋体" panose="02010600030101010101" pitchFamily="2" charset="-122"/>
              </a:defRPr>
            </a:lvl4pPr>
            <a:lvl5pPr marL="2057400" indent="-228600" algn="l" eaLnBrk="0" hangingPunct="0">
              <a:buFont typeface="Arial" panose="020B0604020202020204" pitchFamily="34" charse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zh-CN" altLang="en-US" sz="2000" b="1" i="0" u="none" strike="noStrike" kern="1200" cap="none" spc="0" normalizeH="0" baseline="0" noProof="0" dirty="0" smtClean="0">
                <a:ln>
                  <a:noFill/>
                </a:ln>
                <a:solidFill>
                  <a:srgbClr val="A50021"/>
                </a:solidFill>
                <a:effectLst/>
                <a:uLnTx/>
                <a:uFillTx/>
                <a:latin typeface="Times New Roman" panose="02020603050405020304" pitchFamily="18" charset="0"/>
                <a:ea typeface="楷体_GB2312" pitchFamily="49" charset="-122"/>
                <a:cs typeface="+mn-cs"/>
                <a:hlinkClick r:id="rId4" action="ppaction://hlinksldjump"/>
              </a:rPr>
              <a:t>推导</a:t>
            </a:r>
            <a:endParaRPr kumimoji="1" lang="zh-CN" altLang="en-US" sz="2000" b="1" i="0" u="none" strike="noStrike" kern="1200" cap="none" spc="0" normalizeH="0" baseline="0" noProof="0" dirty="0" smtClean="0">
              <a:ln>
                <a:noFill/>
              </a:ln>
              <a:solidFill>
                <a:srgbClr val="A50021"/>
              </a:solidFill>
              <a:effectLst/>
              <a:uLnTx/>
              <a:uFillTx/>
              <a:latin typeface="Times New Roman" panose="02020603050405020304" pitchFamily="18" charset="0"/>
              <a:ea typeface="楷体_GB2312" pitchFamily="49" charset="-122"/>
              <a:cs typeface="+mn-cs"/>
            </a:endParaRPr>
          </a:p>
        </p:txBody>
      </p:sp>
      <p:sp>
        <p:nvSpPr>
          <p:cNvPr id="139281" name="灯片编号占位符 2"/>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80966"/>
                                        </p:tgtEl>
                                        <p:attrNameLst>
                                          <p:attrName>style.visibility</p:attrName>
                                        </p:attrNameLst>
                                      </p:cBhvr>
                                      <p:to>
                                        <p:strVal val="visible"/>
                                      </p:to>
                                    </p:set>
                                    <p:animEffect transition="in" filter="dissolve">
                                      <p:cBhvr>
                                        <p:cTn id="7" dur="500"/>
                                        <p:tgtEl>
                                          <p:spTgt spid="38096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80967"/>
                                        </p:tgtEl>
                                        <p:attrNameLst>
                                          <p:attrName>style.visibility</p:attrName>
                                        </p:attrNameLst>
                                      </p:cBhvr>
                                      <p:to>
                                        <p:strVal val="visible"/>
                                      </p:to>
                                    </p:set>
                                    <p:animEffect transition="in" filter="dissolve">
                                      <p:cBhvr>
                                        <p:cTn id="10" dur="500"/>
                                        <p:tgtEl>
                                          <p:spTgt spid="38096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80978"/>
                                        </p:tgtEl>
                                        <p:attrNameLst>
                                          <p:attrName>style.visibility</p:attrName>
                                        </p:attrNameLst>
                                      </p:cBhvr>
                                      <p:to>
                                        <p:strVal val="visible"/>
                                      </p:to>
                                    </p:set>
                                    <p:animEffect transition="in" filter="dissolve">
                                      <p:cBhvr>
                                        <p:cTn id="15" dur="500"/>
                                        <p:tgtEl>
                                          <p:spTgt spid="38097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80968"/>
                                        </p:tgtEl>
                                        <p:attrNameLst>
                                          <p:attrName>style.visibility</p:attrName>
                                        </p:attrNameLst>
                                      </p:cBhvr>
                                      <p:to>
                                        <p:strVal val="visible"/>
                                      </p:to>
                                    </p:set>
                                    <p:animEffect transition="in" filter="dissolve">
                                      <p:cBhvr>
                                        <p:cTn id="20" dur="500"/>
                                        <p:tgtEl>
                                          <p:spTgt spid="380968"/>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380970"/>
                                        </p:tgtEl>
                                        <p:attrNameLst>
                                          <p:attrName>style.visibility</p:attrName>
                                        </p:attrNameLst>
                                      </p:cBhvr>
                                      <p:to>
                                        <p:strVal val="visible"/>
                                      </p:to>
                                    </p:set>
                                    <p:animEffect transition="in" filter="dissolve">
                                      <p:cBhvr>
                                        <p:cTn id="25" dur="500"/>
                                        <p:tgtEl>
                                          <p:spTgt spid="380970"/>
                                        </p:tgtEl>
                                      </p:cBhvr>
                                    </p:animEffect>
                                  </p:childTnLst>
                                </p:cTn>
                              </p:par>
                              <p:par>
                                <p:cTn id="26" presetID="9" presetClass="entr" presetSubtype="0"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dissolv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dissolve">
                                      <p:cBhvr>
                                        <p:cTn id="33" dur="500"/>
                                        <p:tgtEl>
                                          <p:spTgt spid="43"/>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dissolve">
                                      <p:cBhvr>
                                        <p:cTn id="36" dur="500"/>
                                        <p:tgtEl>
                                          <p:spTgt spid="42"/>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dissolve">
                                      <p:cBhvr>
                                        <p:cTn id="3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966" grpId="0" animBg="1"/>
      <p:bldP spid="380967" grpId="0" animBg="1"/>
      <p:bldP spid="380968" grpId="0"/>
      <p:bldP spid="380970" grpId="0"/>
      <p:bldP spid="380978" grpId="0"/>
      <p:bldP spid="42" grpId="0" animBg="1"/>
      <p:bldP spid="43" grpId="0" animBg="1"/>
      <p:bldP spid="44"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62" name="灯片编号占位符 8"/>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rgbClr val="003399"/>
                </a:solidFill>
              </a:rPr>
            </a:fld>
            <a:endParaRPr lang="en-US" altLang="zh-CN" sz="1400" b="1" dirty="0">
              <a:solidFill>
                <a:srgbClr val="003399"/>
              </a:solidFill>
            </a:endParaRPr>
          </a:p>
        </p:txBody>
      </p:sp>
      <p:sp>
        <p:nvSpPr>
          <p:cNvPr id="245763" name="Rectangle 2"/>
          <p:cNvSpPr>
            <a:spLocks noGrp="1" noRot="1"/>
          </p:cNvSpPr>
          <p:nvPr>
            <p:ph type="title" sz="quarter" idx="4294967295"/>
          </p:nvPr>
        </p:nvSpPr>
        <p:spPr>
          <a:xfrm>
            <a:off x="179388" y="0"/>
            <a:ext cx="8496300" cy="765175"/>
          </a:xfrm>
          <a:ln/>
        </p:spPr>
        <p:txBody>
          <a:bodyPr vert="horz" wrap="square" lIns="91440" tIns="45720" rIns="91440" bIns="45720" anchor="ctr" anchorCtr="0"/>
          <a:p>
            <a:pPr algn="l" eaLnBrk="1" hangingPunct="1"/>
            <a:r>
              <a:rPr lang="zh-CN" altLang="en-US" sz="3200" b="1" dirty="0"/>
              <a:t>例</a:t>
            </a:r>
            <a:r>
              <a:rPr lang="en-US" altLang="zh-CN" sz="3200" b="1" dirty="0">
                <a:latin typeface="Times New Roman" panose="02020603050405020304" pitchFamily="18" charset="0"/>
              </a:rPr>
              <a:t>27 </a:t>
            </a:r>
            <a:r>
              <a:rPr lang="zh-CN" altLang="en-US" sz="3200" b="1" dirty="0"/>
              <a:t>求如图所示信号流图的增益</a:t>
            </a:r>
            <a:endParaRPr lang="zh-CN" altLang="en-US" sz="3200" b="1" dirty="0"/>
          </a:p>
        </p:txBody>
      </p:sp>
      <p:pic>
        <p:nvPicPr>
          <p:cNvPr id="245764" name="Picture 3"/>
          <p:cNvPicPr>
            <a:picLocks noGrp="1" noChangeAspect="1"/>
          </p:cNvPicPr>
          <p:nvPr>
            <p:ph sz="quarter" idx="1"/>
          </p:nvPr>
        </p:nvPicPr>
        <p:blipFill>
          <a:blip r:embed="rId1"/>
          <a:srcRect/>
          <a:stretch>
            <a:fillRect/>
          </a:stretch>
        </p:blipFill>
        <p:spPr>
          <a:xfrm>
            <a:off x="395288" y="692150"/>
            <a:ext cx="8362950" cy="2035175"/>
          </a:xfrm>
          <a:ln/>
        </p:spPr>
      </p:pic>
      <p:sp>
        <p:nvSpPr>
          <p:cNvPr id="331781" name="AutoShape 4"/>
          <p:cNvSpPr/>
          <p:nvPr/>
        </p:nvSpPr>
        <p:spPr>
          <a:xfrm>
            <a:off x="755650" y="3213100"/>
            <a:ext cx="7632700" cy="3240088"/>
          </a:xfrm>
          <a:prstGeom prst="wedgeRoundRectCallout">
            <a:avLst>
              <a:gd name="adj1" fmla="val -2722"/>
              <a:gd name="adj2" fmla="val -64116"/>
              <a:gd name="adj3" fmla="val 16667"/>
            </a:avLst>
          </a:prstGeom>
          <a:solidFill>
            <a:srgbClr val="CCFFFF"/>
          </a:solidFill>
          <a:ln w="9525" cap="flat" cmpd="sng">
            <a:solidFill>
              <a:srgbClr val="C0C0C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r>
              <a:rPr lang="zh-CN" altLang="en-US" b="1" dirty="0">
                <a:solidFill>
                  <a:srgbClr val="000099"/>
                </a:solidFill>
                <a:latin typeface="Times New Roman" panose="02020603050405020304" pitchFamily="18" charset="0"/>
              </a:rPr>
              <a:t>由图可见，共四个回路</a:t>
            </a:r>
            <a:endParaRPr lang="zh-CN" altLang="en-US" b="1" dirty="0">
              <a:solidFill>
                <a:srgbClr val="000099"/>
              </a:solidFill>
              <a:latin typeface="Times New Roman" panose="02020603050405020304" pitchFamily="18" charset="0"/>
            </a:endParaRPr>
          </a:p>
        </p:txBody>
      </p:sp>
      <p:graphicFrame>
        <p:nvGraphicFramePr>
          <p:cNvPr id="331782" name="Object 6"/>
          <p:cNvGraphicFramePr>
            <a:graphicFrameLocks noChangeAspect="1"/>
          </p:cNvGraphicFramePr>
          <p:nvPr/>
        </p:nvGraphicFramePr>
        <p:xfrm>
          <a:off x="2792413" y="3975100"/>
          <a:ext cx="3651250" cy="2262188"/>
        </p:xfrm>
        <a:graphic>
          <a:graphicData uri="http://schemas.openxmlformats.org/presentationml/2006/ole">
            <mc:AlternateContent xmlns:mc="http://schemas.openxmlformats.org/markup-compatibility/2006">
              <mc:Choice xmlns:v="urn:schemas-microsoft-com:vml" Requires="v">
                <p:oleObj spid="_x0000_s3527" name="" r:id="rId2" imgW="1473200" imgH="914400" progId="Equation.DSMT4">
                  <p:embed/>
                </p:oleObj>
              </mc:Choice>
              <mc:Fallback>
                <p:oleObj name="" r:id="rId2" imgW="1473200" imgH="914400" progId="Equation.DSMT4">
                  <p:embed/>
                  <p:pic>
                    <p:nvPicPr>
                      <p:cNvPr id="0" name="图片 3526"/>
                      <p:cNvPicPr/>
                      <p:nvPr/>
                    </p:nvPicPr>
                    <p:blipFill>
                      <a:blip r:embed="rId3"/>
                      <a:stretch>
                        <a:fillRect/>
                      </a:stretch>
                    </p:blipFill>
                    <p:spPr>
                      <a:xfrm>
                        <a:off x="2792413" y="3975100"/>
                        <a:ext cx="3651250" cy="2262188"/>
                      </a:xfrm>
                      <a:prstGeom prst="rect">
                        <a:avLst/>
                      </a:prstGeom>
                      <a:noFill/>
                      <a:ln w="38100">
                        <a:noFill/>
                        <a:miter/>
                      </a:ln>
                    </p:spPr>
                  </p:pic>
                </p:oleObj>
              </mc:Fallback>
            </mc:AlternateContent>
          </a:graphicData>
        </a:graphic>
      </p:graphicFrame>
      <p:graphicFrame>
        <p:nvGraphicFramePr>
          <p:cNvPr id="331783" name="Object 7"/>
          <p:cNvGraphicFramePr>
            <a:graphicFrameLocks noChangeAspect="1"/>
          </p:cNvGraphicFramePr>
          <p:nvPr/>
        </p:nvGraphicFramePr>
        <p:xfrm>
          <a:off x="246063" y="2792413"/>
          <a:ext cx="8718550" cy="1068387"/>
        </p:xfrm>
        <a:graphic>
          <a:graphicData uri="http://schemas.openxmlformats.org/presentationml/2006/ole">
            <mc:AlternateContent xmlns:mc="http://schemas.openxmlformats.org/markup-compatibility/2006">
              <mc:Choice xmlns:v="urn:schemas-microsoft-com:vml" Requires="v">
                <p:oleObj spid="_x0000_s3532" name="" r:id="rId4" imgW="3517900" imgH="431800" progId="Equation.3">
                  <p:embed/>
                </p:oleObj>
              </mc:Choice>
              <mc:Fallback>
                <p:oleObj name="" r:id="rId4" imgW="3517900" imgH="431800" progId="Equation.3">
                  <p:embed/>
                  <p:pic>
                    <p:nvPicPr>
                      <p:cNvPr id="0" name="图片 3531"/>
                      <p:cNvPicPr/>
                      <p:nvPr/>
                    </p:nvPicPr>
                    <p:blipFill>
                      <a:blip r:embed="rId5"/>
                      <a:stretch>
                        <a:fillRect/>
                      </a:stretch>
                    </p:blipFill>
                    <p:spPr>
                      <a:xfrm>
                        <a:off x="246063" y="2792413"/>
                        <a:ext cx="8718550" cy="1068387"/>
                      </a:xfrm>
                      <a:prstGeom prst="rect">
                        <a:avLst/>
                      </a:prstGeom>
                      <a:noFill/>
                      <a:ln w="38100">
                        <a:noFill/>
                        <a:miter/>
                      </a:ln>
                    </p:spPr>
                  </p:pic>
                </p:oleObj>
              </mc:Fallback>
            </mc:AlternateContent>
          </a:graphicData>
        </a:graphic>
      </p:graphicFrame>
      <p:sp>
        <p:nvSpPr>
          <p:cNvPr id="331784" name="AutoShape 4"/>
          <p:cNvSpPr/>
          <p:nvPr/>
        </p:nvSpPr>
        <p:spPr>
          <a:xfrm>
            <a:off x="446088" y="3833813"/>
            <a:ext cx="8229600" cy="2565400"/>
          </a:xfrm>
          <a:prstGeom prst="wedgeRoundRectCallout">
            <a:avLst>
              <a:gd name="adj1" fmla="val -17662"/>
              <a:gd name="adj2" fmla="val -50028"/>
              <a:gd name="adj3" fmla="val 16667"/>
            </a:avLst>
          </a:prstGeom>
          <a:solidFill>
            <a:srgbClr val="CCFFFF"/>
          </a:solidFill>
          <a:ln w="9525" cap="flat" cmpd="sng">
            <a:solidFill>
              <a:srgbClr val="C0C0C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just" eaLnBrk="1" hangingPunct="1">
              <a:spcBef>
                <a:spcPct val="0"/>
              </a:spcBef>
              <a:buClrTx/>
              <a:buSzTx/>
              <a:buFont typeface="Arial" panose="020B0604020202020204" pitchFamily="34" charset="0"/>
              <a:buNone/>
            </a:pPr>
            <a:r>
              <a:rPr lang="zh-CN" altLang="en-US" b="1" dirty="0">
                <a:solidFill>
                  <a:srgbClr val="000099"/>
                </a:solidFill>
                <a:latin typeface="Times New Roman" panose="02020603050405020304" pitchFamily="18" charset="0"/>
              </a:rPr>
              <a:t>在四个回路中，只有</a:t>
            </a:r>
            <a:r>
              <a:rPr lang="en-US" altLang="zh-CN" b="1" dirty="0">
                <a:solidFill>
                  <a:srgbClr val="000099"/>
                </a:solidFill>
                <a:latin typeface="Times New Roman" panose="02020603050405020304" pitchFamily="18" charset="0"/>
              </a:rPr>
              <a:t>II</a:t>
            </a:r>
            <a:r>
              <a:rPr lang="zh-CN" altLang="en-US" b="1" dirty="0">
                <a:solidFill>
                  <a:srgbClr val="000099"/>
                </a:solidFill>
                <a:latin typeface="Times New Roman" panose="02020603050405020304" pitchFamily="18" charset="0"/>
              </a:rPr>
              <a:t>和</a:t>
            </a:r>
            <a:r>
              <a:rPr lang="en-US" altLang="zh-CN" b="1" dirty="0">
                <a:solidFill>
                  <a:srgbClr val="000099"/>
                </a:solidFill>
                <a:latin typeface="Times New Roman" panose="02020603050405020304" pitchFamily="18" charset="0"/>
              </a:rPr>
              <a:t>III</a:t>
            </a:r>
            <a:r>
              <a:rPr lang="zh-CN" altLang="en-US" b="1" dirty="0">
                <a:solidFill>
                  <a:srgbClr val="000099"/>
                </a:solidFill>
                <a:latin typeface="Times New Roman" panose="02020603050405020304" pitchFamily="18" charset="0"/>
              </a:rPr>
              <a:t>回路互不接触，没有重合部分，因此</a:t>
            </a:r>
            <a:endParaRPr lang="zh-CN" altLang="en-US" b="1" dirty="0">
              <a:solidFill>
                <a:srgbClr val="000099"/>
              </a:solidFill>
              <a:latin typeface="Times New Roman" panose="02020603050405020304" pitchFamily="18" charset="0"/>
            </a:endParaRPr>
          </a:p>
        </p:txBody>
      </p:sp>
      <p:graphicFrame>
        <p:nvGraphicFramePr>
          <p:cNvPr id="331785" name="Object 9"/>
          <p:cNvGraphicFramePr>
            <a:graphicFrameLocks noChangeAspect="1"/>
          </p:cNvGraphicFramePr>
          <p:nvPr/>
        </p:nvGraphicFramePr>
        <p:xfrm>
          <a:off x="1619250" y="5084763"/>
          <a:ext cx="6138863" cy="1195387"/>
        </p:xfrm>
        <a:graphic>
          <a:graphicData uri="http://schemas.openxmlformats.org/presentationml/2006/ole">
            <mc:AlternateContent xmlns:mc="http://schemas.openxmlformats.org/markup-compatibility/2006">
              <mc:Choice xmlns:v="urn:schemas-microsoft-com:vml" Requires="v">
                <p:oleObj spid="_x0000_s3528" name="" r:id="rId6" imgW="2476500" imgH="482600" progId="Equation.DSMT4">
                  <p:embed/>
                </p:oleObj>
              </mc:Choice>
              <mc:Fallback>
                <p:oleObj name="" r:id="rId6" imgW="2476500" imgH="482600" progId="Equation.DSMT4">
                  <p:embed/>
                  <p:pic>
                    <p:nvPicPr>
                      <p:cNvPr id="0" name="图片 3527"/>
                      <p:cNvPicPr/>
                      <p:nvPr/>
                    </p:nvPicPr>
                    <p:blipFill>
                      <a:blip r:embed="rId7"/>
                      <a:stretch>
                        <a:fillRect/>
                      </a:stretch>
                    </p:blipFill>
                    <p:spPr>
                      <a:xfrm>
                        <a:off x="1619250" y="5084763"/>
                        <a:ext cx="6138863" cy="1195387"/>
                      </a:xfrm>
                      <a:prstGeom prst="rect">
                        <a:avLst/>
                      </a:prstGeom>
                      <a:noFill/>
                      <a:ln w="38100">
                        <a:noFill/>
                        <a:miter/>
                      </a:ln>
                    </p:spPr>
                  </p:pic>
                </p:oleObj>
              </mc:Fallback>
            </mc:AlternateContent>
          </a:graphicData>
        </a:graphic>
      </p:graphicFrame>
      <p:sp>
        <p:nvSpPr>
          <p:cNvPr id="331786" name="AutoShape 4"/>
          <p:cNvSpPr/>
          <p:nvPr/>
        </p:nvSpPr>
        <p:spPr>
          <a:xfrm>
            <a:off x="727075" y="3716338"/>
            <a:ext cx="7661275" cy="2619375"/>
          </a:xfrm>
          <a:prstGeom prst="wedgeRoundRectCallout">
            <a:avLst>
              <a:gd name="adj1" fmla="val -17662"/>
              <a:gd name="adj2" fmla="val -50028"/>
              <a:gd name="adj3" fmla="val 16667"/>
            </a:avLst>
          </a:prstGeom>
          <a:solidFill>
            <a:srgbClr val="CCFFFF"/>
          </a:solidFill>
          <a:ln w="9525" cap="flat" cmpd="sng">
            <a:solidFill>
              <a:srgbClr val="C0C0C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r>
              <a:rPr lang="zh-CN" altLang="en-US" b="1" dirty="0">
                <a:solidFill>
                  <a:srgbClr val="000099"/>
                </a:solidFill>
                <a:latin typeface="Times New Roman" panose="02020603050405020304" pitchFamily="18" charset="0"/>
              </a:rPr>
              <a:t>特征式</a:t>
            </a:r>
            <a:endParaRPr lang="zh-CN" altLang="en-US" b="1" dirty="0">
              <a:solidFill>
                <a:srgbClr val="000099"/>
              </a:solidFill>
              <a:latin typeface="Times New Roman" panose="02020603050405020304" pitchFamily="18" charset="0"/>
            </a:endParaRPr>
          </a:p>
        </p:txBody>
      </p:sp>
      <p:graphicFrame>
        <p:nvGraphicFramePr>
          <p:cNvPr id="331787" name="Object 11"/>
          <p:cNvGraphicFramePr>
            <a:graphicFrameLocks noChangeAspect="1"/>
          </p:cNvGraphicFramePr>
          <p:nvPr/>
        </p:nvGraphicFramePr>
        <p:xfrm>
          <a:off x="79375" y="4652963"/>
          <a:ext cx="9029700" cy="1652587"/>
        </p:xfrm>
        <a:graphic>
          <a:graphicData uri="http://schemas.openxmlformats.org/presentationml/2006/ole">
            <mc:AlternateContent xmlns:mc="http://schemas.openxmlformats.org/markup-compatibility/2006">
              <mc:Choice xmlns:v="urn:schemas-microsoft-com:vml" Requires="v">
                <p:oleObj spid="_x0000_s3534" name="" r:id="rId8" imgW="4572000" imgH="838200" progId="Equation.3">
                  <p:embed/>
                </p:oleObj>
              </mc:Choice>
              <mc:Fallback>
                <p:oleObj name="" r:id="rId8" imgW="4572000" imgH="838200" progId="Equation.3">
                  <p:embed/>
                  <p:pic>
                    <p:nvPicPr>
                      <p:cNvPr id="0" name="图片 3533"/>
                      <p:cNvPicPr/>
                      <p:nvPr/>
                    </p:nvPicPr>
                    <p:blipFill>
                      <a:blip r:embed="rId9"/>
                      <a:stretch>
                        <a:fillRect/>
                      </a:stretch>
                    </p:blipFill>
                    <p:spPr>
                      <a:xfrm>
                        <a:off x="79375" y="4652963"/>
                        <a:ext cx="9029700" cy="1652587"/>
                      </a:xfrm>
                      <a:prstGeom prst="rect">
                        <a:avLst/>
                      </a:prstGeom>
                      <a:noFill/>
                      <a:ln w="38100">
                        <a:noFill/>
                        <a:miter/>
                      </a:ln>
                    </p:spPr>
                  </p:pic>
                </p:oleObj>
              </mc:Fallback>
            </mc:AlternateContent>
          </a:graphicData>
        </a:graphic>
      </p:graphicFrame>
      <p:graphicFrame>
        <p:nvGraphicFramePr>
          <p:cNvPr id="331788" name="Object 12"/>
          <p:cNvGraphicFramePr>
            <a:graphicFrameLocks noChangeAspect="1"/>
          </p:cNvGraphicFramePr>
          <p:nvPr/>
        </p:nvGraphicFramePr>
        <p:xfrm>
          <a:off x="1619250" y="4475163"/>
          <a:ext cx="6232525" cy="1790700"/>
        </p:xfrm>
        <a:graphic>
          <a:graphicData uri="http://schemas.openxmlformats.org/presentationml/2006/ole">
            <mc:AlternateContent xmlns:mc="http://schemas.openxmlformats.org/markup-compatibility/2006">
              <mc:Choice xmlns:v="urn:schemas-microsoft-com:vml" Requires="v">
                <p:oleObj spid="_x0000_s3539" name="" r:id="rId10" imgW="2514600" imgH="723900" progId="Equation.DSMT4">
                  <p:embed/>
                </p:oleObj>
              </mc:Choice>
              <mc:Fallback>
                <p:oleObj name="" r:id="rId10" imgW="2514600" imgH="723900" progId="Equation.DSMT4">
                  <p:embed/>
                  <p:pic>
                    <p:nvPicPr>
                      <p:cNvPr id="0" name="图片 3538"/>
                      <p:cNvPicPr/>
                      <p:nvPr/>
                    </p:nvPicPr>
                    <p:blipFill>
                      <a:blip r:embed="rId11"/>
                      <a:stretch>
                        <a:fillRect/>
                      </a:stretch>
                    </p:blipFill>
                    <p:spPr>
                      <a:xfrm>
                        <a:off x="1619250" y="4475163"/>
                        <a:ext cx="6232525" cy="1790700"/>
                      </a:xfrm>
                      <a:prstGeom prst="rect">
                        <a:avLst/>
                      </a:prstGeom>
                      <a:noFill/>
                      <a:ln w="38100">
                        <a:noFill/>
                        <a:miter/>
                      </a:ln>
                    </p:spPr>
                  </p:pic>
                </p:oleObj>
              </mc:Fallback>
            </mc:AlternateContent>
          </a:graphicData>
        </a:graphic>
      </p:graphicFrame>
      <p:graphicFrame>
        <p:nvGraphicFramePr>
          <p:cNvPr id="331789" name="Object 13"/>
          <p:cNvGraphicFramePr>
            <a:graphicFrameLocks noChangeAspect="1"/>
          </p:cNvGraphicFramePr>
          <p:nvPr/>
        </p:nvGraphicFramePr>
        <p:xfrm>
          <a:off x="179388" y="4005263"/>
          <a:ext cx="4216400" cy="565150"/>
        </p:xfrm>
        <a:graphic>
          <a:graphicData uri="http://schemas.openxmlformats.org/presentationml/2006/ole">
            <mc:AlternateContent xmlns:mc="http://schemas.openxmlformats.org/markup-compatibility/2006">
              <mc:Choice xmlns:v="urn:schemas-microsoft-com:vml" Requires="v">
                <p:oleObj spid="_x0000_s3536" name="" r:id="rId12" imgW="1701800" imgH="228600" progId="Equation.DSMT4">
                  <p:embed/>
                </p:oleObj>
              </mc:Choice>
              <mc:Fallback>
                <p:oleObj name="" r:id="rId12" imgW="1701800" imgH="228600" progId="Equation.DSMT4">
                  <p:embed/>
                  <p:pic>
                    <p:nvPicPr>
                      <p:cNvPr id="0" name="图片 3535"/>
                      <p:cNvPicPr/>
                      <p:nvPr/>
                    </p:nvPicPr>
                    <p:blipFill>
                      <a:blip r:embed="rId13"/>
                      <a:stretch>
                        <a:fillRect/>
                      </a:stretch>
                    </p:blipFill>
                    <p:spPr>
                      <a:xfrm>
                        <a:off x="179388" y="4005263"/>
                        <a:ext cx="4216400" cy="565150"/>
                      </a:xfrm>
                      <a:prstGeom prst="rect">
                        <a:avLst/>
                      </a:prstGeom>
                      <a:noFill/>
                      <a:ln w="38100">
                        <a:noFill/>
                        <a:miter/>
                      </a:ln>
                    </p:spPr>
                  </p:pic>
                </p:oleObj>
              </mc:Fallback>
            </mc:AlternateContent>
          </a:graphicData>
        </a:graphic>
      </p:graphicFrame>
      <p:sp>
        <p:nvSpPr>
          <p:cNvPr id="245774" name="灯片编号占位符 1"/>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dirty="0">
                <a:solidFill>
                  <a:srgbClr val="002699"/>
                </a:solidFill>
              </a:rPr>
            </a:fld>
            <a:endParaRPr lang="en-US" altLang="zh-CN" sz="1400" dirty="0">
              <a:solidFill>
                <a:srgbClr val="0026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1782"/>
                                        </p:tgtEl>
                                        <p:attrNameLst>
                                          <p:attrName>style.visibility</p:attrName>
                                        </p:attrNameLst>
                                      </p:cBhvr>
                                      <p:to>
                                        <p:strVal val="visible"/>
                                      </p:to>
                                    </p:set>
                                    <p:animEffect transition="in" filter="fade">
                                      <p:cBhvr>
                                        <p:cTn id="7" dur="500"/>
                                        <p:tgtEl>
                                          <p:spTgt spid="33178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1781"/>
                                        </p:tgtEl>
                                        <p:attrNameLst>
                                          <p:attrName>style.visibility</p:attrName>
                                        </p:attrNameLst>
                                      </p:cBhvr>
                                      <p:to>
                                        <p:strVal val="visible"/>
                                      </p:to>
                                    </p:set>
                                    <p:animEffect transition="in" filter="fade">
                                      <p:cBhvr>
                                        <p:cTn id="10" dur="500"/>
                                        <p:tgtEl>
                                          <p:spTgt spid="33178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31783"/>
                                        </p:tgtEl>
                                        <p:attrNameLst>
                                          <p:attrName>style.visibility</p:attrName>
                                        </p:attrNameLst>
                                      </p:cBhvr>
                                      <p:to>
                                        <p:strVal val="visible"/>
                                      </p:to>
                                    </p:set>
                                    <p:animEffect transition="in" filter="fade">
                                      <p:cBhvr>
                                        <p:cTn id="15" dur="500"/>
                                        <p:tgtEl>
                                          <p:spTgt spid="331783"/>
                                        </p:tgtEl>
                                      </p:cBhvr>
                                    </p:animEffect>
                                  </p:childTnLst>
                                </p:cTn>
                              </p:par>
                              <p:par>
                                <p:cTn id="16" presetID="10" presetClass="exit" presetSubtype="0" fill="hold" nodeType="withEffect">
                                  <p:stCondLst>
                                    <p:cond delay="0"/>
                                  </p:stCondLst>
                                  <p:childTnLst>
                                    <p:animEffect transition="out" filter="fade">
                                      <p:cBhvr>
                                        <p:cTn id="17" dur="500"/>
                                        <p:tgtEl>
                                          <p:spTgt spid="331782"/>
                                        </p:tgtEl>
                                      </p:cBhvr>
                                    </p:animEffect>
                                    <p:set>
                                      <p:cBhvr>
                                        <p:cTn id="18" dur="1" fill="hold">
                                          <p:stCondLst>
                                            <p:cond delay="499"/>
                                          </p:stCondLst>
                                        </p:cTn>
                                        <p:tgtEl>
                                          <p:spTgt spid="331782"/>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331781"/>
                                        </p:tgtEl>
                                      </p:cBhvr>
                                    </p:animEffect>
                                    <p:set>
                                      <p:cBhvr>
                                        <p:cTn id="21" dur="1" fill="hold">
                                          <p:stCondLst>
                                            <p:cond delay="499"/>
                                          </p:stCondLst>
                                        </p:cTn>
                                        <p:tgtEl>
                                          <p:spTgt spid="331781"/>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31785"/>
                                        </p:tgtEl>
                                        <p:attrNameLst>
                                          <p:attrName>style.visibility</p:attrName>
                                        </p:attrNameLst>
                                      </p:cBhvr>
                                      <p:to>
                                        <p:strVal val="visible"/>
                                      </p:to>
                                    </p:set>
                                    <p:animEffect transition="in" filter="fade">
                                      <p:cBhvr>
                                        <p:cTn id="26" dur="500"/>
                                        <p:tgtEl>
                                          <p:spTgt spid="33178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31784"/>
                                        </p:tgtEl>
                                        <p:attrNameLst>
                                          <p:attrName>style.visibility</p:attrName>
                                        </p:attrNameLst>
                                      </p:cBhvr>
                                      <p:to>
                                        <p:strVal val="visible"/>
                                      </p:to>
                                    </p:set>
                                    <p:animEffect transition="in" filter="fade">
                                      <p:cBhvr>
                                        <p:cTn id="29" dur="500"/>
                                        <p:tgtEl>
                                          <p:spTgt spid="33178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31786"/>
                                        </p:tgtEl>
                                        <p:attrNameLst>
                                          <p:attrName>style.visibility</p:attrName>
                                        </p:attrNameLst>
                                      </p:cBhvr>
                                      <p:to>
                                        <p:strVal val="visible"/>
                                      </p:to>
                                    </p:set>
                                    <p:animEffect transition="in" filter="fade">
                                      <p:cBhvr>
                                        <p:cTn id="34" dur="500"/>
                                        <p:tgtEl>
                                          <p:spTgt spid="331786"/>
                                        </p:tgtEl>
                                      </p:cBhvr>
                                    </p:animEffect>
                                  </p:childTnLst>
                                </p:cTn>
                              </p:par>
                              <p:par>
                                <p:cTn id="35" presetID="10" presetClass="entr" presetSubtype="0" fill="hold" nodeType="withEffect">
                                  <p:stCondLst>
                                    <p:cond delay="0"/>
                                  </p:stCondLst>
                                  <p:childTnLst>
                                    <p:set>
                                      <p:cBhvr>
                                        <p:cTn id="36" dur="1" fill="hold">
                                          <p:stCondLst>
                                            <p:cond delay="0"/>
                                          </p:stCondLst>
                                        </p:cTn>
                                        <p:tgtEl>
                                          <p:spTgt spid="331788"/>
                                        </p:tgtEl>
                                        <p:attrNameLst>
                                          <p:attrName>style.visibility</p:attrName>
                                        </p:attrNameLst>
                                      </p:cBhvr>
                                      <p:to>
                                        <p:strVal val="visible"/>
                                      </p:to>
                                    </p:set>
                                    <p:animEffect transition="in" filter="fade">
                                      <p:cBhvr>
                                        <p:cTn id="37" dur="500"/>
                                        <p:tgtEl>
                                          <p:spTgt spid="331788"/>
                                        </p:tgtEl>
                                      </p:cBhvr>
                                    </p:animEffect>
                                  </p:childTnLst>
                                </p:cTn>
                              </p:par>
                              <p:par>
                                <p:cTn id="38" presetID="10" presetClass="exit" presetSubtype="0" fill="hold" nodeType="withEffect">
                                  <p:stCondLst>
                                    <p:cond delay="0"/>
                                  </p:stCondLst>
                                  <p:childTnLst>
                                    <p:animEffect transition="out" filter="fade">
                                      <p:cBhvr>
                                        <p:cTn id="39" dur="500"/>
                                        <p:tgtEl>
                                          <p:spTgt spid="331785"/>
                                        </p:tgtEl>
                                      </p:cBhvr>
                                    </p:animEffect>
                                    <p:set>
                                      <p:cBhvr>
                                        <p:cTn id="40" dur="1" fill="hold">
                                          <p:stCondLst>
                                            <p:cond delay="499"/>
                                          </p:stCondLst>
                                        </p:cTn>
                                        <p:tgtEl>
                                          <p:spTgt spid="331785"/>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331784"/>
                                        </p:tgtEl>
                                      </p:cBhvr>
                                    </p:animEffect>
                                    <p:set>
                                      <p:cBhvr>
                                        <p:cTn id="43" dur="1" fill="hold">
                                          <p:stCondLst>
                                            <p:cond delay="499"/>
                                          </p:stCondLst>
                                        </p:cTn>
                                        <p:tgtEl>
                                          <p:spTgt spid="331784"/>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31789"/>
                                        </p:tgtEl>
                                        <p:attrNameLst>
                                          <p:attrName>style.visibility</p:attrName>
                                        </p:attrNameLst>
                                      </p:cBhvr>
                                      <p:to>
                                        <p:strVal val="visible"/>
                                      </p:to>
                                    </p:set>
                                    <p:animEffect transition="in" filter="fade">
                                      <p:cBhvr>
                                        <p:cTn id="48" dur="500"/>
                                        <p:tgtEl>
                                          <p:spTgt spid="331789"/>
                                        </p:tgtEl>
                                      </p:cBhvr>
                                    </p:animEffect>
                                  </p:childTnLst>
                                </p:cTn>
                              </p:par>
                              <p:par>
                                <p:cTn id="49" presetID="10" presetClass="exit" presetSubtype="0" fill="hold" grpId="1" nodeType="withEffect">
                                  <p:stCondLst>
                                    <p:cond delay="0"/>
                                  </p:stCondLst>
                                  <p:childTnLst>
                                    <p:animEffect transition="out" filter="fade">
                                      <p:cBhvr>
                                        <p:cTn id="50" dur="500"/>
                                        <p:tgtEl>
                                          <p:spTgt spid="331786"/>
                                        </p:tgtEl>
                                      </p:cBhvr>
                                    </p:animEffect>
                                    <p:set>
                                      <p:cBhvr>
                                        <p:cTn id="51" dur="1" fill="hold">
                                          <p:stCondLst>
                                            <p:cond delay="499"/>
                                          </p:stCondLst>
                                        </p:cTn>
                                        <p:tgtEl>
                                          <p:spTgt spid="331786"/>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331788"/>
                                        </p:tgtEl>
                                      </p:cBhvr>
                                    </p:animEffect>
                                    <p:set>
                                      <p:cBhvr>
                                        <p:cTn id="54" dur="1" fill="hold">
                                          <p:stCondLst>
                                            <p:cond delay="499"/>
                                          </p:stCondLst>
                                        </p:cTn>
                                        <p:tgtEl>
                                          <p:spTgt spid="331788"/>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31787"/>
                                        </p:tgtEl>
                                        <p:attrNameLst>
                                          <p:attrName>style.visibility</p:attrName>
                                        </p:attrNameLst>
                                      </p:cBhvr>
                                      <p:to>
                                        <p:strVal val="visible"/>
                                      </p:to>
                                    </p:set>
                                    <p:animEffect transition="in" filter="fade">
                                      <p:cBhvr>
                                        <p:cTn id="59" dur="500"/>
                                        <p:tgtEl>
                                          <p:spTgt spid="331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781" grpId="0" animBg="1"/>
      <p:bldP spid="331781" grpId="1" animBg="1"/>
      <p:bldP spid="331784" grpId="0" animBg="1"/>
      <p:bldP spid="331784" grpId="1" animBg="1"/>
      <p:bldP spid="331786" grpId="0" animBg="1"/>
      <p:bldP spid="331786" grpId="1"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6786" name="灯片编号占位符 8"/>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rgbClr val="003399"/>
                </a:solidFill>
              </a:rPr>
            </a:fld>
            <a:endParaRPr lang="en-US" altLang="zh-CN" sz="1400" b="1" dirty="0">
              <a:solidFill>
                <a:srgbClr val="003399"/>
              </a:solidFill>
            </a:endParaRPr>
          </a:p>
        </p:txBody>
      </p:sp>
      <p:pic>
        <p:nvPicPr>
          <p:cNvPr id="246787" name="Picture 2"/>
          <p:cNvPicPr>
            <a:picLocks noGrp="1" noChangeAspect="1"/>
          </p:cNvPicPr>
          <p:nvPr>
            <p:ph sz="quarter" idx="1"/>
          </p:nvPr>
        </p:nvPicPr>
        <p:blipFill>
          <a:blip r:embed="rId1"/>
          <a:srcRect/>
          <a:stretch>
            <a:fillRect/>
          </a:stretch>
        </p:blipFill>
        <p:spPr>
          <a:xfrm>
            <a:off x="1925638" y="730250"/>
            <a:ext cx="5256212" cy="1701800"/>
          </a:xfrm>
          <a:ln/>
        </p:spPr>
      </p:pic>
      <p:graphicFrame>
        <p:nvGraphicFramePr>
          <p:cNvPr id="332804" name="Object 4"/>
          <p:cNvGraphicFramePr>
            <a:graphicFrameLocks noGrp="1" noChangeAspect="1"/>
          </p:cNvGraphicFramePr>
          <p:nvPr>
            <p:ph sz="quarter" idx="1"/>
          </p:nvPr>
        </p:nvGraphicFramePr>
        <p:xfrm>
          <a:off x="1157288" y="2492375"/>
          <a:ext cx="7188200" cy="454025"/>
        </p:xfrm>
        <a:graphic>
          <a:graphicData uri="http://schemas.openxmlformats.org/presentationml/2006/ole">
            <mc:AlternateContent xmlns:mc="http://schemas.openxmlformats.org/markup-compatibility/2006">
              <mc:Choice xmlns:v="urn:schemas-microsoft-com:vml" Requires="v">
                <p:oleObj spid="_x0000_s3537" name="" r:id="rId2" imgW="3619500" imgH="228600" progId="Equation.3">
                  <p:embed/>
                </p:oleObj>
              </mc:Choice>
              <mc:Fallback>
                <p:oleObj name="" r:id="rId2" imgW="3619500" imgH="228600" progId="Equation.3">
                  <p:embed/>
                  <p:pic>
                    <p:nvPicPr>
                      <p:cNvPr id="0" name="图片 3536"/>
                      <p:cNvPicPr/>
                      <p:nvPr/>
                    </p:nvPicPr>
                    <p:blipFill>
                      <a:blip r:embed="rId3"/>
                      <a:srcRect/>
                      <a:stretch>
                        <a:fillRect/>
                      </a:stretch>
                    </p:blipFill>
                    <p:spPr>
                      <a:xfrm>
                        <a:off x="1157288" y="2492375"/>
                        <a:ext cx="7188200" cy="454025"/>
                      </a:xfrm>
                      <a:prstGeom prst="rect">
                        <a:avLst/>
                      </a:prstGeom>
                      <a:noFill/>
                      <a:ln w="38100">
                        <a:miter/>
                      </a:ln>
                    </p:spPr>
                  </p:pic>
                </p:oleObj>
              </mc:Fallback>
            </mc:AlternateContent>
          </a:graphicData>
        </a:graphic>
      </p:graphicFrame>
      <p:sp>
        <p:nvSpPr>
          <p:cNvPr id="332805" name="Rectangle 4"/>
          <p:cNvSpPr/>
          <p:nvPr/>
        </p:nvSpPr>
        <p:spPr>
          <a:xfrm>
            <a:off x="611188" y="2060575"/>
            <a:ext cx="2087562"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r>
              <a:rPr lang="en-US" altLang="zh-CN" sz="2400" b="1" dirty="0">
                <a:solidFill>
                  <a:srgbClr val="003399"/>
                </a:solidFill>
                <a:latin typeface="宋体" panose="02010600030101010101" pitchFamily="2" charset="-122"/>
              </a:rPr>
              <a:t>4</a:t>
            </a:r>
            <a:r>
              <a:rPr lang="zh-CN" altLang="en-US" sz="2400" b="1" dirty="0">
                <a:solidFill>
                  <a:srgbClr val="003399"/>
                </a:solidFill>
                <a:latin typeface="宋体" panose="02010600030101010101" pitchFamily="2" charset="-122"/>
              </a:rPr>
              <a:t>个回路：</a:t>
            </a:r>
            <a:endParaRPr lang="zh-CN" altLang="en-US" sz="2400" b="1" dirty="0">
              <a:solidFill>
                <a:srgbClr val="003399"/>
              </a:solidFill>
              <a:latin typeface="宋体" panose="02010600030101010101" pitchFamily="2" charset="-122"/>
            </a:endParaRPr>
          </a:p>
        </p:txBody>
      </p:sp>
      <p:sp>
        <p:nvSpPr>
          <p:cNvPr id="332806" name="Rectangle 5"/>
          <p:cNvSpPr/>
          <p:nvPr/>
        </p:nvSpPr>
        <p:spPr>
          <a:xfrm>
            <a:off x="611188" y="2924175"/>
            <a:ext cx="4321175"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r>
              <a:rPr lang="zh-CN" altLang="en-US" sz="2400" b="1" dirty="0">
                <a:solidFill>
                  <a:srgbClr val="003399"/>
                </a:solidFill>
                <a:latin typeface="宋体" panose="02010600030101010101" pitchFamily="2" charset="-122"/>
              </a:rPr>
              <a:t>回路中</a:t>
            </a:r>
            <a:r>
              <a:rPr lang="en-US" altLang="zh-CN" sz="2400" b="1" i="1" dirty="0">
                <a:solidFill>
                  <a:srgbClr val="003399"/>
                </a:solidFill>
                <a:latin typeface="宋体" panose="02010600030101010101" pitchFamily="2" charset="-122"/>
              </a:rPr>
              <a:t>L</a:t>
            </a:r>
            <a:r>
              <a:rPr lang="en-US" altLang="zh-CN" sz="2400" b="1" baseline="-25000" dirty="0">
                <a:solidFill>
                  <a:srgbClr val="003399"/>
                </a:solidFill>
                <a:latin typeface="宋体" panose="02010600030101010101" pitchFamily="2" charset="-122"/>
              </a:rPr>
              <a:t>2</a:t>
            </a:r>
            <a:r>
              <a:rPr lang="zh-CN" altLang="en-US" sz="2400" b="1" dirty="0">
                <a:solidFill>
                  <a:srgbClr val="003399"/>
                </a:solidFill>
                <a:latin typeface="宋体" panose="02010600030101010101" pitchFamily="2" charset="-122"/>
              </a:rPr>
              <a:t>和</a:t>
            </a:r>
            <a:r>
              <a:rPr lang="en-US" altLang="zh-CN" sz="2400" b="1" i="1" dirty="0">
                <a:solidFill>
                  <a:srgbClr val="003399"/>
                </a:solidFill>
                <a:latin typeface="宋体" panose="02010600030101010101" pitchFamily="2" charset="-122"/>
              </a:rPr>
              <a:t>L</a:t>
            </a:r>
            <a:r>
              <a:rPr lang="en-US" altLang="zh-CN" sz="2400" b="1" baseline="-25000" dirty="0">
                <a:solidFill>
                  <a:srgbClr val="003399"/>
                </a:solidFill>
                <a:latin typeface="宋体" panose="02010600030101010101" pitchFamily="2" charset="-122"/>
              </a:rPr>
              <a:t>4</a:t>
            </a:r>
            <a:r>
              <a:rPr lang="zh-CN" altLang="en-US" sz="2400" b="1" dirty="0">
                <a:solidFill>
                  <a:srgbClr val="003399"/>
                </a:solidFill>
                <a:latin typeface="宋体" panose="02010600030101010101" pitchFamily="2" charset="-122"/>
              </a:rPr>
              <a:t>不接触，所以</a:t>
            </a:r>
            <a:endParaRPr lang="zh-CN" altLang="en-US" sz="2400" b="1" dirty="0">
              <a:solidFill>
                <a:srgbClr val="003399"/>
              </a:solidFill>
              <a:latin typeface="宋体" panose="02010600030101010101" pitchFamily="2" charset="-122"/>
            </a:endParaRPr>
          </a:p>
        </p:txBody>
      </p:sp>
      <p:sp>
        <p:nvSpPr>
          <p:cNvPr id="332807" name="Rectangle 6"/>
          <p:cNvSpPr/>
          <p:nvPr/>
        </p:nvSpPr>
        <p:spPr>
          <a:xfrm>
            <a:off x="611188" y="3403600"/>
            <a:ext cx="4176712"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sz="2400" b="1" dirty="0">
                <a:solidFill>
                  <a:srgbClr val="003399"/>
                </a:solidFill>
                <a:latin typeface="宋体" panose="02010600030101010101" pitchFamily="2" charset="-122"/>
              </a:rPr>
              <a:t>因而，特征式：</a:t>
            </a:r>
            <a:endParaRPr lang="zh-CN" altLang="en-US" sz="2400" b="1" dirty="0">
              <a:solidFill>
                <a:srgbClr val="003399"/>
              </a:solidFill>
              <a:latin typeface="宋体" panose="02010600030101010101" pitchFamily="2" charset="-122"/>
            </a:endParaRPr>
          </a:p>
        </p:txBody>
      </p:sp>
      <p:graphicFrame>
        <p:nvGraphicFramePr>
          <p:cNvPr id="332808" name="Object 8"/>
          <p:cNvGraphicFramePr>
            <a:graphicFrameLocks noChangeAspect="1"/>
          </p:cNvGraphicFramePr>
          <p:nvPr/>
        </p:nvGraphicFramePr>
        <p:xfrm>
          <a:off x="755650" y="3884613"/>
          <a:ext cx="7364413" cy="912812"/>
        </p:xfrm>
        <a:graphic>
          <a:graphicData uri="http://schemas.openxmlformats.org/presentationml/2006/ole">
            <mc:AlternateContent xmlns:mc="http://schemas.openxmlformats.org/markup-compatibility/2006">
              <mc:Choice xmlns:v="urn:schemas-microsoft-com:vml" Requires="v">
                <p:oleObj spid="_x0000_s3538" name="" r:id="rId4" imgW="3492500" imgH="406400" progId="Equation.DSMT4">
                  <p:embed/>
                </p:oleObj>
              </mc:Choice>
              <mc:Fallback>
                <p:oleObj name="" r:id="rId4" imgW="3492500" imgH="406400" progId="Equation.DSMT4">
                  <p:embed/>
                  <p:pic>
                    <p:nvPicPr>
                      <p:cNvPr id="0" name="图片 3537"/>
                      <p:cNvPicPr/>
                      <p:nvPr/>
                    </p:nvPicPr>
                    <p:blipFill>
                      <a:blip r:embed="rId5"/>
                      <a:stretch>
                        <a:fillRect/>
                      </a:stretch>
                    </p:blipFill>
                    <p:spPr>
                      <a:xfrm>
                        <a:off x="755650" y="3884613"/>
                        <a:ext cx="7364413" cy="912812"/>
                      </a:xfrm>
                      <a:prstGeom prst="rect">
                        <a:avLst/>
                      </a:prstGeom>
                      <a:noFill/>
                      <a:ln w="38100">
                        <a:noFill/>
                        <a:miter/>
                      </a:ln>
                    </p:spPr>
                  </p:pic>
                </p:oleObj>
              </mc:Fallback>
            </mc:AlternateContent>
          </a:graphicData>
        </a:graphic>
      </p:graphicFrame>
      <p:sp>
        <p:nvSpPr>
          <p:cNvPr id="332809" name="Rectangle 8"/>
          <p:cNvSpPr/>
          <p:nvPr/>
        </p:nvSpPr>
        <p:spPr>
          <a:xfrm>
            <a:off x="684213" y="4978400"/>
            <a:ext cx="7488237" cy="11874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r>
              <a:rPr lang="zh-CN" altLang="en-US" sz="2400" b="1" dirty="0">
                <a:solidFill>
                  <a:srgbClr val="003399"/>
                </a:solidFill>
              </a:rPr>
              <a:t>图中有两条前向通路，故</a:t>
            </a:r>
            <a:r>
              <a:rPr lang="en-US" altLang="zh-CN" sz="2400" i="1" dirty="0">
                <a:solidFill>
                  <a:srgbClr val="003399"/>
                </a:solidFill>
                <a:latin typeface="Times New Roman" panose="02020603050405020304" pitchFamily="18" charset="0"/>
              </a:rPr>
              <a:t>n</a:t>
            </a:r>
            <a:r>
              <a:rPr lang="en-US" altLang="zh-CN" sz="2400" dirty="0">
                <a:solidFill>
                  <a:srgbClr val="003399"/>
                </a:solidFill>
              </a:rPr>
              <a:t>=2</a:t>
            </a:r>
            <a:r>
              <a:rPr lang="zh-CN" altLang="en-US" sz="2400" b="1" dirty="0">
                <a:solidFill>
                  <a:srgbClr val="003399"/>
                </a:solidFill>
              </a:rPr>
              <a:t>。</a:t>
            </a:r>
            <a:endParaRPr lang="zh-CN" altLang="en-US" sz="2400" b="1" dirty="0">
              <a:solidFill>
                <a:srgbClr val="003399"/>
              </a:solidFill>
            </a:endParaRPr>
          </a:p>
          <a:p>
            <a:pPr marL="0" lvl="0" indent="0" eaLnBrk="1" hangingPunct="1">
              <a:spcBef>
                <a:spcPct val="0"/>
              </a:spcBef>
              <a:buClrTx/>
              <a:buSzTx/>
              <a:buFont typeface="Arial" panose="020B0604020202020204" pitchFamily="34" charset="0"/>
              <a:buNone/>
            </a:pPr>
            <a:r>
              <a:rPr lang="zh-CN" altLang="en-US" sz="2400" b="1" dirty="0">
                <a:solidFill>
                  <a:srgbClr val="003399"/>
                </a:solidFill>
              </a:rPr>
              <a:t>第一条前向通路                   ，与每个回路均有接触，故</a:t>
            </a:r>
            <a:r>
              <a:rPr lang="en-US" altLang="zh-CN" sz="2400" i="1" dirty="0">
                <a:solidFill>
                  <a:srgbClr val="003399"/>
                </a:solidFill>
                <a:latin typeface="Times New Roman" panose="02020603050405020304" pitchFamily="18" charset="0"/>
              </a:rPr>
              <a:t>P</a:t>
            </a:r>
            <a:r>
              <a:rPr lang="en-US" altLang="zh-CN" sz="2400" baseline="-25000" dirty="0">
                <a:solidFill>
                  <a:srgbClr val="003399"/>
                </a:solidFill>
                <a:latin typeface="Times New Roman" panose="02020603050405020304" pitchFamily="18" charset="0"/>
              </a:rPr>
              <a:t>1</a:t>
            </a:r>
            <a:r>
              <a:rPr lang="zh-CN" altLang="en-US" sz="2400" b="1" dirty="0">
                <a:solidFill>
                  <a:srgbClr val="003399"/>
                </a:solidFill>
              </a:rPr>
              <a:t>的余子式               。</a:t>
            </a:r>
            <a:endParaRPr lang="zh-CN" altLang="en-US" sz="2400" b="1" dirty="0">
              <a:solidFill>
                <a:srgbClr val="003399"/>
              </a:solidFill>
            </a:endParaRPr>
          </a:p>
        </p:txBody>
      </p:sp>
      <p:sp>
        <p:nvSpPr>
          <p:cNvPr id="246794" name="Rectangle 10"/>
          <p:cNvSpPr>
            <a:spLocks noGrp="1"/>
          </p:cNvSpPr>
          <p:nvPr>
            <p:ph type="title" sz="quarter" idx="4294967295"/>
          </p:nvPr>
        </p:nvSpPr>
        <p:spPr>
          <a:xfrm>
            <a:off x="0" y="0"/>
            <a:ext cx="7019925" cy="765175"/>
          </a:xfrm>
          <a:ln/>
        </p:spPr>
        <p:txBody>
          <a:bodyPr vert="horz" wrap="square" lIns="91440" tIns="45720" rIns="91440" bIns="45720" anchor="ctr" anchorCtr="0"/>
          <a:p>
            <a:pPr algn="l" eaLnBrk="1" hangingPunct="1"/>
            <a:r>
              <a:rPr lang="en-US" altLang="zh-CN" sz="3200" b="1" dirty="0"/>
              <a:t> </a:t>
            </a:r>
            <a:r>
              <a:rPr lang="zh-CN" altLang="en-US" sz="3200" b="1" dirty="0"/>
              <a:t>例</a:t>
            </a:r>
            <a:r>
              <a:rPr lang="en-US" altLang="zh-CN" sz="3200" b="1" dirty="0">
                <a:latin typeface="Times New Roman" panose="02020603050405020304" pitchFamily="18" charset="0"/>
              </a:rPr>
              <a:t>28  </a:t>
            </a:r>
            <a:r>
              <a:rPr lang="zh-CN" altLang="en-US" sz="3200" b="1" dirty="0"/>
              <a:t>求如图所示信号流程图的增益</a:t>
            </a:r>
            <a:endParaRPr lang="zh-CN" altLang="en-US" sz="3200" b="1" dirty="0"/>
          </a:p>
        </p:txBody>
      </p:sp>
      <p:graphicFrame>
        <p:nvGraphicFramePr>
          <p:cNvPr id="332812" name="Object 12"/>
          <p:cNvGraphicFramePr>
            <a:graphicFrameLocks noChangeAspect="1"/>
          </p:cNvGraphicFramePr>
          <p:nvPr/>
        </p:nvGraphicFramePr>
        <p:xfrm>
          <a:off x="4271963" y="2974975"/>
          <a:ext cx="3273425" cy="454025"/>
        </p:xfrm>
        <a:graphic>
          <a:graphicData uri="http://schemas.openxmlformats.org/presentationml/2006/ole">
            <mc:AlternateContent xmlns:mc="http://schemas.openxmlformats.org/markup-compatibility/2006">
              <mc:Choice xmlns:v="urn:schemas-microsoft-com:vml" Requires="v">
                <p:oleObj spid="_x0000_s3540" name="" r:id="rId6" imgW="1651000" imgH="228600" progId="Equation.3">
                  <p:embed/>
                </p:oleObj>
              </mc:Choice>
              <mc:Fallback>
                <p:oleObj name="" r:id="rId6" imgW="1651000" imgH="228600" progId="Equation.3">
                  <p:embed/>
                  <p:pic>
                    <p:nvPicPr>
                      <p:cNvPr id="0" name="图片 3539"/>
                      <p:cNvPicPr/>
                      <p:nvPr/>
                    </p:nvPicPr>
                    <p:blipFill>
                      <a:blip r:embed="rId7"/>
                      <a:stretch>
                        <a:fillRect/>
                      </a:stretch>
                    </p:blipFill>
                    <p:spPr>
                      <a:xfrm>
                        <a:off x="4271963" y="2974975"/>
                        <a:ext cx="3273425" cy="454025"/>
                      </a:xfrm>
                      <a:prstGeom prst="rect">
                        <a:avLst/>
                      </a:prstGeom>
                      <a:noFill/>
                      <a:ln w="38100">
                        <a:noFill/>
                        <a:miter/>
                      </a:ln>
                    </p:spPr>
                  </p:pic>
                </p:oleObj>
              </mc:Fallback>
            </mc:AlternateContent>
          </a:graphicData>
        </a:graphic>
      </p:graphicFrame>
      <p:graphicFrame>
        <p:nvGraphicFramePr>
          <p:cNvPr id="332813" name="Object 13"/>
          <p:cNvGraphicFramePr>
            <a:graphicFrameLocks noChangeAspect="1"/>
          </p:cNvGraphicFramePr>
          <p:nvPr/>
        </p:nvGraphicFramePr>
        <p:xfrm>
          <a:off x="2843213" y="5356225"/>
          <a:ext cx="1728787" cy="520700"/>
        </p:xfrm>
        <a:graphic>
          <a:graphicData uri="http://schemas.openxmlformats.org/presentationml/2006/ole">
            <mc:AlternateContent xmlns:mc="http://schemas.openxmlformats.org/markup-compatibility/2006">
              <mc:Choice xmlns:v="urn:schemas-microsoft-com:vml" Requires="v">
                <p:oleObj spid="_x0000_s3533" name="" r:id="rId8" imgW="673100" imgH="203200" progId="Equation.DSMT4">
                  <p:embed/>
                </p:oleObj>
              </mc:Choice>
              <mc:Fallback>
                <p:oleObj name="" r:id="rId8" imgW="673100" imgH="203200" progId="Equation.DSMT4">
                  <p:embed/>
                  <p:pic>
                    <p:nvPicPr>
                      <p:cNvPr id="0" name="图片 3532"/>
                      <p:cNvPicPr/>
                      <p:nvPr/>
                    </p:nvPicPr>
                    <p:blipFill>
                      <a:blip r:embed="rId9"/>
                      <a:stretch>
                        <a:fillRect/>
                      </a:stretch>
                    </p:blipFill>
                    <p:spPr>
                      <a:xfrm>
                        <a:off x="2843213" y="5356225"/>
                        <a:ext cx="1728787" cy="520700"/>
                      </a:xfrm>
                      <a:prstGeom prst="rect">
                        <a:avLst/>
                      </a:prstGeom>
                      <a:noFill/>
                      <a:ln w="38100">
                        <a:noFill/>
                        <a:miter/>
                      </a:ln>
                    </p:spPr>
                  </p:pic>
                </p:oleObj>
              </mc:Fallback>
            </mc:AlternateContent>
          </a:graphicData>
        </a:graphic>
      </p:graphicFrame>
      <p:graphicFrame>
        <p:nvGraphicFramePr>
          <p:cNvPr id="332814" name="Object 14"/>
          <p:cNvGraphicFramePr>
            <a:graphicFrameLocks noChangeAspect="1"/>
          </p:cNvGraphicFramePr>
          <p:nvPr/>
        </p:nvGraphicFramePr>
        <p:xfrm>
          <a:off x="2627313" y="5734050"/>
          <a:ext cx="936625" cy="534988"/>
        </p:xfrm>
        <a:graphic>
          <a:graphicData uri="http://schemas.openxmlformats.org/presentationml/2006/ole">
            <mc:AlternateContent xmlns:mc="http://schemas.openxmlformats.org/markup-compatibility/2006">
              <mc:Choice xmlns:v="urn:schemas-microsoft-com:vml" Requires="v">
                <p:oleObj spid="_x0000_s3535" name="" r:id="rId10" imgW="355600" imgH="203200" progId="Equation.DSMT4">
                  <p:embed/>
                </p:oleObj>
              </mc:Choice>
              <mc:Fallback>
                <p:oleObj name="" r:id="rId10" imgW="355600" imgH="203200" progId="Equation.DSMT4">
                  <p:embed/>
                  <p:pic>
                    <p:nvPicPr>
                      <p:cNvPr id="0" name="图片 3534"/>
                      <p:cNvPicPr/>
                      <p:nvPr/>
                    </p:nvPicPr>
                    <p:blipFill>
                      <a:blip r:embed="rId11"/>
                      <a:stretch>
                        <a:fillRect/>
                      </a:stretch>
                    </p:blipFill>
                    <p:spPr>
                      <a:xfrm>
                        <a:off x="2627313" y="5734050"/>
                        <a:ext cx="936625" cy="534988"/>
                      </a:xfrm>
                      <a:prstGeom prst="rect">
                        <a:avLst/>
                      </a:prstGeom>
                      <a:noFill/>
                      <a:ln w="38100">
                        <a:noFill/>
                        <a:miter/>
                      </a:ln>
                    </p:spPr>
                  </p:pic>
                </p:oleObj>
              </mc:Fallback>
            </mc:AlternateContent>
          </a:graphicData>
        </a:graphic>
      </p:graphicFrame>
      <p:sp>
        <p:nvSpPr>
          <p:cNvPr id="246798" name="灯片编号占位符 1"/>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dirty="0">
                <a:solidFill>
                  <a:srgbClr val="002699"/>
                </a:solidFill>
              </a:rPr>
            </a:fld>
            <a:endParaRPr lang="en-US" altLang="zh-CN" sz="1400" dirty="0">
              <a:solidFill>
                <a:srgbClr val="0026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32805"/>
                                        </p:tgtEl>
                                        <p:attrNameLst>
                                          <p:attrName>style.visibility</p:attrName>
                                        </p:attrNameLst>
                                      </p:cBhvr>
                                      <p:to>
                                        <p:strVal val="visible"/>
                                      </p:to>
                                    </p:set>
                                    <p:animEffect transition="in" filter="box(in)">
                                      <p:cBhvr>
                                        <p:cTn id="7" dur="500"/>
                                        <p:tgtEl>
                                          <p:spTgt spid="332805"/>
                                        </p:tgtEl>
                                      </p:cBhvr>
                                    </p:animEffect>
                                  </p:childTnLst>
                                </p:cTn>
                              </p:par>
                              <p:par>
                                <p:cTn id="8" presetID="4" presetClass="entr" presetSubtype="16" fill="hold" nodeType="withEffect">
                                  <p:stCondLst>
                                    <p:cond delay="0"/>
                                  </p:stCondLst>
                                  <p:childTnLst>
                                    <p:set>
                                      <p:cBhvr>
                                        <p:cTn id="9" dur="1" fill="hold">
                                          <p:stCondLst>
                                            <p:cond delay="0"/>
                                          </p:stCondLst>
                                        </p:cTn>
                                        <p:tgtEl>
                                          <p:spTgt spid="332804"/>
                                        </p:tgtEl>
                                        <p:attrNameLst>
                                          <p:attrName>style.visibility</p:attrName>
                                        </p:attrNameLst>
                                      </p:cBhvr>
                                      <p:to>
                                        <p:strVal val="visible"/>
                                      </p:to>
                                    </p:set>
                                    <p:animEffect transition="in" filter="box(in)">
                                      <p:cBhvr>
                                        <p:cTn id="10" dur="500"/>
                                        <p:tgtEl>
                                          <p:spTgt spid="332804"/>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332806"/>
                                        </p:tgtEl>
                                        <p:attrNameLst>
                                          <p:attrName>style.visibility</p:attrName>
                                        </p:attrNameLst>
                                      </p:cBhvr>
                                      <p:to>
                                        <p:strVal val="visible"/>
                                      </p:to>
                                    </p:set>
                                    <p:animEffect transition="in" filter="box(in)">
                                      <p:cBhvr>
                                        <p:cTn id="13" dur="500"/>
                                        <p:tgtEl>
                                          <p:spTgt spid="332806"/>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332807"/>
                                        </p:tgtEl>
                                        <p:attrNameLst>
                                          <p:attrName>style.visibility</p:attrName>
                                        </p:attrNameLst>
                                      </p:cBhvr>
                                      <p:to>
                                        <p:strVal val="visible"/>
                                      </p:to>
                                    </p:set>
                                    <p:animEffect transition="in" filter="box(in)">
                                      <p:cBhvr>
                                        <p:cTn id="18" dur="500"/>
                                        <p:tgtEl>
                                          <p:spTgt spid="332807"/>
                                        </p:tgtEl>
                                      </p:cBhvr>
                                    </p:animEffect>
                                  </p:childTnLst>
                                </p:cTn>
                              </p:par>
                              <p:par>
                                <p:cTn id="19" presetID="4" presetClass="entr" presetSubtype="16" fill="hold" nodeType="withEffect">
                                  <p:stCondLst>
                                    <p:cond delay="0"/>
                                  </p:stCondLst>
                                  <p:childTnLst>
                                    <p:set>
                                      <p:cBhvr>
                                        <p:cTn id="20" dur="1" fill="hold">
                                          <p:stCondLst>
                                            <p:cond delay="0"/>
                                          </p:stCondLst>
                                        </p:cTn>
                                        <p:tgtEl>
                                          <p:spTgt spid="332808"/>
                                        </p:tgtEl>
                                        <p:attrNameLst>
                                          <p:attrName>style.visibility</p:attrName>
                                        </p:attrNameLst>
                                      </p:cBhvr>
                                      <p:to>
                                        <p:strVal val="visible"/>
                                      </p:to>
                                    </p:set>
                                    <p:animEffect transition="in" filter="box(in)">
                                      <p:cBhvr>
                                        <p:cTn id="21" dur="500"/>
                                        <p:tgtEl>
                                          <p:spTgt spid="332808"/>
                                        </p:tgtEl>
                                      </p:cBhvr>
                                    </p:animEffect>
                                  </p:childTnLst>
                                </p:cTn>
                              </p:par>
                              <p:par>
                                <p:cTn id="22" presetID="4" presetClass="entr" presetSubtype="16" fill="hold" nodeType="withEffect">
                                  <p:stCondLst>
                                    <p:cond delay="0"/>
                                  </p:stCondLst>
                                  <p:childTnLst>
                                    <p:set>
                                      <p:cBhvr>
                                        <p:cTn id="23" dur="1" fill="hold">
                                          <p:stCondLst>
                                            <p:cond delay="0"/>
                                          </p:stCondLst>
                                        </p:cTn>
                                        <p:tgtEl>
                                          <p:spTgt spid="332812"/>
                                        </p:tgtEl>
                                        <p:attrNameLst>
                                          <p:attrName>style.visibility</p:attrName>
                                        </p:attrNameLst>
                                      </p:cBhvr>
                                      <p:to>
                                        <p:strVal val="visible"/>
                                      </p:to>
                                    </p:set>
                                    <p:animEffect transition="in" filter="box(in)">
                                      <p:cBhvr>
                                        <p:cTn id="24" dur="500"/>
                                        <p:tgtEl>
                                          <p:spTgt spid="332812"/>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32813"/>
                                        </p:tgtEl>
                                        <p:attrNameLst>
                                          <p:attrName>style.visibility</p:attrName>
                                        </p:attrNameLst>
                                      </p:cBhvr>
                                      <p:to>
                                        <p:strVal val="visible"/>
                                      </p:to>
                                    </p:set>
                                    <p:anim calcmode="lin" valueType="num">
                                      <p:cBhvr additive="base">
                                        <p:cTn id="29" dur="500" fill="hold"/>
                                        <p:tgtEl>
                                          <p:spTgt spid="332813"/>
                                        </p:tgtEl>
                                        <p:attrNameLst>
                                          <p:attrName>ppt_x</p:attrName>
                                        </p:attrNameLst>
                                      </p:cBhvr>
                                      <p:tavLst>
                                        <p:tav tm="0">
                                          <p:val>
                                            <p:strVal val="#ppt_x"/>
                                          </p:val>
                                        </p:tav>
                                        <p:tav tm="100000">
                                          <p:val>
                                            <p:strVal val="#ppt_x"/>
                                          </p:val>
                                        </p:tav>
                                      </p:tavLst>
                                    </p:anim>
                                    <p:anim calcmode="lin" valueType="num">
                                      <p:cBhvr additive="base">
                                        <p:cTn id="30" dur="500" fill="hold"/>
                                        <p:tgtEl>
                                          <p:spTgt spid="332813"/>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32814"/>
                                        </p:tgtEl>
                                        <p:attrNameLst>
                                          <p:attrName>style.visibility</p:attrName>
                                        </p:attrNameLst>
                                      </p:cBhvr>
                                      <p:to>
                                        <p:strVal val="visible"/>
                                      </p:to>
                                    </p:set>
                                    <p:anim calcmode="lin" valueType="num">
                                      <p:cBhvr additive="base">
                                        <p:cTn id="33" dur="500" fill="hold"/>
                                        <p:tgtEl>
                                          <p:spTgt spid="332814"/>
                                        </p:tgtEl>
                                        <p:attrNameLst>
                                          <p:attrName>ppt_x</p:attrName>
                                        </p:attrNameLst>
                                      </p:cBhvr>
                                      <p:tavLst>
                                        <p:tav tm="0">
                                          <p:val>
                                            <p:strVal val="#ppt_x"/>
                                          </p:val>
                                        </p:tav>
                                        <p:tav tm="100000">
                                          <p:val>
                                            <p:strVal val="#ppt_x"/>
                                          </p:val>
                                        </p:tav>
                                      </p:tavLst>
                                    </p:anim>
                                    <p:anim calcmode="lin" valueType="num">
                                      <p:cBhvr additive="base">
                                        <p:cTn id="34" dur="500" fill="hold"/>
                                        <p:tgtEl>
                                          <p:spTgt spid="332814"/>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32809"/>
                                        </p:tgtEl>
                                        <p:attrNameLst>
                                          <p:attrName>style.visibility</p:attrName>
                                        </p:attrNameLst>
                                      </p:cBhvr>
                                      <p:to>
                                        <p:strVal val="visible"/>
                                      </p:to>
                                    </p:set>
                                    <p:anim calcmode="lin" valueType="num">
                                      <p:cBhvr additive="base">
                                        <p:cTn id="37" dur="500" fill="hold"/>
                                        <p:tgtEl>
                                          <p:spTgt spid="332809"/>
                                        </p:tgtEl>
                                        <p:attrNameLst>
                                          <p:attrName>ppt_x</p:attrName>
                                        </p:attrNameLst>
                                      </p:cBhvr>
                                      <p:tavLst>
                                        <p:tav tm="0">
                                          <p:val>
                                            <p:strVal val="#ppt_x"/>
                                          </p:val>
                                        </p:tav>
                                        <p:tav tm="100000">
                                          <p:val>
                                            <p:strVal val="#ppt_x"/>
                                          </p:val>
                                        </p:tav>
                                      </p:tavLst>
                                    </p:anim>
                                    <p:anim calcmode="lin" valueType="num">
                                      <p:cBhvr additive="base">
                                        <p:cTn id="38" dur="500" fill="hold"/>
                                        <p:tgtEl>
                                          <p:spTgt spid="3328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805" grpId="0"/>
      <p:bldP spid="332806" grpId="0"/>
      <p:bldP spid="332807" grpId="0"/>
      <p:bldP spid="332809"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7810" name="灯片编号占位符 8"/>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rgbClr val="003399"/>
                </a:solidFill>
              </a:rPr>
            </a:fld>
            <a:endParaRPr lang="en-US" altLang="zh-CN" sz="1400" b="1" dirty="0">
              <a:solidFill>
                <a:srgbClr val="003399"/>
              </a:solidFill>
            </a:endParaRPr>
          </a:p>
        </p:txBody>
      </p:sp>
      <p:grpSp>
        <p:nvGrpSpPr>
          <p:cNvPr id="2" name="Group 18"/>
          <p:cNvGrpSpPr/>
          <p:nvPr/>
        </p:nvGrpSpPr>
        <p:grpSpPr>
          <a:xfrm>
            <a:off x="323850" y="765175"/>
            <a:ext cx="8569325" cy="946150"/>
            <a:chOff x="204" y="482"/>
            <a:chExt cx="5398" cy="596"/>
          </a:xfrm>
        </p:grpSpPr>
        <p:grpSp>
          <p:nvGrpSpPr>
            <p:cNvPr id="247817" name="Group 17"/>
            <p:cNvGrpSpPr/>
            <p:nvPr/>
          </p:nvGrpSpPr>
          <p:grpSpPr>
            <a:xfrm>
              <a:off x="204" y="482"/>
              <a:ext cx="5398" cy="596"/>
              <a:chOff x="204" y="663"/>
              <a:chExt cx="5398" cy="596"/>
            </a:xfrm>
          </p:grpSpPr>
          <p:sp>
            <p:nvSpPr>
              <p:cNvPr id="247819" name="Rectangle 8"/>
              <p:cNvSpPr/>
              <p:nvPr/>
            </p:nvSpPr>
            <p:spPr>
              <a:xfrm>
                <a:off x="204" y="663"/>
                <a:ext cx="5398" cy="59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r>
                  <a:rPr lang="zh-CN" altLang="en-US" sz="2800" b="1" dirty="0">
                    <a:solidFill>
                      <a:srgbClr val="003399"/>
                    </a:solidFill>
                  </a:rPr>
                  <a:t>第二条前向通路               ，与回路                   不接触，故在   中去掉                    ，  余下的为</a:t>
                </a:r>
                <a:endParaRPr lang="zh-CN" altLang="en-US" sz="2800" b="1" dirty="0">
                  <a:solidFill>
                    <a:srgbClr val="003399"/>
                  </a:solidFill>
                </a:endParaRPr>
              </a:p>
            </p:txBody>
          </p:sp>
          <p:graphicFrame>
            <p:nvGraphicFramePr>
              <p:cNvPr id="247820" name="Object 13"/>
              <p:cNvGraphicFramePr>
                <a:graphicFrameLocks noChangeAspect="1"/>
              </p:cNvGraphicFramePr>
              <p:nvPr/>
            </p:nvGraphicFramePr>
            <p:xfrm>
              <a:off x="1882" y="663"/>
              <a:ext cx="824" cy="322"/>
            </p:xfrm>
            <a:graphic>
              <a:graphicData uri="http://schemas.openxmlformats.org/presentationml/2006/ole">
                <mc:AlternateContent xmlns:mc="http://schemas.openxmlformats.org/markup-compatibility/2006">
                  <mc:Choice xmlns:v="urn:schemas-microsoft-com:vml" Requires="v">
                    <p:oleObj spid="_x0000_s3546" name="" r:id="rId1" imgW="622300" imgH="228600" progId="Equation.DSMT4">
                      <p:embed/>
                    </p:oleObj>
                  </mc:Choice>
                  <mc:Fallback>
                    <p:oleObj name="" r:id="rId1" imgW="622300" imgH="228600" progId="Equation.DSMT4">
                      <p:embed/>
                      <p:pic>
                        <p:nvPicPr>
                          <p:cNvPr id="0" name="图片 3545"/>
                          <p:cNvPicPr/>
                          <p:nvPr/>
                        </p:nvPicPr>
                        <p:blipFill>
                          <a:blip r:embed="rId2"/>
                          <a:stretch>
                            <a:fillRect/>
                          </a:stretch>
                        </p:blipFill>
                        <p:spPr>
                          <a:xfrm>
                            <a:off x="1882" y="663"/>
                            <a:ext cx="824" cy="322"/>
                          </a:xfrm>
                          <a:prstGeom prst="rect">
                            <a:avLst/>
                          </a:prstGeom>
                          <a:noFill/>
                          <a:ln w="38100">
                            <a:noFill/>
                            <a:miter/>
                          </a:ln>
                        </p:spPr>
                      </p:pic>
                    </p:oleObj>
                  </mc:Fallback>
                </mc:AlternateContent>
              </a:graphicData>
            </a:graphic>
          </p:graphicFrame>
          <p:graphicFrame>
            <p:nvGraphicFramePr>
              <p:cNvPr id="247821" name="Object 14"/>
              <p:cNvGraphicFramePr>
                <a:graphicFrameLocks noChangeAspect="1"/>
              </p:cNvGraphicFramePr>
              <p:nvPr/>
            </p:nvGraphicFramePr>
            <p:xfrm>
              <a:off x="3651" y="663"/>
              <a:ext cx="1194" cy="322"/>
            </p:xfrm>
            <a:graphic>
              <a:graphicData uri="http://schemas.openxmlformats.org/presentationml/2006/ole">
                <mc:AlternateContent xmlns:mc="http://schemas.openxmlformats.org/markup-compatibility/2006">
                  <mc:Choice xmlns:v="urn:schemas-microsoft-com:vml" Requires="v">
                    <p:oleObj spid="_x0000_s3542" name="" r:id="rId3" imgW="901065" imgH="228600" progId="Equation.DSMT4">
                      <p:embed/>
                    </p:oleObj>
                  </mc:Choice>
                  <mc:Fallback>
                    <p:oleObj name="" r:id="rId3" imgW="901065" imgH="228600" progId="Equation.DSMT4">
                      <p:embed/>
                      <p:pic>
                        <p:nvPicPr>
                          <p:cNvPr id="0" name="图片 3541"/>
                          <p:cNvPicPr/>
                          <p:nvPr/>
                        </p:nvPicPr>
                        <p:blipFill>
                          <a:blip r:embed="rId4"/>
                          <a:stretch>
                            <a:fillRect/>
                          </a:stretch>
                        </p:blipFill>
                        <p:spPr>
                          <a:xfrm>
                            <a:off x="3651" y="663"/>
                            <a:ext cx="1194" cy="322"/>
                          </a:xfrm>
                          <a:prstGeom prst="rect">
                            <a:avLst/>
                          </a:prstGeom>
                          <a:noFill/>
                          <a:ln w="38100">
                            <a:noFill/>
                            <a:miter/>
                          </a:ln>
                        </p:spPr>
                      </p:pic>
                    </p:oleObj>
                  </mc:Fallback>
                </mc:AlternateContent>
              </a:graphicData>
            </a:graphic>
          </p:graphicFrame>
          <p:graphicFrame>
            <p:nvGraphicFramePr>
              <p:cNvPr id="247822" name="Object 15"/>
              <p:cNvGraphicFramePr>
                <a:graphicFrameLocks noChangeAspect="1"/>
              </p:cNvGraphicFramePr>
              <p:nvPr/>
            </p:nvGraphicFramePr>
            <p:xfrm>
              <a:off x="1610" y="931"/>
              <a:ext cx="1177" cy="322"/>
            </p:xfrm>
            <a:graphic>
              <a:graphicData uri="http://schemas.openxmlformats.org/presentationml/2006/ole">
                <mc:AlternateContent xmlns:mc="http://schemas.openxmlformats.org/markup-compatibility/2006">
                  <mc:Choice xmlns:v="urn:schemas-microsoft-com:vml" Requires="v">
                    <p:oleObj spid="_x0000_s3547" name="" r:id="rId5" imgW="889000" imgH="228600" progId="Equation.DSMT4">
                      <p:embed/>
                    </p:oleObj>
                  </mc:Choice>
                  <mc:Fallback>
                    <p:oleObj name="" r:id="rId5" imgW="889000" imgH="228600" progId="Equation.DSMT4">
                      <p:embed/>
                      <p:pic>
                        <p:nvPicPr>
                          <p:cNvPr id="0" name="图片 3546"/>
                          <p:cNvPicPr/>
                          <p:nvPr/>
                        </p:nvPicPr>
                        <p:blipFill>
                          <a:blip r:embed="rId6"/>
                          <a:stretch>
                            <a:fillRect/>
                          </a:stretch>
                        </p:blipFill>
                        <p:spPr>
                          <a:xfrm>
                            <a:off x="1610" y="931"/>
                            <a:ext cx="1177" cy="322"/>
                          </a:xfrm>
                          <a:prstGeom prst="rect">
                            <a:avLst/>
                          </a:prstGeom>
                          <a:noFill/>
                          <a:ln w="38100">
                            <a:noFill/>
                            <a:miter/>
                          </a:ln>
                        </p:spPr>
                      </p:pic>
                    </p:oleObj>
                  </mc:Fallback>
                </mc:AlternateContent>
              </a:graphicData>
            </a:graphic>
          </p:graphicFrame>
          <p:graphicFrame>
            <p:nvGraphicFramePr>
              <p:cNvPr id="247823" name="Object 16"/>
              <p:cNvGraphicFramePr>
                <a:graphicFrameLocks noChangeAspect="1"/>
              </p:cNvGraphicFramePr>
              <p:nvPr/>
            </p:nvGraphicFramePr>
            <p:xfrm>
              <a:off x="2903" y="949"/>
              <a:ext cx="185" cy="233"/>
            </p:xfrm>
            <a:graphic>
              <a:graphicData uri="http://schemas.openxmlformats.org/presentationml/2006/ole">
                <mc:AlternateContent xmlns:mc="http://schemas.openxmlformats.org/markup-compatibility/2006">
                  <mc:Choice xmlns:v="urn:schemas-microsoft-com:vml" Requires="v">
                    <p:oleObj spid="_x0000_s3548" name="" r:id="rId7" imgW="139700" imgH="165100" progId="Equation.DSMT4">
                      <p:embed/>
                    </p:oleObj>
                  </mc:Choice>
                  <mc:Fallback>
                    <p:oleObj name="" r:id="rId7" imgW="139700" imgH="165100" progId="Equation.DSMT4">
                      <p:embed/>
                      <p:pic>
                        <p:nvPicPr>
                          <p:cNvPr id="0" name="图片 3547"/>
                          <p:cNvPicPr/>
                          <p:nvPr/>
                        </p:nvPicPr>
                        <p:blipFill>
                          <a:blip r:embed="rId8"/>
                          <a:stretch>
                            <a:fillRect/>
                          </a:stretch>
                        </p:blipFill>
                        <p:spPr>
                          <a:xfrm>
                            <a:off x="2903" y="949"/>
                            <a:ext cx="185" cy="233"/>
                          </a:xfrm>
                          <a:prstGeom prst="rect">
                            <a:avLst/>
                          </a:prstGeom>
                          <a:noFill/>
                          <a:ln w="38100">
                            <a:noFill/>
                            <a:miter/>
                          </a:ln>
                        </p:spPr>
                      </p:pic>
                    </p:oleObj>
                  </mc:Fallback>
                </mc:AlternateContent>
              </a:graphicData>
            </a:graphic>
          </p:graphicFrame>
        </p:grpSp>
        <p:graphicFrame>
          <p:nvGraphicFramePr>
            <p:cNvPr id="247818" name="Object 8"/>
            <p:cNvGraphicFramePr>
              <a:graphicFrameLocks noChangeAspect="1"/>
            </p:cNvGraphicFramePr>
            <p:nvPr/>
          </p:nvGraphicFramePr>
          <p:xfrm>
            <a:off x="745" y="799"/>
            <a:ext cx="185" cy="233"/>
          </p:xfrm>
          <a:graphic>
            <a:graphicData uri="http://schemas.openxmlformats.org/presentationml/2006/ole">
              <mc:AlternateContent xmlns:mc="http://schemas.openxmlformats.org/markup-compatibility/2006">
                <mc:Choice xmlns:v="urn:schemas-microsoft-com:vml" Requires="v">
                  <p:oleObj spid="_x0000_s3545" name="" r:id="rId9" imgW="139700" imgH="165100" progId="Equation.DSMT4">
                    <p:embed/>
                  </p:oleObj>
                </mc:Choice>
                <mc:Fallback>
                  <p:oleObj name="" r:id="rId9" imgW="139700" imgH="165100" progId="Equation.DSMT4">
                    <p:embed/>
                    <p:pic>
                      <p:nvPicPr>
                        <p:cNvPr id="0" name="图片 3544"/>
                        <p:cNvPicPr/>
                        <p:nvPr/>
                      </p:nvPicPr>
                      <p:blipFill>
                        <a:blip r:embed="rId8"/>
                        <a:stretch>
                          <a:fillRect/>
                        </a:stretch>
                      </p:blipFill>
                      <p:spPr>
                        <a:xfrm>
                          <a:off x="745" y="799"/>
                          <a:ext cx="185" cy="233"/>
                        </a:xfrm>
                        <a:prstGeom prst="rect">
                          <a:avLst/>
                        </a:prstGeom>
                        <a:noFill/>
                        <a:ln w="38100">
                          <a:noFill/>
                          <a:miter/>
                        </a:ln>
                      </p:spPr>
                    </p:pic>
                  </p:oleObj>
                </mc:Fallback>
              </mc:AlternateContent>
            </a:graphicData>
          </a:graphic>
        </p:graphicFrame>
      </p:grpSp>
      <p:sp>
        <p:nvSpPr>
          <p:cNvPr id="247812" name="Rectangle 10"/>
          <p:cNvSpPr>
            <a:spLocks noGrp="1"/>
          </p:cNvSpPr>
          <p:nvPr>
            <p:ph type="title" sz="quarter" idx="4294967295"/>
          </p:nvPr>
        </p:nvSpPr>
        <p:spPr>
          <a:xfrm>
            <a:off x="0" y="0"/>
            <a:ext cx="8316913" cy="765175"/>
          </a:xfrm>
          <a:ln/>
        </p:spPr>
        <p:txBody>
          <a:bodyPr vert="horz" wrap="square" lIns="91440" tIns="45720" rIns="91440" bIns="45720" anchor="ctr" anchorCtr="0"/>
          <a:p>
            <a:pPr algn="l" eaLnBrk="1" hangingPunct="1"/>
            <a:r>
              <a:rPr lang="en-US" altLang="zh-CN" sz="3200" b="1" dirty="0"/>
              <a:t> </a:t>
            </a:r>
            <a:r>
              <a:rPr lang="zh-CN" altLang="en-US" sz="3200" b="1" dirty="0"/>
              <a:t>例</a:t>
            </a:r>
            <a:r>
              <a:rPr lang="en-US" altLang="zh-CN" sz="3200" b="1" dirty="0">
                <a:latin typeface="Times New Roman" panose="02020603050405020304" pitchFamily="18" charset="0"/>
              </a:rPr>
              <a:t>28  </a:t>
            </a:r>
            <a:r>
              <a:rPr lang="zh-CN" altLang="en-US" sz="3200" b="1" dirty="0">
                <a:latin typeface="Times New Roman" panose="02020603050405020304" pitchFamily="18" charset="0"/>
              </a:rPr>
              <a:t>求如图所示信号流程图的增益</a:t>
            </a:r>
            <a:r>
              <a:rPr lang="en-US" altLang="zh-CN" sz="3200" b="1" dirty="0">
                <a:latin typeface="Times New Roman" panose="02020603050405020304" pitchFamily="18" charset="0"/>
              </a:rPr>
              <a:t>（</a:t>
            </a:r>
            <a:r>
              <a:rPr lang="zh-CN" altLang="en-US" sz="3200" b="1" dirty="0">
                <a:latin typeface="Times New Roman" panose="02020603050405020304" pitchFamily="18" charset="0"/>
              </a:rPr>
              <a:t>续）</a:t>
            </a:r>
            <a:endParaRPr lang="en-US" altLang="zh-CN" sz="3200" b="1" dirty="0">
              <a:latin typeface="Times New Roman" panose="02020603050405020304" pitchFamily="18" charset="0"/>
            </a:endParaRPr>
          </a:p>
        </p:txBody>
      </p:sp>
      <p:graphicFrame>
        <p:nvGraphicFramePr>
          <p:cNvPr id="471067" name="Object 27"/>
          <p:cNvGraphicFramePr>
            <a:graphicFrameLocks noChangeAspect="1"/>
          </p:cNvGraphicFramePr>
          <p:nvPr/>
        </p:nvGraphicFramePr>
        <p:xfrm>
          <a:off x="2843213" y="1916113"/>
          <a:ext cx="2663825" cy="531812"/>
        </p:xfrm>
        <a:graphic>
          <a:graphicData uri="http://schemas.openxmlformats.org/presentationml/2006/ole">
            <mc:AlternateContent xmlns:mc="http://schemas.openxmlformats.org/markup-compatibility/2006">
              <mc:Choice xmlns:v="urn:schemas-microsoft-com:vml" Requires="v">
                <p:oleObj spid="_x0000_s3543" name="" r:id="rId10" imgW="1016000" imgH="203200" progId="Equation.DSMT4">
                  <p:embed/>
                </p:oleObj>
              </mc:Choice>
              <mc:Fallback>
                <p:oleObj name="" r:id="rId10" imgW="1016000" imgH="203200" progId="Equation.DSMT4">
                  <p:embed/>
                  <p:pic>
                    <p:nvPicPr>
                      <p:cNvPr id="0" name="图片 3542"/>
                      <p:cNvPicPr/>
                      <p:nvPr/>
                    </p:nvPicPr>
                    <p:blipFill>
                      <a:blip r:embed="rId11"/>
                      <a:stretch>
                        <a:fillRect/>
                      </a:stretch>
                    </p:blipFill>
                    <p:spPr>
                      <a:xfrm>
                        <a:off x="2843213" y="1916113"/>
                        <a:ext cx="2663825" cy="531812"/>
                      </a:xfrm>
                      <a:prstGeom prst="rect">
                        <a:avLst/>
                      </a:prstGeom>
                      <a:noFill/>
                      <a:ln w="38100">
                        <a:noFill/>
                        <a:miter/>
                      </a:ln>
                    </p:spPr>
                  </p:pic>
                </p:oleObj>
              </mc:Fallback>
            </mc:AlternateContent>
          </a:graphicData>
        </a:graphic>
      </p:graphicFrame>
      <p:sp>
        <p:nvSpPr>
          <p:cNvPr id="471068" name="Text Box 28"/>
          <p:cNvSpPr txBox="1"/>
          <p:nvPr/>
        </p:nvSpPr>
        <p:spPr>
          <a:xfrm>
            <a:off x="395288" y="2781300"/>
            <a:ext cx="6256337" cy="519113"/>
          </a:xfrm>
          <a:prstGeom prst="rect">
            <a:avLst/>
          </a:prstGeom>
          <a:noFill/>
          <a:ln w="9525">
            <a:noFill/>
          </a:ln>
        </p:spPr>
        <p:txBody>
          <a:bodyPr wrap="none" anchor="b" anchorCtr="0">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Tx/>
              <a:buNone/>
            </a:pPr>
            <a:r>
              <a:rPr lang="zh-CN" altLang="en-US" sz="2800" b="1" dirty="0">
                <a:latin typeface="Times New Roman" panose="02020603050405020304" pitchFamily="18" charset="0"/>
              </a:rPr>
              <a:t>则由梅逊公式可得信号流图的传递函数</a:t>
            </a:r>
            <a:endParaRPr lang="zh-CN" altLang="en-US" sz="2800" b="1" dirty="0">
              <a:latin typeface="Times New Roman" panose="02020603050405020304" pitchFamily="18" charset="0"/>
            </a:endParaRPr>
          </a:p>
        </p:txBody>
      </p:sp>
      <p:graphicFrame>
        <p:nvGraphicFramePr>
          <p:cNvPr id="471071" name="Object 31"/>
          <p:cNvGraphicFramePr>
            <a:graphicFrameLocks noChangeAspect="1"/>
          </p:cNvGraphicFramePr>
          <p:nvPr/>
        </p:nvGraphicFramePr>
        <p:xfrm>
          <a:off x="468313" y="3716338"/>
          <a:ext cx="8239125" cy="1957387"/>
        </p:xfrm>
        <a:graphic>
          <a:graphicData uri="http://schemas.openxmlformats.org/presentationml/2006/ole">
            <mc:AlternateContent xmlns:mc="http://schemas.openxmlformats.org/markup-compatibility/2006">
              <mc:Choice xmlns:v="urn:schemas-microsoft-com:vml" Requires="v">
                <p:oleObj spid="_x0000_s3544" name="" r:id="rId12" imgW="3530600" imgH="838200" progId="Equation.DSMT4">
                  <p:embed/>
                </p:oleObj>
              </mc:Choice>
              <mc:Fallback>
                <p:oleObj name="" r:id="rId12" imgW="3530600" imgH="838200" progId="Equation.DSMT4">
                  <p:embed/>
                  <p:pic>
                    <p:nvPicPr>
                      <p:cNvPr id="0" name="图片 3543"/>
                      <p:cNvPicPr/>
                      <p:nvPr/>
                    </p:nvPicPr>
                    <p:blipFill>
                      <a:blip r:embed="rId13"/>
                      <a:stretch>
                        <a:fillRect/>
                      </a:stretch>
                    </p:blipFill>
                    <p:spPr>
                      <a:xfrm>
                        <a:off x="468313" y="3716338"/>
                        <a:ext cx="8239125" cy="1957387"/>
                      </a:xfrm>
                      <a:prstGeom prst="rect">
                        <a:avLst/>
                      </a:prstGeom>
                      <a:noFill/>
                      <a:ln w="38100">
                        <a:noFill/>
                        <a:miter/>
                      </a:ln>
                    </p:spPr>
                  </p:pic>
                </p:oleObj>
              </mc:Fallback>
            </mc:AlternateContent>
          </a:graphicData>
        </a:graphic>
      </p:graphicFrame>
      <p:sp>
        <p:nvSpPr>
          <p:cNvPr id="247816" name="灯片编号占位符 2"/>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dirty="0">
                <a:solidFill>
                  <a:srgbClr val="002699"/>
                </a:solidFill>
              </a:rPr>
            </a:fld>
            <a:endParaRPr lang="en-US" altLang="zh-CN" sz="1400" dirty="0">
              <a:solidFill>
                <a:srgbClr val="0026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71067"/>
                                        </p:tgtEl>
                                        <p:attrNameLst>
                                          <p:attrName>style.visibility</p:attrName>
                                        </p:attrNameLst>
                                      </p:cBhvr>
                                      <p:to>
                                        <p:strVal val="visible"/>
                                      </p:to>
                                    </p:set>
                                    <p:anim calcmode="lin" valueType="num">
                                      <p:cBhvr additive="base">
                                        <p:cTn id="11" dur="500" fill="hold"/>
                                        <p:tgtEl>
                                          <p:spTgt spid="471067"/>
                                        </p:tgtEl>
                                        <p:attrNameLst>
                                          <p:attrName>ppt_x</p:attrName>
                                        </p:attrNameLst>
                                      </p:cBhvr>
                                      <p:tavLst>
                                        <p:tav tm="0">
                                          <p:val>
                                            <p:strVal val="#ppt_x"/>
                                          </p:val>
                                        </p:tav>
                                        <p:tav tm="100000">
                                          <p:val>
                                            <p:strVal val="#ppt_x"/>
                                          </p:val>
                                        </p:tav>
                                      </p:tavLst>
                                    </p:anim>
                                    <p:anim calcmode="lin" valueType="num">
                                      <p:cBhvr additive="base">
                                        <p:cTn id="12" dur="500" fill="hold"/>
                                        <p:tgtEl>
                                          <p:spTgt spid="47106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71068"/>
                                        </p:tgtEl>
                                        <p:attrNameLst>
                                          <p:attrName>style.visibility</p:attrName>
                                        </p:attrNameLst>
                                      </p:cBhvr>
                                      <p:to>
                                        <p:strVal val="visible"/>
                                      </p:to>
                                    </p:set>
                                    <p:anim calcmode="lin" valueType="num">
                                      <p:cBhvr additive="base">
                                        <p:cTn id="17" dur="500" fill="hold"/>
                                        <p:tgtEl>
                                          <p:spTgt spid="471068"/>
                                        </p:tgtEl>
                                        <p:attrNameLst>
                                          <p:attrName>ppt_x</p:attrName>
                                        </p:attrNameLst>
                                      </p:cBhvr>
                                      <p:tavLst>
                                        <p:tav tm="0">
                                          <p:val>
                                            <p:strVal val="#ppt_x"/>
                                          </p:val>
                                        </p:tav>
                                        <p:tav tm="100000">
                                          <p:val>
                                            <p:strVal val="#ppt_x"/>
                                          </p:val>
                                        </p:tav>
                                      </p:tavLst>
                                    </p:anim>
                                    <p:anim calcmode="lin" valueType="num">
                                      <p:cBhvr additive="base">
                                        <p:cTn id="18" dur="500" fill="hold"/>
                                        <p:tgtEl>
                                          <p:spTgt spid="47106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71071"/>
                                        </p:tgtEl>
                                        <p:attrNameLst>
                                          <p:attrName>style.visibility</p:attrName>
                                        </p:attrNameLst>
                                      </p:cBhvr>
                                      <p:to>
                                        <p:strVal val="visible"/>
                                      </p:to>
                                    </p:set>
                                    <p:anim calcmode="lin" valueType="num">
                                      <p:cBhvr additive="base">
                                        <p:cTn id="23" dur="500" fill="hold"/>
                                        <p:tgtEl>
                                          <p:spTgt spid="471071"/>
                                        </p:tgtEl>
                                        <p:attrNameLst>
                                          <p:attrName>ppt_x</p:attrName>
                                        </p:attrNameLst>
                                      </p:cBhvr>
                                      <p:tavLst>
                                        <p:tav tm="0">
                                          <p:val>
                                            <p:strVal val="#ppt_x"/>
                                          </p:val>
                                        </p:tav>
                                        <p:tav tm="100000">
                                          <p:val>
                                            <p:strVal val="#ppt_x"/>
                                          </p:val>
                                        </p:tav>
                                      </p:tavLst>
                                    </p:anim>
                                    <p:anim calcmode="lin" valueType="num">
                                      <p:cBhvr additive="base">
                                        <p:cTn id="24" dur="500" fill="hold"/>
                                        <p:tgtEl>
                                          <p:spTgt spid="4710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6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8834"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sp>
        <p:nvSpPr>
          <p:cNvPr id="248835" name="Rectangle 3"/>
          <p:cNvSpPr>
            <a:spLocks noGrp="1" noRot="1"/>
          </p:cNvSpPr>
          <p:nvPr>
            <p:ph type="body" idx="4294967295"/>
          </p:nvPr>
        </p:nvSpPr>
        <p:spPr>
          <a:xfrm>
            <a:off x="107950" y="476250"/>
            <a:ext cx="8856663" cy="990600"/>
          </a:xfrm>
          <a:ln/>
        </p:spPr>
        <p:txBody>
          <a:bodyPr vert="horz" wrap="square" lIns="91440" tIns="45720" rIns="91440" bIns="45720" anchor="t" anchorCtr="0"/>
          <a:p>
            <a:pPr eaLnBrk="1" hangingPunct="1">
              <a:lnSpc>
                <a:spcPct val="90000"/>
              </a:lnSpc>
              <a:buNone/>
            </a:pPr>
            <a:r>
              <a:rPr lang="zh-CN" altLang="en-US" b="1" dirty="0">
                <a:latin typeface="Times New Roman" panose="02020603050405020304" pitchFamily="18" charset="0"/>
              </a:rPr>
              <a:t>例</a:t>
            </a:r>
            <a:r>
              <a:rPr lang="en-US" altLang="zh-CN" b="1" dirty="0">
                <a:latin typeface="Times New Roman" panose="02020603050405020304" pitchFamily="18" charset="0"/>
              </a:rPr>
              <a:t>29   </a:t>
            </a:r>
            <a:r>
              <a:rPr lang="zh-CN" altLang="en-US" b="1" dirty="0">
                <a:latin typeface="Times New Roman" panose="02020603050405020304" pitchFamily="18" charset="0"/>
              </a:rPr>
              <a:t>绘制三级</a:t>
            </a:r>
            <a:r>
              <a:rPr lang="en-US" altLang="zh-CN" b="1" i="1" dirty="0">
                <a:latin typeface="Times New Roman" panose="02020603050405020304" pitchFamily="18" charset="0"/>
              </a:rPr>
              <a:t>RC</a:t>
            </a:r>
            <a:r>
              <a:rPr lang="zh-CN" altLang="en-US" b="1" dirty="0">
                <a:latin typeface="Times New Roman" panose="02020603050405020304" pitchFamily="18" charset="0"/>
              </a:rPr>
              <a:t>滤波网络结构图，并求其传递函数</a:t>
            </a:r>
            <a:r>
              <a:rPr lang="en-US" altLang="zh-CN" b="1" i="1" dirty="0">
                <a:latin typeface="Times New Roman" panose="02020603050405020304" pitchFamily="18" charset="0"/>
              </a:rPr>
              <a:t>U</a:t>
            </a:r>
            <a:r>
              <a:rPr lang="en-US" altLang="zh-CN" b="1" i="1" baseline="-30000" dirty="0">
                <a:latin typeface="Times New Roman" panose="02020603050405020304" pitchFamily="18" charset="0"/>
              </a:rPr>
              <a:t>c</a:t>
            </a:r>
            <a:r>
              <a:rPr lang="en-US" altLang="zh-CN" b="1" dirty="0">
                <a:latin typeface="Times New Roman" panose="02020603050405020304" pitchFamily="18" charset="0"/>
              </a:rPr>
              <a:t>/</a:t>
            </a:r>
            <a:r>
              <a:rPr lang="en-US" altLang="zh-CN" b="1" i="1" dirty="0">
                <a:latin typeface="Times New Roman" panose="02020603050405020304" pitchFamily="18" charset="0"/>
              </a:rPr>
              <a:t>U</a:t>
            </a:r>
            <a:r>
              <a:rPr lang="en-US" altLang="zh-CN" b="1" i="1" baseline="-30000" dirty="0">
                <a:latin typeface="Times New Roman" panose="02020603050405020304" pitchFamily="18" charset="0"/>
              </a:rPr>
              <a:t>r </a:t>
            </a:r>
            <a:endParaRPr lang="zh-CN" altLang="en-US" b="1" dirty="0">
              <a:latin typeface="Times New Roman" panose="02020603050405020304" pitchFamily="18" charset="0"/>
            </a:endParaRPr>
          </a:p>
        </p:txBody>
      </p:sp>
      <p:pic>
        <p:nvPicPr>
          <p:cNvPr id="248836" name="Picture 4" descr="2-54"/>
          <p:cNvPicPr>
            <a:picLocks noChangeAspect="1"/>
          </p:cNvPicPr>
          <p:nvPr/>
        </p:nvPicPr>
        <p:blipFill>
          <a:blip r:embed="rId1"/>
          <a:stretch>
            <a:fillRect/>
          </a:stretch>
        </p:blipFill>
        <p:spPr>
          <a:xfrm>
            <a:off x="950913" y="1563688"/>
            <a:ext cx="6934200" cy="2152650"/>
          </a:xfrm>
          <a:prstGeom prst="rect">
            <a:avLst/>
          </a:prstGeom>
          <a:noFill/>
          <a:ln w="9525">
            <a:noFill/>
          </a:ln>
        </p:spPr>
      </p:pic>
      <p:sp>
        <p:nvSpPr>
          <p:cNvPr id="333829" name="Text Box 5"/>
          <p:cNvSpPr txBox="1"/>
          <p:nvPr/>
        </p:nvSpPr>
        <p:spPr>
          <a:xfrm>
            <a:off x="304800" y="3657600"/>
            <a:ext cx="8659813" cy="1092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457200" lvl="0" indent="-457200" eaLnBrk="1" hangingPunct="1">
              <a:spcBef>
                <a:spcPct val="50000"/>
              </a:spcBef>
              <a:buClrTx/>
              <a:buSzTx/>
              <a:buFont typeface="Arial" panose="020B0604020202020204" pitchFamily="34" charset="0"/>
              <a:buAutoNum type="arabicPeriod"/>
            </a:pPr>
            <a:r>
              <a:rPr lang="zh-CN" altLang="en-US" sz="2800" b="1" dirty="0">
                <a:latin typeface="Times New Roman" panose="02020603050405020304" pitchFamily="18" charset="0"/>
              </a:rPr>
              <a:t>绘制结构图。用复阻抗与电压、电流关系，</a:t>
            </a:r>
            <a:endParaRPr lang="zh-CN" altLang="en-US" sz="2800" b="1" dirty="0">
              <a:latin typeface="Times New Roman" panose="02020603050405020304" pitchFamily="18" charset="0"/>
            </a:endParaRPr>
          </a:p>
          <a:p>
            <a:pPr marL="457200" lvl="0" indent="-457200" eaLnBrk="1" hangingPunct="1">
              <a:spcBef>
                <a:spcPts val="600"/>
              </a:spcBef>
              <a:buClrTx/>
              <a:buSzTx/>
              <a:buFont typeface="Arial" panose="020B0604020202020204" pitchFamily="34" charset="0"/>
              <a:buNone/>
            </a:pPr>
            <a:r>
              <a:rPr lang="zh-CN" altLang="en-US" sz="2800" b="1" dirty="0">
                <a:solidFill>
                  <a:schemeClr val="tx1"/>
                </a:solidFill>
                <a:latin typeface="Times New Roman" panose="02020603050405020304" pitchFamily="18" charset="0"/>
              </a:rPr>
              <a:t>    </a:t>
            </a:r>
            <a:r>
              <a:rPr lang="zh-CN" altLang="en-US" sz="2800" b="1" dirty="0">
                <a:latin typeface="Times New Roman" panose="02020603050405020304" pitchFamily="18" charset="0"/>
              </a:rPr>
              <a:t>可以直接绘出网络的结构图：</a:t>
            </a:r>
            <a:r>
              <a:rPr lang="zh-CN" altLang="en-US" b="1" dirty="0">
                <a:solidFill>
                  <a:schemeClr val="tx1"/>
                </a:solidFill>
                <a:latin typeface="Times New Roman" panose="02020603050405020304" pitchFamily="18" charset="0"/>
                <a:ea typeface="华文行楷" panose="02010800040101010101" pitchFamily="2" charset="-122"/>
              </a:rPr>
              <a:t> </a:t>
            </a:r>
            <a:endParaRPr lang="zh-CN" altLang="en-US" b="1" dirty="0">
              <a:solidFill>
                <a:schemeClr val="tx1"/>
              </a:solidFill>
              <a:latin typeface="Times New Roman" panose="02020603050405020304" pitchFamily="18" charset="0"/>
              <a:ea typeface="华文行楷" panose="02010800040101010101" pitchFamily="2" charset="-122"/>
            </a:endParaRPr>
          </a:p>
        </p:txBody>
      </p:sp>
      <p:pic>
        <p:nvPicPr>
          <p:cNvPr id="333830" name="Picture 6" descr="2-55"/>
          <p:cNvPicPr>
            <a:picLocks noChangeAspect="1"/>
          </p:cNvPicPr>
          <p:nvPr/>
        </p:nvPicPr>
        <p:blipFill>
          <a:blip r:embed="rId2"/>
          <a:stretch>
            <a:fillRect/>
          </a:stretch>
        </p:blipFill>
        <p:spPr>
          <a:xfrm>
            <a:off x="152400" y="4938713"/>
            <a:ext cx="8610600" cy="1614487"/>
          </a:xfrm>
          <a:prstGeom prst="rect">
            <a:avLst/>
          </a:prstGeom>
          <a:noFill/>
          <a:ln w="9525">
            <a:noFill/>
          </a:ln>
        </p:spPr>
      </p:pic>
      <p:sp>
        <p:nvSpPr>
          <p:cNvPr id="248839" name="灯片编号占位符 1"/>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rgbClr val="002699"/>
                </a:solidFill>
              </a:rPr>
            </a:fld>
            <a:endParaRPr lang="en-US" altLang="zh-CN" sz="1400" b="1" dirty="0">
              <a:solidFill>
                <a:srgbClr val="002699"/>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333829"/>
                                        </p:tgtEl>
                                        <p:attrNameLst>
                                          <p:attrName>style.visibility</p:attrName>
                                        </p:attrNameLst>
                                      </p:cBhvr>
                                      <p:to>
                                        <p:strVal val="visible"/>
                                      </p:to>
                                    </p:set>
                                    <p:anim calcmode="lin" valueType="num">
                                      <p:cBhvr>
                                        <p:cTn id="7" dur="500" fill="hold"/>
                                        <p:tgtEl>
                                          <p:spTgt spid="333829"/>
                                        </p:tgtEl>
                                        <p:attrNameLst>
                                          <p:attrName>ppt_x</p:attrName>
                                        </p:attrNameLst>
                                      </p:cBhvr>
                                      <p:tavLst>
                                        <p:tav tm="0">
                                          <p:val>
                                            <p:strVal val="#ppt_x"/>
                                          </p:val>
                                        </p:tav>
                                        <p:tav tm="100000">
                                          <p:val>
                                            <p:strVal val="#ppt_x"/>
                                          </p:val>
                                        </p:tav>
                                      </p:tavLst>
                                    </p:anim>
                                    <p:anim calcmode="lin" valueType="num">
                                      <p:cBhvr>
                                        <p:cTn id="8" dur="500" fill="hold"/>
                                        <p:tgtEl>
                                          <p:spTgt spid="333829"/>
                                        </p:tgtEl>
                                        <p:attrNameLst>
                                          <p:attrName>ppt_y</p:attrName>
                                        </p:attrNameLst>
                                      </p:cBhvr>
                                      <p:tavLst>
                                        <p:tav tm="0">
                                          <p:val>
                                            <p:strVal val="#ppt_y-#ppt_h/2"/>
                                          </p:val>
                                        </p:tav>
                                        <p:tav tm="100000">
                                          <p:val>
                                            <p:strVal val="#ppt_y"/>
                                          </p:val>
                                        </p:tav>
                                      </p:tavLst>
                                    </p:anim>
                                    <p:anim calcmode="lin" valueType="num">
                                      <p:cBhvr>
                                        <p:cTn id="9" dur="500" fill="hold"/>
                                        <p:tgtEl>
                                          <p:spTgt spid="333829"/>
                                        </p:tgtEl>
                                        <p:attrNameLst>
                                          <p:attrName>ppt_w</p:attrName>
                                        </p:attrNameLst>
                                      </p:cBhvr>
                                      <p:tavLst>
                                        <p:tav tm="0">
                                          <p:val>
                                            <p:strVal val="#ppt_w"/>
                                          </p:val>
                                        </p:tav>
                                        <p:tav tm="100000">
                                          <p:val>
                                            <p:strVal val="#ppt_w"/>
                                          </p:val>
                                        </p:tav>
                                      </p:tavLst>
                                    </p:anim>
                                    <p:anim calcmode="lin" valueType="num">
                                      <p:cBhvr>
                                        <p:cTn id="10" dur="500" fill="hold"/>
                                        <p:tgtEl>
                                          <p:spTgt spid="333829"/>
                                        </p:tgtEl>
                                        <p:attrNameLst>
                                          <p:attrName>ppt_h</p:attrName>
                                        </p:attrNameLst>
                                      </p:cBhvr>
                                      <p:tavLst>
                                        <p:tav tm="0">
                                          <p:val>
                                            <p:fltVal val="0.00000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1" fill="hold" nodeType="clickEffect">
                                  <p:stCondLst>
                                    <p:cond delay="0"/>
                                  </p:stCondLst>
                                  <p:childTnLst>
                                    <p:set>
                                      <p:cBhvr>
                                        <p:cTn id="14" dur="1" fill="hold">
                                          <p:stCondLst>
                                            <p:cond delay="0"/>
                                          </p:stCondLst>
                                        </p:cTn>
                                        <p:tgtEl>
                                          <p:spTgt spid="333830"/>
                                        </p:tgtEl>
                                        <p:attrNameLst>
                                          <p:attrName>style.visibility</p:attrName>
                                        </p:attrNameLst>
                                      </p:cBhvr>
                                      <p:to>
                                        <p:strVal val="visible"/>
                                      </p:to>
                                    </p:set>
                                    <p:anim calcmode="lin" valueType="num">
                                      <p:cBhvr>
                                        <p:cTn id="15" dur="500" fill="hold"/>
                                        <p:tgtEl>
                                          <p:spTgt spid="333830"/>
                                        </p:tgtEl>
                                        <p:attrNameLst>
                                          <p:attrName>ppt_x</p:attrName>
                                        </p:attrNameLst>
                                      </p:cBhvr>
                                      <p:tavLst>
                                        <p:tav tm="0">
                                          <p:val>
                                            <p:strVal val="#ppt_x"/>
                                          </p:val>
                                        </p:tav>
                                        <p:tav tm="100000">
                                          <p:val>
                                            <p:strVal val="#ppt_x"/>
                                          </p:val>
                                        </p:tav>
                                      </p:tavLst>
                                    </p:anim>
                                    <p:anim calcmode="lin" valueType="num">
                                      <p:cBhvr>
                                        <p:cTn id="16" dur="500" fill="hold"/>
                                        <p:tgtEl>
                                          <p:spTgt spid="333830"/>
                                        </p:tgtEl>
                                        <p:attrNameLst>
                                          <p:attrName>ppt_y</p:attrName>
                                        </p:attrNameLst>
                                      </p:cBhvr>
                                      <p:tavLst>
                                        <p:tav tm="0">
                                          <p:val>
                                            <p:strVal val="#ppt_y-#ppt_h/2"/>
                                          </p:val>
                                        </p:tav>
                                        <p:tav tm="100000">
                                          <p:val>
                                            <p:strVal val="#ppt_y"/>
                                          </p:val>
                                        </p:tav>
                                      </p:tavLst>
                                    </p:anim>
                                    <p:anim calcmode="lin" valueType="num">
                                      <p:cBhvr>
                                        <p:cTn id="17" dur="500" fill="hold"/>
                                        <p:tgtEl>
                                          <p:spTgt spid="333830"/>
                                        </p:tgtEl>
                                        <p:attrNameLst>
                                          <p:attrName>ppt_w</p:attrName>
                                        </p:attrNameLst>
                                      </p:cBhvr>
                                      <p:tavLst>
                                        <p:tav tm="0">
                                          <p:val>
                                            <p:strVal val="#ppt_w"/>
                                          </p:val>
                                        </p:tav>
                                        <p:tav tm="100000">
                                          <p:val>
                                            <p:strVal val="#ppt_w"/>
                                          </p:val>
                                        </p:tav>
                                      </p:tavLst>
                                    </p:anim>
                                    <p:anim calcmode="lin" valueType="num">
                                      <p:cBhvr>
                                        <p:cTn id="18" dur="500" fill="hold"/>
                                        <p:tgtEl>
                                          <p:spTgt spid="333830"/>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829"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5875" name="Text Box 14"/>
          <p:cNvSpPr txBox="1"/>
          <p:nvPr/>
        </p:nvSpPr>
        <p:spPr>
          <a:xfrm>
            <a:off x="304800" y="5502275"/>
            <a:ext cx="80772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sz="2800" b="1" dirty="0">
                <a:latin typeface="Times New Roman" panose="02020603050405020304" pitchFamily="18" charset="0"/>
              </a:rPr>
              <a:t>有</a:t>
            </a:r>
            <a:r>
              <a:rPr lang="en-US" altLang="zh-CN" sz="2800" b="1" dirty="0">
                <a:latin typeface="Times New Roman" panose="02020603050405020304" pitchFamily="18" charset="0"/>
              </a:rPr>
              <a:t>1</a:t>
            </a:r>
            <a:r>
              <a:rPr lang="zh-CN" altLang="en-US" sz="2800" b="1" dirty="0">
                <a:latin typeface="Times New Roman" panose="02020603050405020304" pitchFamily="18" charset="0"/>
              </a:rPr>
              <a:t>组三个互不接触的回路，即</a:t>
            </a:r>
            <a:r>
              <a:rPr lang="en-US" altLang="zh-CN" sz="2800" b="1" dirty="0">
                <a:latin typeface="Times New Roman" panose="02020603050405020304" pitchFamily="18" charset="0"/>
              </a:rPr>
              <a:t>Ⅰ-Ⅱ-Ⅲ</a:t>
            </a:r>
            <a:r>
              <a:rPr lang="zh-CN" altLang="en-US" sz="2800" b="1" dirty="0">
                <a:latin typeface="Times New Roman" panose="02020603050405020304" pitchFamily="18" charset="0"/>
              </a:rPr>
              <a:t>，故</a:t>
            </a:r>
            <a:r>
              <a:rPr lang="zh-CN" altLang="en-US" sz="2800" b="1" dirty="0">
                <a:solidFill>
                  <a:schemeClr val="tx1"/>
                </a:solidFill>
                <a:latin typeface="Times New Roman" panose="02020603050405020304" pitchFamily="18" charset="0"/>
                <a:ea typeface="华文行楷" panose="02010800040101010101" pitchFamily="2" charset="-122"/>
              </a:rPr>
              <a:t> </a:t>
            </a:r>
            <a:endParaRPr lang="zh-CN" altLang="en-US" sz="2800" b="1" dirty="0">
              <a:solidFill>
                <a:schemeClr val="tx1"/>
              </a:solidFill>
              <a:latin typeface="Times New Roman" panose="02020603050405020304" pitchFamily="18" charset="0"/>
              <a:ea typeface="华文行楷" panose="02010800040101010101" pitchFamily="2" charset="-122"/>
            </a:endParaRPr>
          </a:p>
        </p:txBody>
      </p:sp>
      <p:graphicFrame>
        <p:nvGraphicFramePr>
          <p:cNvPr id="335876" name="Object 4"/>
          <p:cNvGraphicFramePr>
            <a:graphicFrameLocks noChangeAspect="1"/>
          </p:cNvGraphicFramePr>
          <p:nvPr/>
        </p:nvGraphicFramePr>
        <p:xfrm>
          <a:off x="2209800" y="5754688"/>
          <a:ext cx="3657600" cy="1025525"/>
        </p:xfrm>
        <a:graphic>
          <a:graphicData uri="http://schemas.openxmlformats.org/presentationml/2006/ole">
            <mc:AlternateContent xmlns:mc="http://schemas.openxmlformats.org/markup-compatibility/2006">
              <mc:Choice xmlns:v="urn:schemas-microsoft-com:vml" Requires="v">
                <p:oleObj spid="_x0000_s3541" name="" r:id="rId1" imgW="1320800" imgH="368300" progId="Equation.3">
                  <p:embed/>
                </p:oleObj>
              </mc:Choice>
              <mc:Fallback>
                <p:oleObj name="" r:id="rId1" imgW="1320800" imgH="368300" progId="Equation.3">
                  <p:embed/>
                  <p:pic>
                    <p:nvPicPr>
                      <p:cNvPr id="0" name="图片 3540"/>
                      <p:cNvPicPr/>
                      <p:nvPr/>
                    </p:nvPicPr>
                    <p:blipFill>
                      <a:blip r:embed="rId2"/>
                      <a:stretch>
                        <a:fillRect/>
                      </a:stretch>
                    </p:blipFill>
                    <p:spPr>
                      <a:xfrm>
                        <a:off x="2209800" y="5754688"/>
                        <a:ext cx="3657600" cy="1025525"/>
                      </a:xfrm>
                      <a:prstGeom prst="rect">
                        <a:avLst/>
                      </a:prstGeom>
                      <a:noFill/>
                      <a:ln w="38100">
                        <a:noFill/>
                        <a:miter/>
                      </a:ln>
                    </p:spPr>
                  </p:pic>
                </p:oleObj>
              </mc:Fallback>
            </mc:AlternateContent>
          </a:graphicData>
        </a:graphic>
      </p:graphicFrame>
      <p:sp>
        <p:nvSpPr>
          <p:cNvPr id="335877" name="Rectangle 16"/>
          <p:cNvSpPr/>
          <p:nvPr/>
        </p:nvSpPr>
        <p:spPr>
          <a:xfrm>
            <a:off x="304800" y="3490913"/>
            <a:ext cx="8153400" cy="9461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r>
              <a:rPr lang="zh-CN" altLang="en-US" sz="2800" b="1" dirty="0">
                <a:latin typeface="Times New Roman" panose="02020603050405020304" pitchFamily="18" charset="0"/>
              </a:rPr>
              <a:t>有</a:t>
            </a:r>
            <a:r>
              <a:rPr lang="en-US" altLang="zh-CN" sz="2800" b="1" dirty="0">
                <a:latin typeface="Times New Roman" panose="02020603050405020304" pitchFamily="18" charset="0"/>
              </a:rPr>
              <a:t>6</a:t>
            </a:r>
            <a:r>
              <a:rPr lang="zh-CN" altLang="en-US" sz="2800" b="1" dirty="0">
                <a:latin typeface="Times New Roman" panose="02020603050405020304" pitchFamily="18" charset="0"/>
              </a:rPr>
              <a:t>组两两互不接触的回路，它们是</a:t>
            </a:r>
            <a:r>
              <a:rPr lang="en-US" altLang="zh-CN" sz="2800" b="1" dirty="0">
                <a:latin typeface="Times New Roman" panose="02020603050405020304" pitchFamily="18" charset="0"/>
              </a:rPr>
              <a:t>Ⅰ-Ⅱ</a:t>
            </a:r>
            <a:r>
              <a:rPr lang="zh-CN" altLang="en-US" sz="2800" b="1" dirty="0">
                <a:latin typeface="Times New Roman" panose="02020603050405020304" pitchFamily="18" charset="0"/>
              </a:rPr>
              <a:t>、</a:t>
            </a:r>
            <a:r>
              <a:rPr lang="en-US" altLang="zh-CN" sz="2800" b="1" dirty="0">
                <a:latin typeface="Times New Roman" panose="02020603050405020304" pitchFamily="18" charset="0"/>
              </a:rPr>
              <a:t>Ⅰ-Ⅲ</a:t>
            </a:r>
            <a:r>
              <a:rPr lang="zh-CN" altLang="en-US" sz="2800" b="1" dirty="0">
                <a:latin typeface="Times New Roman" panose="02020603050405020304" pitchFamily="18" charset="0"/>
              </a:rPr>
              <a:t>、</a:t>
            </a:r>
            <a:r>
              <a:rPr lang="en-US" altLang="zh-CN" sz="2800" b="1" dirty="0">
                <a:latin typeface="Times New Roman" panose="02020603050405020304" pitchFamily="18" charset="0"/>
              </a:rPr>
              <a:t>Ⅰ-Ⅴ</a:t>
            </a:r>
            <a:r>
              <a:rPr lang="zh-CN" altLang="en-US" sz="2800" b="1" dirty="0">
                <a:latin typeface="Times New Roman" panose="02020603050405020304" pitchFamily="18" charset="0"/>
              </a:rPr>
              <a:t>、</a:t>
            </a:r>
            <a:r>
              <a:rPr lang="en-US" altLang="zh-CN" sz="2800" b="1" dirty="0">
                <a:latin typeface="Times New Roman" panose="02020603050405020304" pitchFamily="18" charset="0"/>
              </a:rPr>
              <a:t>Ⅱ-Ⅲ</a:t>
            </a:r>
            <a:r>
              <a:rPr lang="zh-CN" altLang="en-US" sz="2800" b="1" dirty="0">
                <a:latin typeface="Times New Roman" panose="02020603050405020304" pitchFamily="18" charset="0"/>
              </a:rPr>
              <a:t>、</a:t>
            </a:r>
            <a:r>
              <a:rPr lang="en-US" altLang="zh-CN" sz="2800" b="1" dirty="0">
                <a:latin typeface="Times New Roman" panose="02020603050405020304" pitchFamily="18" charset="0"/>
              </a:rPr>
              <a:t>Ⅲ-Ⅳ</a:t>
            </a:r>
            <a:r>
              <a:rPr lang="zh-CN" altLang="en-US" sz="2800" b="1" dirty="0">
                <a:latin typeface="Times New Roman" panose="02020603050405020304" pitchFamily="18" charset="0"/>
              </a:rPr>
              <a:t>及</a:t>
            </a:r>
            <a:r>
              <a:rPr lang="en-US" altLang="zh-CN" sz="2800" b="1" dirty="0">
                <a:latin typeface="Times New Roman" panose="02020603050405020304" pitchFamily="18" charset="0"/>
              </a:rPr>
              <a:t>Ⅳ-Ⅴ</a:t>
            </a:r>
            <a:r>
              <a:rPr lang="zh-CN" altLang="en-US" sz="2800" b="1" dirty="0">
                <a:latin typeface="Times New Roman" panose="02020603050405020304" pitchFamily="18" charset="0"/>
              </a:rPr>
              <a:t>，因此</a:t>
            </a:r>
            <a:r>
              <a:rPr lang="zh-CN" altLang="en-US" sz="2800" b="1" dirty="0">
                <a:solidFill>
                  <a:schemeClr val="tx1"/>
                </a:solidFill>
                <a:latin typeface="Times New Roman" panose="02020603050405020304" pitchFamily="18" charset="0"/>
                <a:ea typeface="华文行楷" panose="02010800040101010101" pitchFamily="2" charset="-122"/>
              </a:rPr>
              <a:t> </a:t>
            </a:r>
            <a:endParaRPr lang="zh-CN" altLang="en-US" sz="2800" b="1" dirty="0">
              <a:solidFill>
                <a:schemeClr val="tx1"/>
              </a:solidFill>
              <a:latin typeface="Times New Roman" panose="02020603050405020304" pitchFamily="18" charset="0"/>
              <a:ea typeface="华文行楷" panose="02010800040101010101" pitchFamily="2" charset="-122"/>
            </a:endParaRPr>
          </a:p>
        </p:txBody>
      </p:sp>
      <p:graphicFrame>
        <p:nvGraphicFramePr>
          <p:cNvPr id="335878" name="Object 6"/>
          <p:cNvGraphicFramePr>
            <a:graphicFrameLocks noChangeAspect="1"/>
          </p:cNvGraphicFramePr>
          <p:nvPr/>
        </p:nvGraphicFramePr>
        <p:xfrm>
          <a:off x="2133600" y="4386263"/>
          <a:ext cx="3276600" cy="1130300"/>
        </p:xfrm>
        <a:graphic>
          <a:graphicData uri="http://schemas.openxmlformats.org/presentationml/2006/ole">
            <mc:AlternateContent xmlns:mc="http://schemas.openxmlformats.org/markup-compatibility/2006">
              <mc:Choice xmlns:v="urn:schemas-microsoft-com:vml" Requires="v">
                <p:oleObj spid="_x0000_s3553" name="" r:id="rId3" imgW="1079500" imgH="368300" progId="Equation.3">
                  <p:embed/>
                </p:oleObj>
              </mc:Choice>
              <mc:Fallback>
                <p:oleObj name="" r:id="rId3" imgW="1079500" imgH="368300" progId="Equation.3">
                  <p:embed/>
                  <p:pic>
                    <p:nvPicPr>
                      <p:cNvPr id="0" name="图片 3552"/>
                      <p:cNvPicPr/>
                      <p:nvPr/>
                    </p:nvPicPr>
                    <p:blipFill>
                      <a:blip r:embed="rId4"/>
                      <a:stretch>
                        <a:fillRect/>
                      </a:stretch>
                    </p:blipFill>
                    <p:spPr>
                      <a:xfrm>
                        <a:off x="2133600" y="4386263"/>
                        <a:ext cx="3276600" cy="1130300"/>
                      </a:xfrm>
                      <a:prstGeom prst="rect">
                        <a:avLst/>
                      </a:prstGeom>
                      <a:noFill/>
                      <a:ln w="38100">
                        <a:noFill/>
                        <a:miter/>
                      </a:ln>
                    </p:spPr>
                  </p:pic>
                </p:oleObj>
              </mc:Fallback>
            </mc:AlternateContent>
          </a:graphicData>
        </a:graphic>
      </p:graphicFrame>
      <p:sp>
        <p:nvSpPr>
          <p:cNvPr id="335879" name="Text Box 20"/>
          <p:cNvSpPr txBox="1"/>
          <p:nvPr/>
        </p:nvSpPr>
        <p:spPr>
          <a:xfrm>
            <a:off x="152400" y="1960563"/>
            <a:ext cx="8991600" cy="116046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just" eaLnBrk="1" hangingPunct="1">
              <a:spcBef>
                <a:spcPct val="50000"/>
              </a:spcBef>
              <a:buClrTx/>
              <a:buSzTx/>
              <a:buFont typeface="Arial" panose="020B0604020202020204" pitchFamily="34" charset="0"/>
              <a:buNone/>
            </a:pPr>
            <a:r>
              <a:rPr lang="zh-CN" altLang="en-US" sz="2800" b="1" dirty="0">
                <a:latin typeface="Times New Roman" panose="02020603050405020304" pitchFamily="18" charset="0"/>
              </a:rPr>
              <a:t>该结构图有</a:t>
            </a:r>
            <a:r>
              <a:rPr lang="en-US" altLang="zh-CN" sz="2800" b="1" dirty="0">
                <a:latin typeface="Times New Roman" panose="02020603050405020304" pitchFamily="18" charset="0"/>
              </a:rPr>
              <a:t>5</a:t>
            </a:r>
            <a:r>
              <a:rPr lang="zh-CN" altLang="en-US" sz="2800" b="1" dirty="0">
                <a:latin typeface="Times New Roman" panose="02020603050405020304" pitchFamily="18" charset="0"/>
              </a:rPr>
              <a:t>个反馈回路，回路传递函数均相同，</a:t>
            </a:r>
            <a:endParaRPr lang="zh-CN" altLang="en-US" sz="2800" b="1" dirty="0">
              <a:latin typeface="Times New Roman" panose="02020603050405020304" pitchFamily="18" charset="0"/>
            </a:endParaRPr>
          </a:p>
          <a:p>
            <a:pPr marL="0" lvl="0" indent="0" algn="just" eaLnBrk="1" hangingPunct="1">
              <a:spcBef>
                <a:spcPct val="50000"/>
              </a:spcBef>
              <a:buClrTx/>
              <a:buSzTx/>
              <a:buFont typeface="Arial" panose="020B0604020202020204" pitchFamily="34" charset="0"/>
              <a:buNone/>
            </a:pPr>
            <a:r>
              <a:rPr lang="zh-CN" altLang="en-US" sz="2800" b="1" dirty="0">
                <a:latin typeface="Times New Roman" panose="02020603050405020304" pitchFamily="18" charset="0"/>
              </a:rPr>
              <a:t>即</a:t>
            </a:r>
            <a:endParaRPr lang="zh-CN" altLang="en-US" sz="2800" b="1" dirty="0">
              <a:latin typeface="Times New Roman" panose="02020603050405020304" pitchFamily="18" charset="0"/>
              <a:ea typeface="华文行楷" panose="02010800040101010101" pitchFamily="2" charset="-122"/>
            </a:endParaRPr>
          </a:p>
        </p:txBody>
      </p:sp>
      <p:graphicFrame>
        <p:nvGraphicFramePr>
          <p:cNvPr id="335880" name="Object 8"/>
          <p:cNvGraphicFramePr>
            <a:graphicFrameLocks noChangeAspect="1"/>
          </p:cNvGraphicFramePr>
          <p:nvPr/>
        </p:nvGraphicFramePr>
        <p:xfrm>
          <a:off x="5486400" y="2497138"/>
          <a:ext cx="2362200" cy="1003300"/>
        </p:xfrm>
        <a:graphic>
          <a:graphicData uri="http://schemas.openxmlformats.org/presentationml/2006/ole">
            <mc:AlternateContent xmlns:mc="http://schemas.openxmlformats.org/markup-compatibility/2006">
              <mc:Choice xmlns:v="urn:schemas-microsoft-com:vml" Requires="v">
                <p:oleObj spid="_x0000_s3554" name="" r:id="rId5" imgW="824865" imgH="355600" progId="Equation.3">
                  <p:embed/>
                </p:oleObj>
              </mc:Choice>
              <mc:Fallback>
                <p:oleObj name="" r:id="rId5" imgW="824865" imgH="355600" progId="Equation.3">
                  <p:embed/>
                  <p:pic>
                    <p:nvPicPr>
                      <p:cNvPr id="0" name="图片 3553"/>
                      <p:cNvPicPr/>
                      <p:nvPr/>
                    </p:nvPicPr>
                    <p:blipFill>
                      <a:blip r:embed="rId6"/>
                      <a:stretch>
                        <a:fillRect/>
                      </a:stretch>
                    </p:blipFill>
                    <p:spPr>
                      <a:xfrm>
                        <a:off x="5486400" y="2497138"/>
                        <a:ext cx="2362200" cy="1003300"/>
                      </a:xfrm>
                      <a:prstGeom prst="rect">
                        <a:avLst/>
                      </a:prstGeom>
                      <a:noFill/>
                      <a:ln w="38100">
                        <a:noFill/>
                        <a:miter/>
                      </a:ln>
                    </p:spPr>
                  </p:pic>
                </p:oleObj>
              </mc:Fallback>
            </mc:AlternateContent>
          </a:graphicData>
        </a:graphic>
      </p:graphicFrame>
      <p:graphicFrame>
        <p:nvGraphicFramePr>
          <p:cNvPr id="335881" name="Object 9"/>
          <p:cNvGraphicFramePr>
            <a:graphicFrameLocks noChangeAspect="1"/>
          </p:cNvGraphicFramePr>
          <p:nvPr/>
        </p:nvGraphicFramePr>
        <p:xfrm>
          <a:off x="914400" y="2460625"/>
          <a:ext cx="4114800" cy="963613"/>
        </p:xfrm>
        <a:graphic>
          <a:graphicData uri="http://schemas.openxmlformats.org/presentationml/2006/ole">
            <mc:AlternateContent xmlns:mc="http://schemas.openxmlformats.org/markup-compatibility/2006">
              <mc:Choice xmlns:v="urn:schemas-microsoft-com:vml" Requires="v">
                <p:oleObj spid="_x0000_s3550" name="" r:id="rId7" imgW="1663700" imgH="393700" progId="Equation.3">
                  <p:embed/>
                </p:oleObj>
              </mc:Choice>
              <mc:Fallback>
                <p:oleObj name="" r:id="rId7" imgW="1663700" imgH="393700" progId="Equation.3">
                  <p:embed/>
                  <p:pic>
                    <p:nvPicPr>
                      <p:cNvPr id="0" name="图片 3549"/>
                      <p:cNvPicPr/>
                      <p:nvPr/>
                    </p:nvPicPr>
                    <p:blipFill>
                      <a:blip r:embed="rId8"/>
                      <a:stretch>
                        <a:fillRect/>
                      </a:stretch>
                    </p:blipFill>
                    <p:spPr>
                      <a:xfrm>
                        <a:off x="914400" y="2460625"/>
                        <a:ext cx="4114800" cy="963613"/>
                      </a:xfrm>
                      <a:prstGeom prst="rect">
                        <a:avLst/>
                      </a:prstGeom>
                      <a:noFill/>
                      <a:ln w="38100">
                        <a:noFill/>
                        <a:miter/>
                      </a:ln>
                    </p:spPr>
                  </p:pic>
                </p:oleObj>
              </mc:Fallback>
            </mc:AlternateContent>
          </a:graphicData>
        </a:graphic>
      </p:graphicFrame>
      <p:sp>
        <p:nvSpPr>
          <p:cNvPr id="250889" name="Text Box 21"/>
          <p:cNvSpPr txBox="1"/>
          <p:nvPr/>
        </p:nvSpPr>
        <p:spPr>
          <a:xfrm>
            <a:off x="228600" y="1397000"/>
            <a:ext cx="29718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en-US" altLang="zh-CN" sz="2800" b="1" dirty="0">
                <a:latin typeface="Times New Roman" panose="02020603050405020304" pitchFamily="18" charset="0"/>
              </a:rPr>
              <a:t>2. </a:t>
            </a:r>
            <a:r>
              <a:rPr lang="zh-CN" altLang="en-US" sz="2800" b="1" dirty="0">
                <a:latin typeface="Times New Roman" panose="02020603050405020304" pitchFamily="18" charset="0"/>
              </a:rPr>
              <a:t>求传递函数</a:t>
            </a:r>
            <a:endParaRPr lang="zh-CN" altLang="en-US" sz="2800" b="1" dirty="0">
              <a:latin typeface="Times New Roman" panose="02020603050405020304" pitchFamily="18" charset="0"/>
              <a:ea typeface="华文行楷" panose="02010800040101010101" pitchFamily="2" charset="-122"/>
            </a:endParaRPr>
          </a:p>
        </p:txBody>
      </p:sp>
      <p:pic>
        <p:nvPicPr>
          <p:cNvPr id="250890" name="Picture 6" descr="2-55"/>
          <p:cNvPicPr>
            <a:picLocks noChangeAspect="1"/>
          </p:cNvPicPr>
          <p:nvPr/>
        </p:nvPicPr>
        <p:blipFill>
          <a:blip r:embed="rId9"/>
          <a:stretch>
            <a:fillRect/>
          </a:stretch>
        </p:blipFill>
        <p:spPr>
          <a:xfrm>
            <a:off x="849313" y="20638"/>
            <a:ext cx="7532687" cy="1411287"/>
          </a:xfrm>
          <a:prstGeom prst="rect">
            <a:avLst/>
          </a:prstGeom>
          <a:noFill/>
          <a:ln w="9525">
            <a:noFill/>
          </a:ln>
        </p:spPr>
      </p:pic>
      <p:sp>
        <p:nvSpPr>
          <p:cNvPr id="250891" name="灯片编号占位符 1"/>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rgbClr val="002699"/>
                </a:solidFill>
              </a:rPr>
            </a:fld>
            <a:endParaRPr lang="en-US" altLang="zh-CN" sz="1400" b="1" dirty="0">
              <a:solidFill>
                <a:srgbClr val="002699"/>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335879"/>
                                        </p:tgtEl>
                                        <p:attrNameLst>
                                          <p:attrName>style.visibility</p:attrName>
                                        </p:attrNameLst>
                                      </p:cBhvr>
                                      <p:to>
                                        <p:strVal val="visible"/>
                                      </p:to>
                                    </p:set>
                                    <p:anim calcmode="lin" valueType="num">
                                      <p:cBhvr>
                                        <p:cTn id="7" dur="500" fill="hold"/>
                                        <p:tgtEl>
                                          <p:spTgt spid="335879"/>
                                        </p:tgtEl>
                                        <p:attrNameLst>
                                          <p:attrName>ppt_x</p:attrName>
                                        </p:attrNameLst>
                                      </p:cBhvr>
                                      <p:tavLst>
                                        <p:tav tm="0">
                                          <p:val>
                                            <p:strVal val="#ppt_x"/>
                                          </p:val>
                                        </p:tav>
                                        <p:tav tm="100000">
                                          <p:val>
                                            <p:strVal val="#ppt_x"/>
                                          </p:val>
                                        </p:tav>
                                      </p:tavLst>
                                    </p:anim>
                                    <p:anim calcmode="lin" valueType="num">
                                      <p:cBhvr>
                                        <p:cTn id="8" dur="500" fill="hold"/>
                                        <p:tgtEl>
                                          <p:spTgt spid="335879"/>
                                        </p:tgtEl>
                                        <p:attrNameLst>
                                          <p:attrName>ppt_y</p:attrName>
                                        </p:attrNameLst>
                                      </p:cBhvr>
                                      <p:tavLst>
                                        <p:tav tm="0">
                                          <p:val>
                                            <p:strVal val="#ppt_y-#ppt_h/2"/>
                                          </p:val>
                                        </p:tav>
                                        <p:tav tm="100000">
                                          <p:val>
                                            <p:strVal val="#ppt_y"/>
                                          </p:val>
                                        </p:tav>
                                      </p:tavLst>
                                    </p:anim>
                                    <p:anim calcmode="lin" valueType="num">
                                      <p:cBhvr>
                                        <p:cTn id="9" dur="500" fill="hold"/>
                                        <p:tgtEl>
                                          <p:spTgt spid="335879"/>
                                        </p:tgtEl>
                                        <p:attrNameLst>
                                          <p:attrName>ppt_w</p:attrName>
                                        </p:attrNameLst>
                                      </p:cBhvr>
                                      <p:tavLst>
                                        <p:tav tm="0">
                                          <p:val>
                                            <p:strVal val="#ppt_w"/>
                                          </p:val>
                                        </p:tav>
                                        <p:tav tm="100000">
                                          <p:val>
                                            <p:strVal val="#ppt_w"/>
                                          </p:val>
                                        </p:tav>
                                      </p:tavLst>
                                    </p:anim>
                                    <p:anim calcmode="lin" valueType="num">
                                      <p:cBhvr>
                                        <p:cTn id="10" dur="500" fill="hold"/>
                                        <p:tgtEl>
                                          <p:spTgt spid="335879"/>
                                        </p:tgtEl>
                                        <p:attrNameLst>
                                          <p:attrName>ppt_h</p:attrName>
                                        </p:attrNameLst>
                                      </p:cBhvr>
                                      <p:tavLst>
                                        <p:tav tm="0">
                                          <p:val>
                                            <p:fltVal val="0.00000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1" fill="hold" nodeType="clickEffect">
                                  <p:stCondLst>
                                    <p:cond delay="0"/>
                                  </p:stCondLst>
                                  <p:childTnLst>
                                    <p:set>
                                      <p:cBhvr>
                                        <p:cTn id="14" dur="1" fill="hold">
                                          <p:stCondLst>
                                            <p:cond delay="0"/>
                                          </p:stCondLst>
                                        </p:cTn>
                                        <p:tgtEl>
                                          <p:spTgt spid="335881"/>
                                        </p:tgtEl>
                                        <p:attrNameLst>
                                          <p:attrName>style.visibility</p:attrName>
                                        </p:attrNameLst>
                                      </p:cBhvr>
                                      <p:to>
                                        <p:strVal val="visible"/>
                                      </p:to>
                                    </p:set>
                                    <p:anim calcmode="lin" valueType="num">
                                      <p:cBhvr>
                                        <p:cTn id="15" dur="500" fill="hold"/>
                                        <p:tgtEl>
                                          <p:spTgt spid="335881"/>
                                        </p:tgtEl>
                                        <p:attrNameLst>
                                          <p:attrName>ppt_x</p:attrName>
                                        </p:attrNameLst>
                                      </p:cBhvr>
                                      <p:tavLst>
                                        <p:tav tm="0">
                                          <p:val>
                                            <p:strVal val="#ppt_x"/>
                                          </p:val>
                                        </p:tav>
                                        <p:tav tm="100000">
                                          <p:val>
                                            <p:strVal val="#ppt_x"/>
                                          </p:val>
                                        </p:tav>
                                      </p:tavLst>
                                    </p:anim>
                                    <p:anim calcmode="lin" valueType="num">
                                      <p:cBhvr>
                                        <p:cTn id="16" dur="500" fill="hold"/>
                                        <p:tgtEl>
                                          <p:spTgt spid="335881"/>
                                        </p:tgtEl>
                                        <p:attrNameLst>
                                          <p:attrName>ppt_y</p:attrName>
                                        </p:attrNameLst>
                                      </p:cBhvr>
                                      <p:tavLst>
                                        <p:tav tm="0">
                                          <p:val>
                                            <p:strVal val="#ppt_y-#ppt_h/2"/>
                                          </p:val>
                                        </p:tav>
                                        <p:tav tm="100000">
                                          <p:val>
                                            <p:strVal val="#ppt_y"/>
                                          </p:val>
                                        </p:tav>
                                      </p:tavLst>
                                    </p:anim>
                                    <p:anim calcmode="lin" valueType="num">
                                      <p:cBhvr>
                                        <p:cTn id="17" dur="500" fill="hold"/>
                                        <p:tgtEl>
                                          <p:spTgt spid="335881"/>
                                        </p:tgtEl>
                                        <p:attrNameLst>
                                          <p:attrName>ppt_w</p:attrName>
                                        </p:attrNameLst>
                                      </p:cBhvr>
                                      <p:tavLst>
                                        <p:tav tm="0">
                                          <p:val>
                                            <p:strVal val="#ppt_w"/>
                                          </p:val>
                                        </p:tav>
                                        <p:tav tm="100000">
                                          <p:val>
                                            <p:strVal val="#ppt_w"/>
                                          </p:val>
                                        </p:tav>
                                      </p:tavLst>
                                    </p:anim>
                                    <p:anim calcmode="lin" valueType="num">
                                      <p:cBhvr>
                                        <p:cTn id="18" dur="500" fill="hold"/>
                                        <p:tgtEl>
                                          <p:spTgt spid="335881"/>
                                        </p:tgtEl>
                                        <p:attrNameLst>
                                          <p:attrName>ppt_h</p:attrName>
                                        </p:attrNameLst>
                                      </p:cBhvr>
                                      <p:tavLst>
                                        <p:tav tm="0">
                                          <p:val>
                                            <p:fltVal val="0.00000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1" fill="hold" nodeType="clickEffect">
                                  <p:stCondLst>
                                    <p:cond delay="0"/>
                                  </p:stCondLst>
                                  <p:childTnLst>
                                    <p:set>
                                      <p:cBhvr>
                                        <p:cTn id="22" dur="1" fill="hold">
                                          <p:stCondLst>
                                            <p:cond delay="0"/>
                                          </p:stCondLst>
                                        </p:cTn>
                                        <p:tgtEl>
                                          <p:spTgt spid="335880"/>
                                        </p:tgtEl>
                                        <p:attrNameLst>
                                          <p:attrName>style.visibility</p:attrName>
                                        </p:attrNameLst>
                                      </p:cBhvr>
                                      <p:to>
                                        <p:strVal val="visible"/>
                                      </p:to>
                                    </p:set>
                                    <p:anim calcmode="lin" valueType="num">
                                      <p:cBhvr>
                                        <p:cTn id="23" dur="500" fill="hold"/>
                                        <p:tgtEl>
                                          <p:spTgt spid="335880"/>
                                        </p:tgtEl>
                                        <p:attrNameLst>
                                          <p:attrName>ppt_x</p:attrName>
                                        </p:attrNameLst>
                                      </p:cBhvr>
                                      <p:tavLst>
                                        <p:tav tm="0">
                                          <p:val>
                                            <p:strVal val="#ppt_x"/>
                                          </p:val>
                                        </p:tav>
                                        <p:tav tm="100000">
                                          <p:val>
                                            <p:strVal val="#ppt_x"/>
                                          </p:val>
                                        </p:tav>
                                      </p:tavLst>
                                    </p:anim>
                                    <p:anim calcmode="lin" valueType="num">
                                      <p:cBhvr>
                                        <p:cTn id="24" dur="500" fill="hold"/>
                                        <p:tgtEl>
                                          <p:spTgt spid="335880"/>
                                        </p:tgtEl>
                                        <p:attrNameLst>
                                          <p:attrName>ppt_y</p:attrName>
                                        </p:attrNameLst>
                                      </p:cBhvr>
                                      <p:tavLst>
                                        <p:tav tm="0">
                                          <p:val>
                                            <p:strVal val="#ppt_y-#ppt_h/2"/>
                                          </p:val>
                                        </p:tav>
                                        <p:tav tm="100000">
                                          <p:val>
                                            <p:strVal val="#ppt_y"/>
                                          </p:val>
                                        </p:tav>
                                      </p:tavLst>
                                    </p:anim>
                                    <p:anim calcmode="lin" valueType="num">
                                      <p:cBhvr>
                                        <p:cTn id="25" dur="500" fill="hold"/>
                                        <p:tgtEl>
                                          <p:spTgt spid="335880"/>
                                        </p:tgtEl>
                                        <p:attrNameLst>
                                          <p:attrName>ppt_w</p:attrName>
                                        </p:attrNameLst>
                                      </p:cBhvr>
                                      <p:tavLst>
                                        <p:tav tm="0">
                                          <p:val>
                                            <p:strVal val="#ppt_w"/>
                                          </p:val>
                                        </p:tav>
                                        <p:tav tm="100000">
                                          <p:val>
                                            <p:strVal val="#ppt_w"/>
                                          </p:val>
                                        </p:tav>
                                      </p:tavLst>
                                    </p:anim>
                                    <p:anim calcmode="lin" valueType="num">
                                      <p:cBhvr>
                                        <p:cTn id="26" dur="500" fill="hold"/>
                                        <p:tgtEl>
                                          <p:spTgt spid="335880"/>
                                        </p:tgtEl>
                                        <p:attrNameLst>
                                          <p:attrName>ppt_h</p:attrName>
                                        </p:attrNameLst>
                                      </p:cBhvr>
                                      <p:tavLst>
                                        <p:tav tm="0">
                                          <p:val>
                                            <p:fltVal val="0.00000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1" fill="hold" grpId="0" nodeType="clickEffect">
                                  <p:stCondLst>
                                    <p:cond delay="0"/>
                                  </p:stCondLst>
                                  <p:childTnLst>
                                    <p:set>
                                      <p:cBhvr>
                                        <p:cTn id="30" dur="1" fill="hold">
                                          <p:stCondLst>
                                            <p:cond delay="0"/>
                                          </p:stCondLst>
                                        </p:cTn>
                                        <p:tgtEl>
                                          <p:spTgt spid="335877"/>
                                        </p:tgtEl>
                                        <p:attrNameLst>
                                          <p:attrName>style.visibility</p:attrName>
                                        </p:attrNameLst>
                                      </p:cBhvr>
                                      <p:to>
                                        <p:strVal val="visible"/>
                                      </p:to>
                                    </p:set>
                                    <p:anim calcmode="lin" valueType="num">
                                      <p:cBhvr>
                                        <p:cTn id="31" dur="500" fill="hold"/>
                                        <p:tgtEl>
                                          <p:spTgt spid="335877"/>
                                        </p:tgtEl>
                                        <p:attrNameLst>
                                          <p:attrName>ppt_x</p:attrName>
                                        </p:attrNameLst>
                                      </p:cBhvr>
                                      <p:tavLst>
                                        <p:tav tm="0">
                                          <p:val>
                                            <p:strVal val="#ppt_x"/>
                                          </p:val>
                                        </p:tav>
                                        <p:tav tm="100000">
                                          <p:val>
                                            <p:strVal val="#ppt_x"/>
                                          </p:val>
                                        </p:tav>
                                      </p:tavLst>
                                    </p:anim>
                                    <p:anim calcmode="lin" valueType="num">
                                      <p:cBhvr>
                                        <p:cTn id="32" dur="500" fill="hold"/>
                                        <p:tgtEl>
                                          <p:spTgt spid="335877"/>
                                        </p:tgtEl>
                                        <p:attrNameLst>
                                          <p:attrName>ppt_y</p:attrName>
                                        </p:attrNameLst>
                                      </p:cBhvr>
                                      <p:tavLst>
                                        <p:tav tm="0">
                                          <p:val>
                                            <p:strVal val="#ppt_y-#ppt_h/2"/>
                                          </p:val>
                                        </p:tav>
                                        <p:tav tm="100000">
                                          <p:val>
                                            <p:strVal val="#ppt_y"/>
                                          </p:val>
                                        </p:tav>
                                      </p:tavLst>
                                    </p:anim>
                                    <p:anim calcmode="lin" valueType="num">
                                      <p:cBhvr>
                                        <p:cTn id="33" dur="500" fill="hold"/>
                                        <p:tgtEl>
                                          <p:spTgt spid="335877"/>
                                        </p:tgtEl>
                                        <p:attrNameLst>
                                          <p:attrName>ppt_w</p:attrName>
                                        </p:attrNameLst>
                                      </p:cBhvr>
                                      <p:tavLst>
                                        <p:tav tm="0">
                                          <p:val>
                                            <p:strVal val="#ppt_w"/>
                                          </p:val>
                                        </p:tav>
                                        <p:tav tm="100000">
                                          <p:val>
                                            <p:strVal val="#ppt_w"/>
                                          </p:val>
                                        </p:tav>
                                      </p:tavLst>
                                    </p:anim>
                                    <p:anim calcmode="lin" valueType="num">
                                      <p:cBhvr>
                                        <p:cTn id="34" dur="500" fill="hold"/>
                                        <p:tgtEl>
                                          <p:spTgt spid="335877"/>
                                        </p:tgtEl>
                                        <p:attrNameLst>
                                          <p:attrName>ppt_h</p:attrName>
                                        </p:attrNameLst>
                                      </p:cBhvr>
                                      <p:tavLst>
                                        <p:tav tm="0">
                                          <p:val>
                                            <p:fltVal val="0.000000"/>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17" presetClass="entr" presetSubtype="1" fill="hold" nodeType="clickEffect">
                                  <p:stCondLst>
                                    <p:cond delay="0"/>
                                  </p:stCondLst>
                                  <p:childTnLst>
                                    <p:set>
                                      <p:cBhvr>
                                        <p:cTn id="38" dur="1" fill="hold">
                                          <p:stCondLst>
                                            <p:cond delay="0"/>
                                          </p:stCondLst>
                                        </p:cTn>
                                        <p:tgtEl>
                                          <p:spTgt spid="335878"/>
                                        </p:tgtEl>
                                        <p:attrNameLst>
                                          <p:attrName>style.visibility</p:attrName>
                                        </p:attrNameLst>
                                      </p:cBhvr>
                                      <p:to>
                                        <p:strVal val="visible"/>
                                      </p:to>
                                    </p:set>
                                    <p:anim calcmode="lin" valueType="num">
                                      <p:cBhvr>
                                        <p:cTn id="39" dur="500" fill="hold"/>
                                        <p:tgtEl>
                                          <p:spTgt spid="335878"/>
                                        </p:tgtEl>
                                        <p:attrNameLst>
                                          <p:attrName>ppt_x</p:attrName>
                                        </p:attrNameLst>
                                      </p:cBhvr>
                                      <p:tavLst>
                                        <p:tav tm="0">
                                          <p:val>
                                            <p:strVal val="#ppt_x"/>
                                          </p:val>
                                        </p:tav>
                                        <p:tav tm="100000">
                                          <p:val>
                                            <p:strVal val="#ppt_x"/>
                                          </p:val>
                                        </p:tav>
                                      </p:tavLst>
                                    </p:anim>
                                    <p:anim calcmode="lin" valueType="num">
                                      <p:cBhvr>
                                        <p:cTn id="40" dur="500" fill="hold"/>
                                        <p:tgtEl>
                                          <p:spTgt spid="335878"/>
                                        </p:tgtEl>
                                        <p:attrNameLst>
                                          <p:attrName>ppt_y</p:attrName>
                                        </p:attrNameLst>
                                      </p:cBhvr>
                                      <p:tavLst>
                                        <p:tav tm="0">
                                          <p:val>
                                            <p:strVal val="#ppt_y-#ppt_h/2"/>
                                          </p:val>
                                        </p:tav>
                                        <p:tav tm="100000">
                                          <p:val>
                                            <p:strVal val="#ppt_y"/>
                                          </p:val>
                                        </p:tav>
                                      </p:tavLst>
                                    </p:anim>
                                    <p:anim calcmode="lin" valueType="num">
                                      <p:cBhvr>
                                        <p:cTn id="41" dur="500" fill="hold"/>
                                        <p:tgtEl>
                                          <p:spTgt spid="335878"/>
                                        </p:tgtEl>
                                        <p:attrNameLst>
                                          <p:attrName>ppt_w</p:attrName>
                                        </p:attrNameLst>
                                      </p:cBhvr>
                                      <p:tavLst>
                                        <p:tav tm="0">
                                          <p:val>
                                            <p:strVal val="#ppt_w"/>
                                          </p:val>
                                        </p:tav>
                                        <p:tav tm="100000">
                                          <p:val>
                                            <p:strVal val="#ppt_w"/>
                                          </p:val>
                                        </p:tav>
                                      </p:tavLst>
                                    </p:anim>
                                    <p:anim calcmode="lin" valueType="num">
                                      <p:cBhvr>
                                        <p:cTn id="42" dur="500" fill="hold"/>
                                        <p:tgtEl>
                                          <p:spTgt spid="335878"/>
                                        </p:tgtEl>
                                        <p:attrNameLst>
                                          <p:attrName>ppt_h</p:attrName>
                                        </p:attrNameLst>
                                      </p:cBhvr>
                                      <p:tavLst>
                                        <p:tav tm="0">
                                          <p:val>
                                            <p:fltVal val="0.000000"/>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17" presetClass="entr" presetSubtype="1" fill="hold" grpId="0" nodeType="clickEffect">
                                  <p:stCondLst>
                                    <p:cond delay="0"/>
                                  </p:stCondLst>
                                  <p:childTnLst>
                                    <p:set>
                                      <p:cBhvr>
                                        <p:cTn id="46" dur="1" fill="hold">
                                          <p:stCondLst>
                                            <p:cond delay="0"/>
                                          </p:stCondLst>
                                        </p:cTn>
                                        <p:tgtEl>
                                          <p:spTgt spid="335875"/>
                                        </p:tgtEl>
                                        <p:attrNameLst>
                                          <p:attrName>style.visibility</p:attrName>
                                        </p:attrNameLst>
                                      </p:cBhvr>
                                      <p:to>
                                        <p:strVal val="visible"/>
                                      </p:to>
                                    </p:set>
                                    <p:anim calcmode="lin" valueType="num">
                                      <p:cBhvr>
                                        <p:cTn id="47" dur="500" fill="hold"/>
                                        <p:tgtEl>
                                          <p:spTgt spid="335875"/>
                                        </p:tgtEl>
                                        <p:attrNameLst>
                                          <p:attrName>ppt_x</p:attrName>
                                        </p:attrNameLst>
                                      </p:cBhvr>
                                      <p:tavLst>
                                        <p:tav tm="0">
                                          <p:val>
                                            <p:strVal val="#ppt_x"/>
                                          </p:val>
                                        </p:tav>
                                        <p:tav tm="100000">
                                          <p:val>
                                            <p:strVal val="#ppt_x"/>
                                          </p:val>
                                        </p:tav>
                                      </p:tavLst>
                                    </p:anim>
                                    <p:anim calcmode="lin" valueType="num">
                                      <p:cBhvr>
                                        <p:cTn id="48" dur="500" fill="hold"/>
                                        <p:tgtEl>
                                          <p:spTgt spid="335875"/>
                                        </p:tgtEl>
                                        <p:attrNameLst>
                                          <p:attrName>ppt_y</p:attrName>
                                        </p:attrNameLst>
                                      </p:cBhvr>
                                      <p:tavLst>
                                        <p:tav tm="0">
                                          <p:val>
                                            <p:strVal val="#ppt_y-#ppt_h/2"/>
                                          </p:val>
                                        </p:tav>
                                        <p:tav tm="100000">
                                          <p:val>
                                            <p:strVal val="#ppt_y"/>
                                          </p:val>
                                        </p:tav>
                                      </p:tavLst>
                                    </p:anim>
                                    <p:anim calcmode="lin" valueType="num">
                                      <p:cBhvr>
                                        <p:cTn id="49" dur="500" fill="hold"/>
                                        <p:tgtEl>
                                          <p:spTgt spid="335875"/>
                                        </p:tgtEl>
                                        <p:attrNameLst>
                                          <p:attrName>ppt_w</p:attrName>
                                        </p:attrNameLst>
                                      </p:cBhvr>
                                      <p:tavLst>
                                        <p:tav tm="0">
                                          <p:val>
                                            <p:strVal val="#ppt_w"/>
                                          </p:val>
                                        </p:tav>
                                        <p:tav tm="100000">
                                          <p:val>
                                            <p:strVal val="#ppt_w"/>
                                          </p:val>
                                        </p:tav>
                                      </p:tavLst>
                                    </p:anim>
                                    <p:anim calcmode="lin" valueType="num">
                                      <p:cBhvr>
                                        <p:cTn id="50" dur="500" fill="hold"/>
                                        <p:tgtEl>
                                          <p:spTgt spid="335875"/>
                                        </p:tgtEl>
                                        <p:attrNameLst>
                                          <p:attrName>ppt_h</p:attrName>
                                        </p:attrNameLst>
                                      </p:cBhvr>
                                      <p:tavLst>
                                        <p:tav tm="0">
                                          <p:val>
                                            <p:fltVal val="0.00000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7" presetClass="entr" presetSubtype="1" fill="hold" nodeType="clickEffect">
                                  <p:stCondLst>
                                    <p:cond delay="0"/>
                                  </p:stCondLst>
                                  <p:childTnLst>
                                    <p:set>
                                      <p:cBhvr>
                                        <p:cTn id="54" dur="1" fill="hold">
                                          <p:stCondLst>
                                            <p:cond delay="0"/>
                                          </p:stCondLst>
                                        </p:cTn>
                                        <p:tgtEl>
                                          <p:spTgt spid="335876"/>
                                        </p:tgtEl>
                                        <p:attrNameLst>
                                          <p:attrName>style.visibility</p:attrName>
                                        </p:attrNameLst>
                                      </p:cBhvr>
                                      <p:to>
                                        <p:strVal val="visible"/>
                                      </p:to>
                                    </p:set>
                                    <p:anim calcmode="lin" valueType="num">
                                      <p:cBhvr>
                                        <p:cTn id="55" dur="500" fill="hold"/>
                                        <p:tgtEl>
                                          <p:spTgt spid="335876"/>
                                        </p:tgtEl>
                                        <p:attrNameLst>
                                          <p:attrName>ppt_x</p:attrName>
                                        </p:attrNameLst>
                                      </p:cBhvr>
                                      <p:tavLst>
                                        <p:tav tm="0">
                                          <p:val>
                                            <p:strVal val="#ppt_x"/>
                                          </p:val>
                                        </p:tav>
                                        <p:tav tm="100000">
                                          <p:val>
                                            <p:strVal val="#ppt_x"/>
                                          </p:val>
                                        </p:tav>
                                      </p:tavLst>
                                    </p:anim>
                                    <p:anim calcmode="lin" valueType="num">
                                      <p:cBhvr>
                                        <p:cTn id="56" dur="500" fill="hold"/>
                                        <p:tgtEl>
                                          <p:spTgt spid="335876"/>
                                        </p:tgtEl>
                                        <p:attrNameLst>
                                          <p:attrName>ppt_y</p:attrName>
                                        </p:attrNameLst>
                                      </p:cBhvr>
                                      <p:tavLst>
                                        <p:tav tm="0">
                                          <p:val>
                                            <p:strVal val="#ppt_y-#ppt_h/2"/>
                                          </p:val>
                                        </p:tav>
                                        <p:tav tm="100000">
                                          <p:val>
                                            <p:strVal val="#ppt_y"/>
                                          </p:val>
                                        </p:tav>
                                      </p:tavLst>
                                    </p:anim>
                                    <p:anim calcmode="lin" valueType="num">
                                      <p:cBhvr>
                                        <p:cTn id="57" dur="500" fill="hold"/>
                                        <p:tgtEl>
                                          <p:spTgt spid="335876"/>
                                        </p:tgtEl>
                                        <p:attrNameLst>
                                          <p:attrName>ppt_w</p:attrName>
                                        </p:attrNameLst>
                                      </p:cBhvr>
                                      <p:tavLst>
                                        <p:tav tm="0">
                                          <p:val>
                                            <p:strVal val="#ppt_w"/>
                                          </p:val>
                                        </p:tav>
                                        <p:tav tm="100000">
                                          <p:val>
                                            <p:strVal val="#ppt_w"/>
                                          </p:val>
                                        </p:tav>
                                      </p:tavLst>
                                    </p:anim>
                                    <p:anim calcmode="lin" valueType="num">
                                      <p:cBhvr>
                                        <p:cTn id="58" dur="500" fill="hold"/>
                                        <p:tgtEl>
                                          <p:spTgt spid="335876"/>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875" grpId="0"/>
      <p:bldP spid="335877" grpId="0"/>
      <p:bldP spid="335879"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36899" name="Object 3"/>
          <p:cNvGraphicFramePr>
            <a:graphicFrameLocks noChangeAspect="1"/>
          </p:cNvGraphicFramePr>
          <p:nvPr/>
        </p:nvGraphicFramePr>
        <p:xfrm>
          <a:off x="1763713" y="4513263"/>
          <a:ext cx="4878387" cy="2112962"/>
        </p:xfrm>
        <a:graphic>
          <a:graphicData uri="http://schemas.openxmlformats.org/presentationml/2006/ole">
            <mc:AlternateContent xmlns:mc="http://schemas.openxmlformats.org/markup-compatibility/2006">
              <mc:Choice xmlns:v="urn:schemas-microsoft-com:vml" Requires="v">
                <p:oleObj spid="_x0000_s3549" name="" r:id="rId1" imgW="2590800" imgH="1117600" progId="Equation.3">
                  <p:embed/>
                </p:oleObj>
              </mc:Choice>
              <mc:Fallback>
                <p:oleObj name="" r:id="rId1" imgW="2590800" imgH="1117600" progId="Equation.3">
                  <p:embed/>
                  <p:pic>
                    <p:nvPicPr>
                      <p:cNvPr id="0" name="图片 3548"/>
                      <p:cNvPicPr/>
                      <p:nvPr/>
                    </p:nvPicPr>
                    <p:blipFill>
                      <a:blip r:embed="rId2"/>
                      <a:stretch>
                        <a:fillRect/>
                      </a:stretch>
                    </p:blipFill>
                    <p:spPr>
                      <a:xfrm>
                        <a:off x="1763713" y="4513263"/>
                        <a:ext cx="4878387" cy="2112962"/>
                      </a:xfrm>
                      <a:prstGeom prst="rect">
                        <a:avLst/>
                      </a:prstGeom>
                      <a:noFill/>
                      <a:ln w="38100">
                        <a:noFill/>
                        <a:miter/>
                      </a:ln>
                    </p:spPr>
                  </p:pic>
                </p:oleObj>
              </mc:Fallback>
            </mc:AlternateContent>
          </a:graphicData>
        </a:graphic>
      </p:graphicFrame>
      <p:sp>
        <p:nvSpPr>
          <p:cNvPr id="336900" name="Text Box 3"/>
          <p:cNvSpPr txBox="1"/>
          <p:nvPr/>
        </p:nvSpPr>
        <p:spPr>
          <a:xfrm>
            <a:off x="87313" y="3533775"/>
            <a:ext cx="8229600" cy="9461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just" eaLnBrk="1" hangingPunct="1">
              <a:spcBef>
                <a:spcPct val="50000"/>
              </a:spcBef>
              <a:buClrTx/>
              <a:buSzTx/>
              <a:buFont typeface="Arial" panose="020B0604020202020204" pitchFamily="34" charset="0"/>
              <a:buNone/>
            </a:pPr>
            <a:r>
              <a:rPr lang="zh-CN" altLang="en-US" sz="2800" b="1" dirty="0">
                <a:latin typeface="Times New Roman" panose="02020603050405020304" pitchFamily="18" charset="0"/>
              </a:rPr>
              <a:t>且前向通路与各反馈回路均有接触，余子式</a:t>
            </a:r>
            <a:r>
              <a:rPr lang="zh-CN" altLang="en-US" sz="2800" b="1" dirty="0">
                <a:latin typeface="Times New Roman" panose="02020603050405020304" pitchFamily="18" charset="0"/>
                <a:sym typeface="Symbol" panose="05050102010706020507" pitchFamily="18" charset="2"/>
              </a:rPr>
              <a:t></a:t>
            </a:r>
            <a:r>
              <a:rPr lang="en-US" altLang="zh-CN" sz="2800" b="1" baseline="-30000" dirty="0">
                <a:latin typeface="Times New Roman" panose="02020603050405020304" pitchFamily="18" charset="0"/>
                <a:cs typeface="Times New Roman" panose="02020603050405020304" pitchFamily="18" charset="0"/>
              </a:rPr>
              <a:t>1 </a:t>
            </a:r>
            <a:r>
              <a:rPr lang="en-US" altLang="zh-CN" sz="2800" b="1" dirty="0">
                <a:latin typeface="Times New Roman" panose="02020603050405020304" pitchFamily="18" charset="0"/>
                <a:cs typeface="Times New Roman" panose="02020603050405020304" pitchFamily="18" charset="0"/>
              </a:rPr>
              <a:t>= 1</a:t>
            </a:r>
            <a:r>
              <a:rPr lang="zh-CN" altLang="en-US" sz="2800" b="1" dirty="0">
                <a:latin typeface="Times New Roman" panose="02020603050405020304" pitchFamily="18" charset="0"/>
              </a:rPr>
              <a:t>。则由梅逊公式可求得总传递函数：</a:t>
            </a:r>
            <a:endParaRPr lang="zh-CN" altLang="en-US" sz="2800" b="1" dirty="0">
              <a:latin typeface="Times New Roman" panose="02020603050405020304" pitchFamily="18" charset="0"/>
              <a:ea typeface="华文行楷" panose="02010800040101010101" pitchFamily="2" charset="-122"/>
            </a:endParaRPr>
          </a:p>
        </p:txBody>
      </p:sp>
      <p:sp>
        <p:nvSpPr>
          <p:cNvPr id="336902" name="Text Box 6"/>
          <p:cNvSpPr txBox="1"/>
          <p:nvPr/>
        </p:nvSpPr>
        <p:spPr>
          <a:xfrm>
            <a:off x="87313" y="2895600"/>
            <a:ext cx="45720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sz="2800" b="1" dirty="0">
                <a:latin typeface="Times New Roman" panose="02020603050405020304" pitchFamily="18" charset="0"/>
              </a:rPr>
              <a:t>前向通路只有一条，即</a:t>
            </a:r>
            <a:r>
              <a:rPr lang="zh-CN" altLang="en-US" sz="2800" b="1" dirty="0">
                <a:solidFill>
                  <a:schemeClr val="tx1"/>
                </a:solidFill>
                <a:latin typeface="Times New Roman" panose="02020603050405020304" pitchFamily="18" charset="0"/>
                <a:ea typeface="华文行楷" panose="02010800040101010101" pitchFamily="2" charset="-122"/>
              </a:rPr>
              <a:t> </a:t>
            </a:r>
            <a:endParaRPr lang="zh-CN" altLang="en-US" sz="2800" b="1" dirty="0">
              <a:solidFill>
                <a:schemeClr val="tx1"/>
              </a:solidFill>
              <a:latin typeface="Times New Roman" panose="02020603050405020304" pitchFamily="18" charset="0"/>
              <a:ea typeface="华文行楷" panose="02010800040101010101" pitchFamily="2" charset="-122"/>
            </a:endParaRPr>
          </a:p>
        </p:txBody>
      </p:sp>
      <p:graphicFrame>
        <p:nvGraphicFramePr>
          <p:cNvPr id="336903" name="Object 7"/>
          <p:cNvGraphicFramePr>
            <a:graphicFrameLocks noChangeAspect="1"/>
          </p:cNvGraphicFramePr>
          <p:nvPr/>
        </p:nvGraphicFramePr>
        <p:xfrm>
          <a:off x="3924300" y="2679700"/>
          <a:ext cx="1752600" cy="854075"/>
        </p:xfrm>
        <a:graphic>
          <a:graphicData uri="http://schemas.openxmlformats.org/presentationml/2006/ole">
            <mc:AlternateContent xmlns:mc="http://schemas.openxmlformats.org/markup-compatibility/2006">
              <mc:Choice xmlns:v="urn:schemas-microsoft-com:vml" Requires="v">
                <p:oleObj spid="_x0000_s3551" name="" r:id="rId3" imgW="761365" imgH="368300" progId="Equation.3">
                  <p:embed/>
                </p:oleObj>
              </mc:Choice>
              <mc:Fallback>
                <p:oleObj name="" r:id="rId3" imgW="761365" imgH="368300" progId="Equation.3">
                  <p:embed/>
                  <p:pic>
                    <p:nvPicPr>
                      <p:cNvPr id="0" name="图片 3550"/>
                      <p:cNvPicPr/>
                      <p:nvPr/>
                    </p:nvPicPr>
                    <p:blipFill>
                      <a:blip r:embed="rId4"/>
                      <a:stretch>
                        <a:fillRect/>
                      </a:stretch>
                    </p:blipFill>
                    <p:spPr>
                      <a:xfrm>
                        <a:off x="3924300" y="2679700"/>
                        <a:ext cx="1752600" cy="854075"/>
                      </a:xfrm>
                      <a:prstGeom prst="rect">
                        <a:avLst/>
                      </a:prstGeom>
                      <a:noFill/>
                      <a:ln w="38100">
                        <a:noFill/>
                        <a:miter/>
                      </a:ln>
                    </p:spPr>
                  </p:pic>
                </p:oleObj>
              </mc:Fallback>
            </mc:AlternateContent>
          </a:graphicData>
        </a:graphic>
      </p:graphicFrame>
      <p:graphicFrame>
        <p:nvGraphicFramePr>
          <p:cNvPr id="336904" name="Object 8"/>
          <p:cNvGraphicFramePr>
            <a:graphicFrameLocks noChangeAspect="1"/>
          </p:cNvGraphicFramePr>
          <p:nvPr/>
        </p:nvGraphicFramePr>
        <p:xfrm>
          <a:off x="2127250" y="1512888"/>
          <a:ext cx="4392613" cy="1263650"/>
        </p:xfrm>
        <a:graphic>
          <a:graphicData uri="http://schemas.openxmlformats.org/presentationml/2006/ole">
            <mc:AlternateContent xmlns:mc="http://schemas.openxmlformats.org/markup-compatibility/2006">
              <mc:Choice xmlns:v="urn:schemas-microsoft-com:vml" Requires="v">
                <p:oleObj spid="_x0000_s3552" name="" r:id="rId5" imgW="2120900" imgH="609600" progId="Equation.3">
                  <p:embed/>
                </p:oleObj>
              </mc:Choice>
              <mc:Fallback>
                <p:oleObj name="" r:id="rId5" imgW="2120900" imgH="609600" progId="Equation.3">
                  <p:embed/>
                  <p:pic>
                    <p:nvPicPr>
                      <p:cNvPr id="0" name="图片 3551"/>
                      <p:cNvPicPr/>
                      <p:nvPr/>
                    </p:nvPicPr>
                    <p:blipFill>
                      <a:blip r:embed="rId6"/>
                      <a:stretch>
                        <a:fillRect/>
                      </a:stretch>
                    </p:blipFill>
                    <p:spPr>
                      <a:xfrm>
                        <a:off x="2127250" y="1512888"/>
                        <a:ext cx="4392613" cy="1263650"/>
                      </a:xfrm>
                      <a:prstGeom prst="rect">
                        <a:avLst/>
                      </a:prstGeom>
                      <a:noFill/>
                      <a:ln w="38100">
                        <a:noFill/>
                        <a:miter/>
                      </a:ln>
                    </p:spPr>
                  </p:pic>
                </p:oleObj>
              </mc:Fallback>
            </mc:AlternateContent>
          </a:graphicData>
        </a:graphic>
      </p:graphicFrame>
      <p:sp>
        <p:nvSpPr>
          <p:cNvPr id="251911" name="Rectangle 9"/>
          <p:cNvSpPr/>
          <p:nvPr/>
        </p:nvSpPr>
        <p:spPr>
          <a:xfrm>
            <a:off x="87313" y="1476375"/>
            <a:ext cx="2695575" cy="68580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342900" lvl="0" indent="-342900" eaLnBrk="1" hangingPunct="1">
              <a:buClr>
                <a:schemeClr val="folHlink"/>
              </a:buClr>
              <a:buSzPct val="60000"/>
              <a:buNone/>
            </a:pPr>
            <a:r>
              <a:rPr lang="zh-CN" altLang="en-US" sz="2800" b="1" dirty="0">
                <a:latin typeface="Tahoma" panose="020B0604030504040204" pitchFamily="34" charset="0"/>
              </a:rPr>
              <a:t>特征式： </a:t>
            </a:r>
            <a:endParaRPr lang="zh-CN" altLang="en-US" sz="2800" b="1" dirty="0">
              <a:latin typeface="Tahoma" panose="020B0604030504040204" pitchFamily="34" charset="0"/>
            </a:endParaRPr>
          </a:p>
        </p:txBody>
      </p:sp>
      <p:sp>
        <p:nvSpPr>
          <p:cNvPr id="10" name="AutoShape 4">
            <a:hlinkClick r:id="" action="ppaction://hlinkshowjump?jump=firstslide"/>
          </p:cNvPr>
          <p:cNvSpPr/>
          <p:nvPr/>
        </p:nvSpPr>
        <p:spPr>
          <a:xfrm>
            <a:off x="7380288" y="6245225"/>
            <a:ext cx="838200" cy="381000"/>
          </a:xfrm>
          <a:prstGeom prst="bevel">
            <a:avLst>
              <a:gd name="adj" fmla="val 5208"/>
            </a:avLst>
          </a:prstGeom>
          <a:solidFill>
            <a:srgbClr val="6666FF"/>
          </a:solidFill>
          <a:ln w="9525" cap="flat" cmpd="sng">
            <a:solidFill>
              <a:schemeClr val="accent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 typeface="Arial" panose="020B0604020202020204" pitchFamily="34" charset="0"/>
              <a:buNone/>
            </a:pPr>
            <a:r>
              <a:rPr lang="zh-CN" altLang="en-US" sz="2000" b="1" dirty="0">
                <a:ea typeface="华文中宋" panose="02010600040101010101" pitchFamily="2" charset="-122"/>
                <a:hlinkClick r:id="rId7" action="ppaction://hlinksldjump"/>
              </a:rPr>
              <a:t>返回</a:t>
            </a:r>
            <a:endParaRPr lang="zh-CN" altLang="en-US" sz="2000" b="1" dirty="0">
              <a:ea typeface="华文中宋" panose="02010600040101010101" pitchFamily="2" charset="-122"/>
            </a:endParaRPr>
          </a:p>
        </p:txBody>
      </p:sp>
      <p:pic>
        <p:nvPicPr>
          <p:cNvPr id="251913" name="Picture 6" descr="2-55"/>
          <p:cNvPicPr>
            <a:picLocks noChangeAspect="1"/>
          </p:cNvPicPr>
          <p:nvPr/>
        </p:nvPicPr>
        <p:blipFill>
          <a:blip r:embed="rId8"/>
          <a:stretch>
            <a:fillRect/>
          </a:stretch>
        </p:blipFill>
        <p:spPr>
          <a:xfrm>
            <a:off x="685800" y="46038"/>
            <a:ext cx="7532688" cy="1412875"/>
          </a:xfrm>
          <a:prstGeom prst="rect">
            <a:avLst/>
          </a:prstGeom>
          <a:noFill/>
          <a:ln w="9525">
            <a:noFill/>
          </a:ln>
        </p:spPr>
      </p:pic>
      <p:sp>
        <p:nvSpPr>
          <p:cNvPr id="251914" name="灯片编号占位符 1"/>
          <p:cNvSpPr txBox="1">
            <a:spLocks noGrp="1"/>
          </p:cNvSpPr>
          <p:nvPr>
            <p:ph type="sldNum" sz="quarter" idx="12"/>
          </p:nvPr>
        </p:nvSpPr>
        <p:spPr>
          <a:xfrm>
            <a:off x="8388350" y="6245225"/>
            <a:ext cx="488950" cy="476250"/>
          </a:xfrm>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rgbClr val="002699"/>
                </a:solidFill>
              </a:rPr>
            </a:fld>
            <a:endParaRPr lang="en-US" altLang="zh-CN" sz="1400" b="1" dirty="0">
              <a:solidFill>
                <a:srgbClr val="0026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369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42" fill="hold" grpId="0" nodeType="clickEffect">
                                  <p:stCondLst>
                                    <p:cond delay="0"/>
                                  </p:stCondLst>
                                  <p:childTnLst>
                                    <p:set>
                                      <p:cBhvr>
                                        <p:cTn id="10" dur="1" fill="hold">
                                          <p:stCondLst>
                                            <p:cond delay="0"/>
                                          </p:stCondLst>
                                        </p:cTn>
                                        <p:tgtEl>
                                          <p:spTgt spid="336902"/>
                                        </p:tgtEl>
                                        <p:attrNameLst>
                                          <p:attrName>style.visibility</p:attrName>
                                        </p:attrNameLst>
                                      </p:cBhvr>
                                      <p:to>
                                        <p:strVal val="visible"/>
                                      </p:to>
                                    </p:set>
                                    <p:animEffect transition="in" filter="barn(outHorizontal)">
                                      <p:cBhvr>
                                        <p:cTn id="11" dur="500"/>
                                        <p:tgtEl>
                                          <p:spTgt spid="33690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499"/>
                                          </p:stCondLst>
                                        </p:cTn>
                                        <p:tgtEl>
                                          <p:spTgt spid="33690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6" presetClass="entr" presetSubtype="42" fill="hold" grpId="0" nodeType="clickEffect">
                                  <p:stCondLst>
                                    <p:cond delay="0"/>
                                  </p:stCondLst>
                                  <p:childTnLst>
                                    <p:set>
                                      <p:cBhvr>
                                        <p:cTn id="19" dur="1" fill="hold">
                                          <p:stCondLst>
                                            <p:cond delay="0"/>
                                          </p:stCondLst>
                                        </p:cTn>
                                        <p:tgtEl>
                                          <p:spTgt spid="336900"/>
                                        </p:tgtEl>
                                        <p:attrNameLst>
                                          <p:attrName>style.visibility</p:attrName>
                                        </p:attrNameLst>
                                      </p:cBhvr>
                                      <p:to>
                                        <p:strVal val="visible"/>
                                      </p:to>
                                    </p:set>
                                    <p:animEffect transition="in" filter="barn(outHorizontal)">
                                      <p:cBhvr>
                                        <p:cTn id="20" dur="500"/>
                                        <p:tgtEl>
                                          <p:spTgt spid="336900"/>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499"/>
                                          </p:stCondLst>
                                        </p:cTn>
                                        <p:tgtEl>
                                          <p:spTgt spid="33689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dissolve">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900" grpId="0"/>
      <p:bldP spid="336902" grpId="0"/>
      <p:bldP spid="10"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2930" name="Rectangle 2"/>
          <p:cNvSpPr>
            <a:spLocks noGrp="1" noRot="1"/>
          </p:cNvSpPr>
          <p:nvPr>
            <p:ph type="title" idx="4294967295"/>
          </p:nvPr>
        </p:nvSpPr>
        <p:spPr>
          <a:xfrm>
            <a:off x="152400" y="147638"/>
            <a:ext cx="8610600" cy="1049337"/>
          </a:xfrm>
          <a:ln/>
        </p:spPr>
        <p:txBody>
          <a:bodyPr vert="horz" wrap="square" lIns="91440" tIns="45720" rIns="91440" bIns="45720" anchor="ctr" anchorCtr="0"/>
          <a:p>
            <a:pPr algn="l" eaLnBrk="1" hangingPunct="1"/>
            <a:r>
              <a:rPr lang="en-US" altLang="zh-CN" sz="3200" b="1" dirty="0">
                <a:latin typeface="Times New Roman" panose="02020603050405020304" pitchFamily="18" charset="0"/>
              </a:rPr>
              <a:t>§2-7 </a:t>
            </a:r>
            <a:r>
              <a:rPr lang="zh-CN" altLang="en-US" sz="3200" b="1" dirty="0">
                <a:latin typeface="Times New Roman" panose="02020603050405020304" pitchFamily="18" charset="0"/>
                <a:cs typeface="Times New Roman" panose="02020603050405020304" pitchFamily="18" charset="0"/>
              </a:rPr>
              <a:t>控制系统的传递函数</a:t>
            </a:r>
            <a:r>
              <a:rPr lang="zh-CN" altLang="en-US" sz="4000" b="1"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a:t>
            </a:r>
            <a:r>
              <a:rPr lang="zh-CN" altLang="en-US" sz="3200" dirty="0">
                <a:latin typeface="Times New Roman" panose="02020603050405020304" pitchFamily="18" charset="0"/>
              </a:rPr>
              <a:t>T</a:t>
            </a:r>
            <a:r>
              <a:rPr lang="en-US" altLang="zh-CN" sz="3200" dirty="0">
                <a:latin typeface="Times New Roman" panose="02020603050405020304" pitchFamily="18" charset="0"/>
                <a:cs typeface="Times New Roman" panose="02020603050405020304" pitchFamily="18" charset="0"/>
              </a:rPr>
              <a:t>ransfer function)</a:t>
            </a:r>
            <a:endParaRPr lang="zh-CN" altLang="en-US" sz="3200" dirty="0">
              <a:latin typeface="Times New Roman" panose="02020603050405020304" pitchFamily="18" charset="0"/>
              <a:ea typeface="Times New Roman" panose="02020603050405020304" pitchFamily="18" charset="0"/>
            </a:endParaRPr>
          </a:p>
        </p:txBody>
      </p:sp>
      <p:sp>
        <p:nvSpPr>
          <p:cNvPr id="252931" name="Rectangle 3"/>
          <p:cNvSpPr>
            <a:spLocks noGrp="1" noRot="1"/>
          </p:cNvSpPr>
          <p:nvPr>
            <p:ph type="body" idx="4294967295"/>
          </p:nvPr>
        </p:nvSpPr>
        <p:spPr>
          <a:xfrm>
            <a:off x="0" y="1196975"/>
            <a:ext cx="7162800" cy="609600"/>
          </a:xfrm>
          <a:ln/>
        </p:spPr>
        <p:txBody>
          <a:bodyPr vert="horz" wrap="square" lIns="91440" tIns="45720" rIns="91440" bIns="45720" anchor="t" anchorCtr="0"/>
          <a:p>
            <a:pPr eaLnBrk="1" hangingPunct="1">
              <a:buNone/>
            </a:pPr>
            <a:r>
              <a:rPr lang="zh-CN" altLang="en-US" b="1" dirty="0"/>
              <a:t>闭环控制系统的典型结构如下图所示： </a:t>
            </a:r>
            <a:endParaRPr lang="zh-CN" altLang="en-US" b="1" dirty="0"/>
          </a:p>
        </p:txBody>
      </p:sp>
      <p:pic>
        <p:nvPicPr>
          <p:cNvPr id="252932" name="Picture 4" descr="2-56"/>
          <p:cNvPicPr>
            <a:picLocks noChangeAspect="1"/>
          </p:cNvPicPr>
          <p:nvPr/>
        </p:nvPicPr>
        <p:blipFill>
          <a:blip r:embed="rId1"/>
          <a:stretch>
            <a:fillRect/>
          </a:stretch>
        </p:blipFill>
        <p:spPr>
          <a:xfrm>
            <a:off x="152400" y="1806575"/>
            <a:ext cx="4572000" cy="1828800"/>
          </a:xfrm>
          <a:prstGeom prst="rect">
            <a:avLst/>
          </a:prstGeom>
          <a:noFill/>
          <a:ln w="9525">
            <a:noFill/>
          </a:ln>
        </p:spPr>
      </p:pic>
      <p:sp>
        <p:nvSpPr>
          <p:cNvPr id="337926" name="Text Box 5"/>
          <p:cNvSpPr txBox="1"/>
          <p:nvPr/>
        </p:nvSpPr>
        <p:spPr>
          <a:xfrm>
            <a:off x="4800600" y="2095500"/>
            <a:ext cx="4524375" cy="13112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en-US" altLang="zh-CN" b="1" i="1" dirty="0">
                <a:latin typeface="Times New Roman" panose="02020603050405020304" pitchFamily="18" charset="0"/>
              </a:rPr>
              <a:t>r</a:t>
            </a:r>
            <a:r>
              <a:rPr lang="en-US" altLang="zh-CN" b="1" dirty="0">
                <a:latin typeface="Times New Roman" panose="02020603050405020304" pitchFamily="18" charset="0"/>
              </a:rPr>
              <a:t>(</a:t>
            </a:r>
            <a:r>
              <a:rPr lang="en-US" altLang="zh-CN" b="1" i="1" dirty="0">
                <a:latin typeface="Times New Roman" panose="02020603050405020304" pitchFamily="18" charset="0"/>
              </a:rPr>
              <a:t>t</a:t>
            </a:r>
            <a:r>
              <a:rPr lang="en-US" altLang="zh-CN" b="1" dirty="0">
                <a:latin typeface="Times New Roman" panose="02020603050405020304" pitchFamily="18" charset="0"/>
              </a:rPr>
              <a:t>)——</a:t>
            </a:r>
            <a:r>
              <a:rPr lang="zh-CN" altLang="en-US" b="1" dirty="0">
                <a:latin typeface="Times New Roman" panose="02020603050405020304" pitchFamily="18" charset="0"/>
              </a:rPr>
              <a:t>输入信号</a:t>
            </a:r>
            <a:endParaRPr lang="zh-CN" altLang="en-US" b="1" dirty="0">
              <a:latin typeface="Times New Roman" panose="02020603050405020304" pitchFamily="18" charset="0"/>
            </a:endParaRPr>
          </a:p>
          <a:p>
            <a:pPr marL="0" lvl="0" indent="0" eaLnBrk="1" hangingPunct="1">
              <a:spcBef>
                <a:spcPct val="50000"/>
              </a:spcBef>
              <a:buClrTx/>
              <a:buSzTx/>
              <a:buFont typeface="Arial" panose="020B0604020202020204" pitchFamily="34" charset="0"/>
              <a:buNone/>
            </a:pPr>
            <a:r>
              <a:rPr lang="en-US" altLang="zh-CN" b="1" i="1" dirty="0">
                <a:latin typeface="Times New Roman" panose="02020603050405020304" pitchFamily="18" charset="0"/>
              </a:rPr>
              <a:t>n</a:t>
            </a:r>
            <a:r>
              <a:rPr lang="en-US" altLang="zh-CN" b="1" dirty="0">
                <a:latin typeface="Times New Roman" panose="02020603050405020304" pitchFamily="18" charset="0"/>
              </a:rPr>
              <a:t>(</a:t>
            </a:r>
            <a:r>
              <a:rPr lang="en-US" altLang="zh-CN" b="1" i="1" dirty="0">
                <a:latin typeface="Times New Roman" panose="02020603050405020304" pitchFamily="18" charset="0"/>
              </a:rPr>
              <a:t>t</a:t>
            </a:r>
            <a:r>
              <a:rPr lang="en-US" altLang="zh-CN" b="1" dirty="0">
                <a:latin typeface="Times New Roman" panose="02020603050405020304" pitchFamily="18" charset="0"/>
              </a:rPr>
              <a:t>)——</a:t>
            </a:r>
            <a:r>
              <a:rPr lang="zh-CN" altLang="en-US" b="1" dirty="0">
                <a:latin typeface="Times New Roman" panose="02020603050405020304" pitchFamily="18" charset="0"/>
              </a:rPr>
              <a:t>扰动（或干扰）</a:t>
            </a:r>
            <a:endParaRPr lang="zh-CN" altLang="en-US" b="1" dirty="0">
              <a:latin typeface="Times New Roman" panose="02020603050405020304" pitchFamily="18" charset="0"/>
            </a:endParaRPr>
          </a:p>
        </p:txBody>
      </p:sp>
      <p:sp>
        <p:nvSpPr>
          <p:cNvPr id="337927" name="Text Box 6"/>
          <p:cNvSpPr txBox="1"/>
          <p:nvPr/>
        </p:nvSpPr>
        <p:spPr>
          <a:xfrm>
            <a:off x="381000" y="3711575"/>
            <a:ext cx="8382000" cy="22860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en-US" altLang="zh-CN" b="1" dirty="0">
                <a:latin typeface="Times New Roman" panose="02020603050405020304" pitchFamily="18" charset="0"/>
              </a:rPr>
              <a:t>1.</a:t>
            </a:r>
            <a:r>
              <a:rPr lang="zh-CN" altLang="en-US" b="1" dirty="0">
                <a:latin typeface="Times New Roman" panose="02020603050405020304" pitchFamily="18" charset="0"/>
              </a:rPr>
              <a:t>系统的开环传递函数</a:t>
            </a:r>
            <a:endParaRPr lang="zh-CN" altLang="en-US" b="1" dirty="0">
              <a:latin typeface="Times New Roman" panose="02020603050405020304" pitchFamily="18" charset="0"/>
              <a:ea typeface="华文行楷" panose="02010800040101010101" pitchFamily="2" charset="-122"/>
            </a:endParaRPr>
          </a:p>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断开系统的主反馈通路，这时前向通路传递函数与反馈通路传递函数的乘积</a:t>
            </a:r>
            <a:r>
              <a:rPr lang="en-US" altLang="zh-CN" b="1" i="1" dirty="0">
                <a:latin typeface="Times New Roman" panose="02020603050405020304" pitchFamily="18" charset="0"/>
              </a:rPr>
              <a:t>G</a:t>
            </a:r>
            <a:r>
              <a:rPr lang="en-US" altLang="zh-CN" b="1" baseline="-30000" dirty="0">
                <a:latin typeface="Times New Roman" panose="02020603050405020304" pitchFamily="18" charset="0"/>
              </a:rPr>
              <a:t>1</a:t>
            </a:r>
            <a:r>
              <a:rPr lang="en-US" altLang="zh-CN" b="1" dirty="0">
                <a:latin typeface="Times New Roman" panose="02020603050405020304" pitchFamily="18" charset="0"/>
              </a:rPr>
              <a:t>(</a:t>
            </a:r>
            <a:r>
              <a:rPr lang="en-US" altLang="zh-CN" b="1" i="1" dirty="0">
                <a:latin typeface="Times New Roman" panose="02020603050405020304" pitchFamily="18" charset="0"/>
              </a:rPr>
              <a:t>s</a:t>
            </a:r>
            <a:r>
              <a:rPr lang="en-US" altLang="zh-CN" b="1" dirty="0">
                <a:latin typeface="Times New Roman" panose="02020603050405020304" pitchFamily="18" charset="0"/>
              </a:rPr>
              <a:t>)</a:t>
            </a:r>
            <a:r>
              <a:rPr lang="en-US" altLang="zh-CN" b="1" i="1" dirty="0">
                <a:latin typeface="Times New Roman" panose="02020603050405020304" pitchFamily="18" charset="0"/>
              </a:rPr>
              <a:t>G</a:t>
            </a:r>
            <a:r>
              <a:rPr lang="en-US" altLang="zh-CN" b="1" baseline="-30000" dirty="0">
                <a:latin typeface="Times New Roman" panose="02020603050405020304" pitchFamily="18" charset="0"/>
              </a:rPr>
              <a:t>2</a:t>
            </a:r>
            <a:r>
              <a:rPr lang="en-US" altLang="zh-CN" b="1" dirty="0">
                <a:latin typeface="Times New Roman" panose="02020603050405020304" pitchFamily="18" charset="0"/>
              </a:rPr>
              <a:t>(</a:t>
            </a:r>
            <a:r>
              <a:rPr lang="en-US" altLang="zh-CN" b="1" i="1" dirty="0">
                <a:latin typeface="Times New Roman" panose="02020603050405020304" pitchFamily="18" charset="0"/>
              </a:rPr>
              <a:t>s</a:t>
            </a:r>
            <a:r>
              <a:rPr lang="en-US" altLang="zh-CN" b="1" dirty="0">
                <a:latin typeface="Times New Roman" panose="02020603050405020304" pitchFamily="18" charset="0"/>
              </a:rPr>
              <a:t>)</a:t>
            </a:r>
            <a:r>
              <a:rPr lang="en-US" altLang="zh-CN" b="1" i="1" dirty="0">
                <a:latin typeface="Times New Roman" panose="02020603050405020304" pitchFamily="18" charset="0"/>
              </a:rPr>
              <a:t>H</a:t>
            </a:r>
            <a:r>
              <a:rPr lang="en-US" altLang="zh-CN" b="1" dirty="0">
                <a:latin typeface="Times New Roman" panose="02020603050405020304" pitchFamily="18" charset="0"/>
              </a:rPr>
              <a:t>(</a:t>
            </a:r>
            <a:r>
              <a:rPr lang="en-US" altLang="zh-CN" b="1" i="1" dirty="0">
                <a:latin typeface="Times New Roman" panose="02020603050405020304" pitchFamily="18" charset="0"/>
              </a:rPr>
              <a:t>s</a:t>
            </a:r>
            <a:r>
              <a:rPr lang="en-US" altLang="zh-CN" b="1" dirty="0">
                <a:latin typeface="Times New Roman" panose="02020603050405020304" pitchFamily="18" charset="0"/>
              </a:rPr>
              <a:t>)</a:t>
            </a:r>
            <a:r>
              <a:rPr lang="zh-CN" altLang="en-US" b="1" dirty="0">
                <a:latin typeface="Times New Roman" panose="02020603050405020304" pitchFamily="18" charset="0"/>
              </a:rPr>
              <a:t>，称为该系统的开环传递函数。也即</a:t>
            </a:r>
            <a:r>
              <a:rPr lang="zh-CN" altLang="en-US" b="1" dirty="0">
                <a:latin typeface="Times New Roman" panose="02020603050405020304" pitchFamily="18" charset="0"/>
                <a:ea typeface="华文行楷" panose="02010800040101010101" pitchFamily="2" charset="-122"/>
              </a:rPr>
              <a:t> </a:t>
            </a:r>
            <a:endParaRPr lang="zh-CN" altLang="en-US" b="1" dirty="0">
              <a:latin typeface="Times New Roman" panose="02020603050405020304" pitchFamily="18" charset="0"/>
              <a:ea typeface="华文行楷" panose="02010800040101010101" pitchFamily="2" charset="-122"/>
            </a:endParaRPr>
          </a:p>
        </p:txBody>
      </p:sp>
      <p:graphicFrame>
        <p:nvGraphicFramePr>
          <p:cNvPr id="337928" name="Object 8"/>
          <p:cNvGraphicFramePr>
            <a:graphicFrameLocks noChangeAspect="1"/>
          </p:cNvGraphicFramePr>
          <p:nvPr/>
        </p:nvGraphicFramePr>
        <p:xfrm>
          <a:off x="2743200" y="5805488"/>
          <a:ext cx="3810000" cy="1082675"/>
        </p:xfrm>
        <a:graphic>
          <a:graphicData uri="http://schemas.openxmlformats.org/presentationml/2006/ole">
            <mc:AlternateContent xmlns:mc="http://schemas.openxmlformats.org/markup-compatibility/2006">
              <mc:Choice xmlns:v="urn:schemas-microsoft-com:vml" Requires="v">
                <p:oleObj spid="_x0000_s3555" name="" r:id="rId2" imgW="1473200" imgH="419100" progId="Equation.3">
                  <p:embed/>
                </p:oleObj>
              </mc:Choice>
              <mc:Fallback>
                <p:oleObj name="" r:id="rId2" imgW="1473200" imgH="419100" progId="Equation.3">
                  <p:embed/>
                  <p:pic>
                    <p:nvPicPr>
                      <p:cNvPr id="0" name="图片 3554"/>
                      <p:cNvPicPr/>
                      <p:nvPr/>
                    </p:nvPicPr>
                    <p:blipFill>
                      <a:blip r:embed="rId3"/>
                      <a:stretch>
                        <a:fillRect/>
                      </a:stretch>
                    </p:blipFill>
                    <p:spPr>
                      <a:xfrm>
                        <a:off x="2743200" y="5805488"/>
                        <a:ext cx="3810000" cy="1082675"/>
                      </a:xfrm>
                      <a:prstGeom prst="rect">
                        <a:avLst/>
                      </a:prstGeom>
                      <a:noFill/>
                      <a:ln w="38100">
                        <a:noFill/>
                        <a:miter/>
                      </a:ln>
                    </p:spPr>
                  </p:pic>
                </p:oleObj>
              </mc:Fallback>
            </mc:AlternateContent>
          </a:graphicData>
        </a:graphic>
      </p:graphicFrame>
      <p:sp>
        <p:nvSpPr>
          <p:cNvPr id="337929" name="AutoShape 9"/>
          <p:cNvSpPr/>
          <p:nvPr/>
        </p:nvSpPr>
        <p:spPr>
          <a:xfrm>
            <a:off x="539750" y="1408113"/>
            <a:ext cx="8153400" cy="3352800"/>
          </a:xfrm>
          <a:prstGeom prst="horizontalScroll">
            <a:avLst>
              <a:gd name="adj" fmla="val 12500"/>
            </a:avLst>
          </a:prstGeom>
          <a:solidFill>
            <a:srgbClr val="CCFFFF"/>
          </a:solidFill>
          <a:ln w="41275" cap="flat" cmpd="sng">
            <a:solidFill>
              <a:srgbClr val="C0C0C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注意：开环传递函数并不是第一章所述</a:t>
            </a:r>
            <a:endParaRPr lang="zh-CN" altLang="en-US" b="1" dirty="0">
              <a:latin typeface="Times New Roman" panose="02020603050405020304" pitchFamily="18" charset="0"/>
            </a:endParaRPr>
          </a:p>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            的开环系统的传递函数，而是指</a:t>
            </a:r>
            <a:endParaRPr lang="zh-CN" altLang="en-US" b="1" dirty="0">
              <a:latin typeface="Times New Roman" panose="02020603050405020304" pitchFamily="18" charset="0"/>
            </a:endParaRPr>
          </a:p>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            闭环系统在开环时的传递函数。</a:t>
            </a:r>
            <a:r>
              <a:rPr lang="zh-CN" altLang="en-US" b="1" dirty="0">
                <a:solidFill>
                  <a:schemeClr val="tx1"/>
                </a:solidFill>
                <a:latin typeface="Times New Roman" panose="02020603050405020304" pitchFamily="18" charset="0"/>
                <a:ea typeface="华文行楷" panose="02010800040101010101" pitchFamily="2" charset="-122"/>
              </a:rPr>
              <a:t> </a:t>
            </a:r>
            <a:endParaRPr lang="zh-CN" altLang="en-US" b="1" dirty="0">
              <a:solidFill>
                <a:schemeClr val="tx1"/>
              </a:solidFill>
              <a:latin typeface="Times New Roman" panose="02020603050405020304" pitchFamily="18" charset="0"/>
            </a:endParaRPr>
          </a:p>
        </p:txBody>
      </p:sp>
      <p:sp>
        <p:nvSpPr>
          <p:cNvPr id="252937" name="灯片编号占位符 1"/>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rgbClr val="002699"/>
                </a:solidFill>
              </a:rPr>
            </a:fld>
            <a:endParaRPr lang="en-US" altLang="zh-CN" sz="1400" b="1" dirty="0">
              <a:solidFill>
                <a:srgbClr val="002699"/>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37926">
                                            <p:txEl>
                                              <p:charRg st="0" end="11"/>
                                            </p:txEl>
                                          </p:spTgt>
                                        </p:tgtEl>
                                        <p:attrNameLst>
                                          <p:attrName>style.visibility</p:attrName>
                                        </p:attrNameLst>
                                      </p:cBhvr>
                                      <p:to>
                                        <p:strVal val="visible"/>
                                      </p:to>
                                    </p:set>
                                    <p:anim calcmode="lin" valueType="num">
                                      <p:cBhvr additive="base">
                                        <p:cTn id="7" dur="500" fill="hold"/>
                                        <p:tgtEl>
                                          <p:spTgt spid="337926">
                                            <p:txEl>
                                              <p:charRg st="0" end="1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37926">
                                            <p:txEl>
                                              <p:charRg st="0" end="1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37926">
                                            <p:txEl>
                                              <p:charRg st="11" end="25"/>
                                            </p:txEl>
                                          </p:spTgt>
                                        </p:tgtEl>
                                        <p:attrNameLst>
                                          <p:attrName>style.visibility</p:attrName>
                                        </p:attrNameLst>
                                      </p:cBhvr>
                                      <p:to>
                                        <p:strVal val="visible"/>
                                      </p:to>
                                    </p:set>
                                    <p:anim calcmode="lin" valueType="num">
                                      <p:cBhvr additive="base">
                                        <p:cTn id="13" dur="500" fill="hold"/>
                                        <p:tgtEl>
                                          <p:spTgt spid="337926">
                                            <p:txEl>
                                              <p:charRg st="11" end="25"/>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37926">
                                            <p:txEl>
                                              <p:charRg st="11" end="25"/>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8" fill="hold" grpId="0" nodeType="clickEffect">
                                  <p:stCondLst>
                                    <p:cond delay="0"/>
                                  </p:stCondLst>
                                  <p:childTnLst>
                                    <p:set>
                                      <p:cBhvr>
                                        <p:cTn id="18" dur="1" fill="hold">
                                          <p:stCondLst>
                                            <p:cond delay="0"/>
                                          </p:stCondLst>
                                        </p:cTn>
                                        <p:tgtEl>
                                          <p:spTgt spid="337927"/>
                                        </p:tgtEl>
                                        <p:attrNameLst>
                                          <p:attrName>style.visibility</p:attrName>
                                        </p:attrNameLst>
                                      </p:cBhvr>
                                      <p:to>
                                        <p:strVal val="visible"/>
                                      </p:to>
                                    </p:set>
                                    <p:anim calcmode="lin" valueType="num">
                                      <p:cBhvr>
                                        <p:cTn id="19" dur="500" fill="hold"/>
                                        <p:tgtEl>
                                          <p:spTgt spid="337927"/>
                                        </p:tgtEl>
                                        <p:attrNameLst>
                                          <p:attrName>ppt_x</p:attrName>
                                        </p:attrNameLst>
                                      </p:cBhvr>
                                      <p:tavLst>
                                        <p:tav tm="0">
                                          <p:val>
                                            <p:strVal val="#ppt_x-#ppt_w/2"/>
                                          </p:val>
                                        </p:tav>
                                        <p:tav tm="100000">
                                          <p:val>
                                            <p:strVal val="#ppt_x"/>
                                          </p:val>
                                        </p:tav>
                                      </p:tavLst>
                                    </p:anim>
                                    <p:anim calcmode="lin" valueType="num">
                                      <p:cBhvr>
                                        <p:cTn id="20" dur="500" fill="hold"/>
                                        <p:tgtEl>
                                          <p:spTgt spid="337927"/>
                                        </p:tgtEl>
                                        <p:attrNameLst>
                                          <p:attrName>ppt_y</p:attrName>
                                        </p:attrNameLst>
                                      </p:cBhvr>
                                      <p:tavLst>
                                        <p:tav tm="0">
                                          <p:val>
                                            <p:strVal val="#ppt_y"/>
                                          </p:val>
                                        </p:tav>
                                        <p:tav tm="100000">
                                          <p:val>
                                            <p:strVal val="#ppt_y"/>
                                          </p:val>
                                        </p:tav>
                                      </p:tavLst>
                                    </p:anim>
                                    <p:anim calcmode="lin" valueType="num">
                                      <p:cBhvr>
                                        <p:cTn id="21" dur="500" fill="hold"/>
                                        <p:tgtEl>
                                          <p:spTgt spid="337927"/>
                                        </p:tgtEl>
                                        <p:attrNameLst>
                                          <p:attrName>ppt_w</p:attrName>
                                        </p:attrNameLst>
                                      </p:cBhvr>
                                      <p:tavLst>
                                        <p:tav tm="0">
                                          <p:val>
                                            <p:fltVal val="0.000000"/>
                                          </p:val>
                                        </p:tav>
                                        <p:tav tm="100000">
                                          <p:val>
                                            <p:strVal val="#ppt_w"/>
                                          </p:val>
                                        </p:tav>
                                      </p:tavLst>
                                    </p:anim>
                                    <p:anim calcmode="lin" valueType="num">
                                      <p:cBhvr>
                                        <p:cTn id="22" dur="500" fill="hold"/>
                                        <p:tgtEl>
                                          <p:spTgt spid="337927"/>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17" presetClass="entr" presetSubtype="1" fill="hold" nodeType="clickEffect">
                                  <p:stCondLst>
                                    <p:cond delay="0"/>
                                  </p:stCondLst>
                                  <p:childTnLst>
                                    <p:set>
                                      <p:cBhvr>
                                        <p:cTn id="26" dur="1" fill="hold">
                                          <p:stCondLst>
                                            <p:cond delay="0"/>
                                          </p:stCondLst>
                                        </p:cTn>
                                        <p:tgtEl>
                                          <p:spTgt spid="337928"/>
                                        </p:tgtEl>
                                        <p:attrNameLst>
                                          <p:attrName>style.visibility</p:attrName>
                                        </p:attrNameLst>
                                      </p:cBhvr>
                                      <p:to>
                                        <p:strVal val="visible"/>
                                      </p:to>
                                    </p:set>
                                    <p:anim calcmode="lin" valueType="num">
                                      <p:cBhvr>
                                        <p:cTn id="27" dur="500" fill="hold"/>
                                        <p:tgtEl>
                                          <p:spTgt spid="337928"/>
                                        </p:tgtEl>
                                        <p:attrNameLst>
                                          <p:attrName>ppt_x</p:attrName>
                                        </p:attrNameLst>
                                      </p:cBhvr>
                                      <p:tavLst>
                                        <p:tav tm="0">
                                          <p:val>
                                            <p:strVal val="#ppt_x"/>
                                          </p:val>
                                        </p:tav>
                                        <p:tav tm="100000">
                                          <p:val>
                                            <p:strVal val="#ppt_x"/>
                                          </p:val>
                                        </p:tav>
                                      </p:tavLst>
                                    </p:anim>
                                    <p:anim calcmode="lin" valueType="num">
                                      <p:cBhvr>
                                        <p:cTn id="28" dur="500" fill="hold"/>
                                        <p:tgtEl>
                                          <p:spTgt spid="337928"/>
                                        </p:tgtEl>
                                        <p:attrNameLst>
                                          <p:attrName>ppt_y</p:attrName>
                                        </p:attrNameLst>
                                      </p:cBhvr>
                                      <p:tavLst>
                                        <p:tav tm="0">
                                          <p:val>
                                            <p:strVal val="#ppt_y-#ppt_h/2"/>
                                          </p:val>
                                        </p:tav>
                                        <p:tav tm="100000">
                                          <p:val>
                                            <p:strVal val="#ppt_y"/>
                                          </p:val>
                                        </p:tav>
                                      </p:tavLst>
                                    </p:anim>
                                    <p:anim calcmode="lin" valueType="num">
                                      <p:cBhvr>
                                        <p:cTn id="29" dur="500" fill="hold"/>
                                        <p:tgtEl>
                                          <p:spTgt spid="337928"/>
                                        </p:tgtEl>
                                        <p:attrNameLst>
                                          <p:attrName>ppt_w</p:attrName>
                                        </p:attrNameLst>
                                      </p:cBhvr>
                                      <p:tavLst>
                                        <p:tav tm="0">
                                          <p:val>
                                            <p:strVal val="#ppt_w"/>
                                          </p:val>
                                        </p:tav>
                                        <p:tav tm="100000">
                                          <p:val>
                                            <p:strVal val="#ppt_w"/>
                                          </p:val>
                                        </p:tav>
                                      </p:tavLst>
                                    </p:anim>
                                    <p:anim calcmode="lin" valueType="num">
                                      <p:cBhvr>
                                        <p:cTn id="30" dur="500" fill="hold"/>
                                        <p:tgtEl>
                                          <p:spTgt spid="337928"/>
                                        </p:tgtEl>
                                        <p:attrNameLst>
                                          <p:attrName>ppt_h</p:attrName>
                                        </p:attrNameLst>
                                      </p:cBhvr>
                                      <p:tavLst>
                                        <p:tav tm="0">
                                          <p:val>
                                            <p:fltVal val="0.00000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16" presetClass="entr" presetSubtype="37" fill="hold" grpId="0" nodeType="clickEffect">
                                  <p:stCondLst>
                                    <p:cond delay="0"/>
                                  </p:stCondLst>
                                  <p:childTnLst>
                                    <p:set>
                                      <p:cBhvr>
                                        <p:cTn id="34" dur="1" fill="hold">
                                          <p:stCondLst>
                                            <p:cond delay="0"/>
                                          </p:stCondLst>
                                        </p:cTn>
                                        <p:tgtEl>
                                          <p:spTgt spid="337929"/>
                                        </p:tgtEl>
                                        <p:attrNameLst>
                                          <p:attrName>style.visibility</p:attrName>
                                        </p:attrNameLst>
                                      </p:cBhvr>
                                      <p:to>
                                        <p:strVal val="visible"/>
                                      </p:to>
                                    </p:set>
                                    <p:animEffect transition="in" filter="barn(outVertical)">
                                      <p:cBhvr>
                                        <p:cTn id="35" dur="500"/>
                                        <p:tgtEl>
                                          <p:spTgt spid="337929"/>
                                        </p:tgtEl>
                                      </p:cBhvr>
                                    </p:animEffect>
                                  </p:childTnLst>
                                  <p:subTnLst>
                                    <p:set>
                                      <p:cBhvr override="childStyle">
                                        <p:cTn dur="1" fill="hold" display="0" masterRel="nextClick" afterEffect="1"/>
                                        <p:tgtEl>
                                          <p:spTgt spid="33792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26" grpId="0" build="p"/>
      <p:bldP spid="337927" grpId="0"/>
      <p:bldP spid="337929"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4978"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sp>
        <p:nvSpPr>
          <p:cNvPr id="254979" name="Rectangle 2"/>
          <p:cNvSpPr>
            <a:spLocks noGrp="1" noRot="1"/>
          </p:cNvSpPr>
          <p:nvPr>
            <p:ph type="title" idx="4294967295"/>
          </p:nvPr>
        </p:nvSpPr>
        <p:spPr>
          <a:xfrm>
            <a:off x="152400" y="334963"/>
            <a:ext cx="7086600" cy="579437"/>
          </a:xfrm>
          <a:ln/>
        </p:spPr>
        <p:txBody>
          <a:bodyPr vert="horz" wrap="square" lIns="91440" tIns="45720" rIns="91440" bIns="45720" anchor="ctr" anchorCtr="0"/>
          <a:p>
            <a:pPr eaLnBrk="1" hangingPunct="1"/>
            <a:r>
              <a:rPr lang="en-US" altLang="zh-CN" sz="3600" b="1" dirty="0">
                <a:latin typeface="Times New Roman" panose="02020603050405020304" pitchFamily="18" charset="0"/>
              </a:rPr>
              <a:t>2</a:t>
            </a:r>
            <a:r>
              <a:rPr lang="en-US" altLang="zh-CN" sz="3200" b="1" dirty="0">
                <a:solidFill>
                  <a:schemeClr val="tx1"/>
                </a:solidFill>
              </a:rPr>
              <a:t>.</a:t>
            </a:r>
            <a:r>
              <a:rPr lang="en-US" altLang="zh-CN" sz="3600" b="1" i="1" dirty="0"/>
              <a:t> </a:t>
            </a:r>
            <a:r>
              <a:rPr lang="en-US" altLang="zh-CN" sz="3600" b="1" i="1" dirty="0">
                <a:latin typeface="Times New Roman" panose="02020603050405020304" pitchFamily="18" charset="0"/>
              </a:rPr>
              <a:t>r</a:t>
            </a:r>
            <a:r>
              <a:rPr lang="en-US" altLang="zh-CN" sz="3600" b="1" dirty="0">
                <a:latin typeface="Times New Roman" panose="02020603050405020304" pitchFamily="18" charset="0"/>
              </a:rPr>
              <a:t>(</a:t>
            </a:r>
            <a:r>
              <a:rPr lang="en-US" altLang="zh-CN" sz="3600" b="1" i="1" dirty="0">
                <a:latin typeface="Times New Roman" panose="02020603050405020304" pitchFamily="18" charset="0"/>
              </a:rPr>
              <a:t>t</a:t>
            </a:r>
            <a:r>
              <a:rPr lang="en-US" altLang="zh-CN" sz="3600" b="1" dirty="0">
                <a:latin typeface="Times New Roman" panose="02020603050405020304" pitchFamily="18" charset="0"/>
              </a:rPr>
              <a:t>)</a:t>
            </a:r>
            <a:r>
              <a:rPr lang="zh-CN" altLang="en-US" sz="3600" b="1" dirty="0">
                <a:latin typeface="Times New Roman" panose="02020603050405020304" pitchFamily="18" charset="0"/>
              </a:rPr>
              <a:t>作用下系统的闭环传递函数</a:t>
            </a:r>
            <a:r>
              <a:rPr lang="zh-CN" altLang="en-US" sz="3600" b="1" dirty="0"/>
              <a:t> </a:t>
            </a:r>
            <a:endParaRPr lang="zh-CN" altLang="en-US" sz="3600" b="1" dirty="0"/>
          </a:p>
        </p:txBody>
      </p:sp>
      <p:pic>
        <p:nvPicPr>
          <p:cNvPr id="254980" name="Picture 3" descr="2-56"/>
          <p:cNvPicPr>
            <a:picLocks noChangeAspect="1"/>
          </p:cNvPicPr>
          <p:nvPr/>
        </p:nvPicPr>
        <p:blipFill>
          <a:blip r:embed="rId1"/>
          <a:stretch>
            <a:fillRect/>
          </a:stretch>
        </p:blipFill>
        <p:spPr>
          <a:xfrm>
            <a:off x="0" y="1082675"/>
            <a:ext cx="4724400" cy="1889125"/>
          </a:xfrm>
          <a:prstGeom prst="rect">
            <a:avLst/>
          </a:prstGeom>
          <a:noFill/>
          <a:ln w="9525">
            <a:noFill/>
          </a:ln>
        </p:spPr>
      </p:pic>
      <p:graphicFrame>
        <p:nvGraphicFramePr>
          <p:cNvPr id="339973" name="Object 4"/>
          <p:cNvGraphicFramePr>
            <a:graphicFrameLocks noChangeAspect="1"/>
          </p:cNvGraphicFramePr>
          <p:nvPr/>
        </p:nvGraphicFramePr>
        <p:xfrm>
          <a:off x="4572000" y="1371600"/>
          <a:ext cx="4495800" cy="1590675"/>
        </p:xfrm>
        <a:graphic>
          <a:graphicData uri="http://schemas.openxmlformats.org/presentationml/2006/ole">
            <mc:AlternateContent xmlns:mc="http://schemas.openxmlformats.org/markup-compatibility/2006">
              <mc:Choice xmlns:v="urn:schemas-microsoft-com:vml" Requires="v">
                <p:oleObj spid="_x0000_s3558" name="" r:id="rId2" imgW="2181225" imgH="771525" progId="Paint.Picture">
                  <p:embed/>
                </p:oleObj>
              </mc:Choice>
              <mc:Fallback>
                <p:oleObj name="" r:id="rId2" imgW="2181225" imgH="771525" progId="Paint.Picture">
                  <p:embed/>
                  <p:pic>
                    <p:nvPicPr>
                      <p:cNvPr id="0" name="图片 3557"/>
                      <p:cNvPicPr/>
                      <p:nvPr/>
                    </p:nvPicPr>
                    <p:blipFill>
                      <a:blip r:embed="rId3"/>
                      <a:stretch>
                        <a:fillRect/>
                      </a:stretch>
                    </p:blipFill>
                    <p:spPr>
                      <a:xfrm>
                        <a:off x="4572000" y="1371600"/>
                        <a:ext cx="4495800" cy="1590675"/>
                      </a:xfrm>
                      <a:prstGeom prst="rect">
                        <a:avLst/>
                      </a:prstGeom>
                      <a:noFill/>
                      <a:ln w="38100">
                        <a:noFill/>
                        <a:miter/>
                      </a:ln>
                    </p:spPr>
                  </p:pic>
                </p:oleObj>
              </mc:Fallback>
            </mc:AlternateContent>
          </a:graphicData>
        </a:graphic>
      </p:graphicFrame>
      <p:sp>
        <p:nvSpPr>
          <p:cNvPr id="339974" name="AutoShape 5"/>
          <p:cNvSpPr/>
          <p:nvPr/>
        </p:nvSpPr>
        <p:spPr>
          <a:xfrm>
            <a:off x="4495800" y="1905000"/>
            <a:ext cx="457200" cy="304800"/>
          </a:xfrm>
          <a:prstGeom prst="rightArrow">
            <a:avLst>
              <a:gd name="adj1" fmla="val 50000"/>
              <a:gd name="adj2" fmla="val 37500"/>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graphicFrame>
        <p:nvGraphicFramePr>
          <p:cNvPr id="339975" name="Object 7"/>
          <p:cNvGraphicFramePr>
            <a:graphicFrameLocks noChangeAspect="1"/>
          </p:cNvGraphicFramePr>
          <p:nvPr/>
        </p:nvGraphicFramePr>
        <p:xfrm>
          <a:off x="1828800" y="3695700"/>
          <a:ext cx="6019800" cy="1181100"/>
        </p:xfrm>
        <a:graphic>
          <a:graphicData uri="http://schemas.openxmlformats.org/presentationml/2006/ole">
            <mc:AlternateContent xmlns:mc="http://schemas.openxmlformats.org/markup-compatibility/2006">
              <mc:Choice xmlns:v="urn:schemas-microsoft-com:vml" Requires="v">
                <p:oleObj spid="_x0000_s3556" name="" r:id="rId4" imgW="2082800" imgH="406400" progId="Equation.3">
                  <p:embed/>
                </p:oleObj>
              </mc:Choice>
              <mc:Fallback>
                <p:oleObj name="" r:id="rId4" imgW="2082800" imgH="406400" progId="Equation.3">
                  <p:embed/>
                  <p:pic>
                    <p:nvPicPr>
                      <p:cNvPr id="0" name="图片 3555"/>
                      <p:cNvPicPr/>
                      <p:nvPr/>
                    </p:nvPicPr>
                    <p:blipFill>
                      <a:blip r:embed="rId5"/>
                      <a:stretch>
                        <a:fillRect/>
                      </a:stretch>
                    </p:blipFill>
                    <p:spPr>
                      <a:xfrm>
                        <a:off x="1828800" y="3695700"/>
                        <a:ext cx="6019800" cy="1181100"/>
                      </a:xfrm>
                      <a:prstGeom prst="rect">
                        <a:avLst/>
                      </a:prstGeom>
                      <a:noFill/>
                      <a:ln w="38100">
                        <a:noFill/>
                        <a:miter/>
                      </a:ln>
                    </p:spPr>
                  </p:pic>
                </p:oleObj>
              </mc:Fallback>
            </mc:AlternateContent>
          </a:graphicData>
        </a:graphic>
      </p:graphicFrame>
      <p:sp>
        <p:nvSpPr>
          <p:cNvPr id="339976" name="Text Box 7"/>
          <p:cNvSpPr txBox="1"/>
          <p:nvPr/>
        </p:nvSpPr>
        <p:spPr>
          <a:xfrm>
            <a:off x="76200" y="4830763"/>
            <a:ext cx="5503863"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宋体" panose="02010600030101010101" pitchFamily="2" charset="-122"/>
              </a:rPr>
              <a:t>输出函数的拉氏变换式 ：</a:t>
            </a:r>
            <a:endParaRPr lang="zh-CN" altLang="en-US" b="1" dirty="0">
              <a:latin typeface="宋体" panose="02010600030101010101" pitchFamily="2" charset="-122"/>
            </a:endParaRPr>
          </a:p>
        </p:txBody>
      </p:sp>
      <p:graphicFrame>
        <p:nvGraphicFramePr>
          <p:cNvPr id="339977" name="Object 9"/>
          <p:cNvGraphicFramePr>
            <a:graphicFrameLocks noChangeAspect="1"/>
          </p:cNvGraphicFramePr>
          <p:nvPr/>
        </p:nvGraphicFramePr>
        <p:xfrm>
          <a:off x="1828800" y="5395913"/>
          <a:ext cx="6858000" cy="1081087"/>
        </p:xfrm>
        <a:graphic>
          <a:graphicData uri="http://schemas.openxmlformats.org/presentationml/2006/ole">
            <mc:AlternateContent xmlns:mc="http://schemas.openxmlformats.org/markup-compatibility/2006">
              <mc:Choice xmlns:v="urn:schemas-microsoft-com:vml" Requires="v">
                <p:oleObj spid="_x0000_s3557" name="" r:id="rId6" imgW="2602230" imgH="406400" progId="Equation.3">
                  <p:embed/>
                </p:oleObj>
              </mc:Choice>
              <mc:Fallback>
                <p:oleObj name="" r:id="rId6" imgW="2602230" imgH="406400" progId="Equation.3">
                  <p:embed/>
                  <p:pic>
                    <p:nvPicPr>
                      <p:cNvPr id="0" name="图片 3556"/>
                      <p:cNvPicPr/>
                      <p:nvPr/>
                    </p:nvPicPr>
                    <p:blipFill>
                      <a:blip r:embed="rId7"/>
                      <a:stretch>
                        <a:fillRect/>
                      </a:stretch>
                    </p:blipFill>
                    <p:spPr>
                      <a:xfrm>
                        <a:off x="1828800" y="5395913"/>
                        <a:ext cx="6858000" cy="1081087"/>
                      </a:xfrm>
                      <a:prstGeom prst="rect">
                        <a:avLst/>
                      </a:prstGeom>
                      <a:noFill/>
                      <a:ln w="38100">
                        <a:noFill/>
                        <a:miter/>
                      </a:ln>
                    </p:spPr>
                  </p:pic>
                </p:oleObj>
              </mc:Fallback>
            </mc:AlternateContent>
          </a:graphicData>
        </a:graphic>
      </p:graphicFrame>
      <p:sp>
        <p:nvSpPr>
          <p:cNvPr id="339978" name="Text Box 10"/>
          <p:cNvSpPr txBox="1"/>
          <p:nvPr/>
        </p:nvSpPr>
        <p:spPr>
          <a:xfrm>
            <a:off x="76200" y="3078163"/>
            <a:ext cx="4208463"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求出闭环传递函数：</a:t>
            </a:r>
            <a:endParaRPr lang="zh-CN" altLang="en-US" b="1" dirty="0">
              <a:latin typeface="Times New Roman" panose="02020603050405020304" pitchFamily="18" charset="0"/>
            </a:endParaRPr>
          </a:p>
        </p:txBody>
      </p:sp>
      <p:sp>
        <p:nvSpPr>
          <p:cNvPr id="339979" name="AutoShape 11"/>
          <p:cNvSpPr/>
          <p:nvPr/>
        </p:nvSpPr>
        <p:spPr>
          <a:xfrm>
            <a:off x="3562350" y="549275"/>
            <a:ext cx="4897438" cy="609600"/>
          </a:xfrm>
          <a:prstGeom prst="wedgeRoundRectCallout">
            <a:avLst>
              <a:gd name="adj1" fmla="val -29481"/>
              <a:gd name="adj2" fmla="val 171093"/>
              <a:gd name="adj3" fmla="val 16667"/>
            </a:avLst>
          </a:prstGeom>
          <a:solidFill>
            <a:srgbClr val="CCFFFF"/>
          </a:solidFill>
          <a:ln w="9525" cap="flat" cmpd="sng">
            <a:solidFill>
              <a:srgbClr val="C0C0C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 typeface="Arial" panose="020B0604020202020204" pitchFamily="34" charset="0"/>
              <a:buNone/>
            </a:pPr>
            <a:r>
              <a:rPr lang="zh-CN" altLang="en-US" b="1" dirty="0">
                <a:latin typeface="Times New Roman" panose="02020603050405020304" pitchFamily="18" charset="0"/>
              </a:rPr>
              <a:t>令</a:t>
            </a:r>
            <a:r>
              <a:rPr lang="en-US" altLang="zh-CN" b="1" i="1" dirty="0">
                <a:latin typeface="Times New Roman" panose="02020603050405020304" pitchFamily="18" charset="0"/>
              </a:rPr>
              <a:t>n</a:t>
            </a:r>
            <a:r>
              <a:rPr lang="en-US" altLang="zh-CN" b="1" dirty="0">
                <a:latin typeface="Times New Roman" panose="02020603050405020304" pitchFamily="18" charset="0"/>
              </a:rPr>
              <a:t>(</a:t>
            </a:r>
            <a:r>
              <a:rPr lang="en-US" altLang="zh-CN" b="1" i="1" dirty="0">
                <a:latin typeface="Times New Roman" panose="02020603050405020304" pitchFamily="18" charset="0"/>
              </a:rPr>
              <a:t>t</a:t>
            </a:r>
            <a:r>
              <a:rPr lang="en-US" altLang="zh-CN" b="1" dirty="0">
                <a:latin typeface="Times New Roman" panose="02020603050405020304" pitchFamily="18" charset="0"/>
              </a:rPr>
              <a:t>)=0</a:t>
            </a:r>
            <a:r>
              <a:rPr lang="zh-CN" altLang="en-US" b="1" dirty="0">
                <a:latin typeface="Times New Roman" panose="02020603050405020304" pitchFamily="18" charset="0"/>
              </a:rPr>
              <a:t>，结构图变为：</a:t>
            </a:r>
            <a:endParaRPr lang="zh-CN" altLang="en-US" b="1" dirty="0">
              <a:latin typeface="Times New Roman" panose="02020603050405020304" pitchFamily="18" charset="0"/>
            </a:endParaRPr>
          </a:p>
        </p:txBody>
      </p:sp>
      <p:sp>
        <p:nvSpPr>
          <p:cNvPr id="339980" name="AutoShape 12"/>
          <p:cNvSpPr/>
          <p:nvPr/>
        </p:nvSpPr>
        <p:spPr>
          <a:xfrm>
            <a:off x="684213" y="5229225"/>
            <a:ext cx="4419600" cy="1219200"/>
          </a:xfrm>
          <a:prstGeom prst="wedgeRoundRectCallout">
            <a:avLst>
              <a:gd name="adj1" fmla="val -16954"/>
              <a:gd name="adj2" fmla="val -104819"/>
              <a:gd name="adj3" fmla="val 16667"/>
            </a:avLst>
          </a:prstGeom>
          <a:solidFill>
            <a:srgbClr val="CCFFFF"/>
          </a:solidFill>
          <a:ln w="38100" cap="flat" cmpd="sng">
            <a:solidFill>
              <a:srgbClr val="C0C0C0"/>
            </a:solidFill>
            <a:prstDash val="solid"/>
            <a:miter/>
            <a:headEnd type="none" w="med" len="med"/>
            <a:tailEnd type="none" w="med" len="med"/>
          </a:ln>
        </p:spPr>
        <p:txBody>
          <a:bodyPr anchor="b"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r>
              <a:rPr lang="zh-CN" altLang="en-US" b="1" dirty="0">
                <a:latin typeface="Times New Roman" panose="02020603050405020304" pitchFamily="18" charset="0"/>
              </a:rPr>
              <a:t>输入信号</a:t>
            </a:r>
            <a:r>
              <a:rPr lang="en-US" altLang="zh-CN" b="1" i="1" dirty="0">
                <a:latin typeface="Times New Roman" panose="02020603050405020304" pitchFamily="18" charset="0"/>
                <a:ea typeface="华文新魏" panose="02010800040101010101" pitchFamily="2" charset="-122"/>
              </a:rPr>
              <a:t>r</a:t>
            </a:r>
            <a:r>
              <a:rPr lang="en-US" altLang="zh-CN" b="1" dirty="0">
                <a:latin typeface="Times New Roman" panose="02020603050405020304" pitchFamily="18" charset="0"/>
                <a:ea typeface="华文新魏" panose="02010800040101010101" pitchFamily="2" charset="-122"/>
              </a:rPr>
              <a:t>(</a:t>
            </a:r>
            <a:r>
              <a:rPr lang="en-US" altLang="zh-CN" b="1" i="1" dirty="0">
                <a:latin typeface="Times New Roman" panose="02020603050405020304" pitchFamily="18" charset="0"/>
                <a:ea typeface="华文新魏" panose="02010800040101010101" pitchFamily="2" charset="-122"/>
              </a:rPr>
              <a:t>t</a:t>
            </a:r>
            <a:r>
              <a:rPr lang="en-US" altLang="zh-CN" b="1" dirty="0">
                <a:latin typeface="Times New Roman" panose="02020603050405020304" pitchFamily="18" charset="0"/>
                <a:ea typeface="华文新魏" panose="02010800040101010101" pitchFamily="2" charset="-122"/>
              </a:rPr>
              <a:t>)</a:t>
            </a:r>
            <a:r>
              <a:rPr lang="zh-CN" altLang="en-US" b="1" dirty="0">
                <a:latin typeface="Times New Roman" panose="02020603050405020304" pitchFamily="18" charset="0"/>
              </a:rPr>
              <a:t>作用下系统的闭环传递函数。</a:t>
            </a:r>
            <a:endParaRPr lang="zh-CN" altLang="en-US" b="1" dirty="0">
              <a:latin typeface="Times New Roman" panose="02020603050405020304" pitchFamily="18" charset="0"/>
            </a:endParaRPr>
          </a:p>
        </p:txBody>
      </p:sp>
      <p:sp>
        <p:nvSpPr>
          <p:cNvPr id="254989" name="灯片编号占位符 1"/>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dirty="0">
                <a:solidFill>
                  <a:srgbClr val="002699"/>
                </a:solidFill>
              </a:rPr>
            </a:fld>
            <a:endParaRPr lang="en-US" altLang="zh-CN" sz="1400" dirty="0">
              <a:solidFill>
                <a:srgbClr val="002699"/>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339974"/>
                                        </p:tgtEl>
                                        <p:attrNameLst>
                                          <p:attrName>style.visibility</p:attrName>
                                        </p:attrNameLst>
                                      </p:cBhvr>
                                      <p:to>
                                        <p:strVal val="visible"/>
                                      </p:to>
                                    </p:set>
                                    <p:anim calcmode="lin" valueType="num">
                                      <p:cBhvr>
                                        <p:cTn id="7" dur="500" fill="hold"/>
                                        <p:tgtEl>
                                          <p:spTgt spid="339974"/>
                                        </p:tgtEl>
                                        <p:attrNameLst>
                                          <p:attrName>ppt_x</p:attrName>
                                        </p:attrNameLst>
                                      </p:cBhvr>
                                      <p:tavLst>
                                        <p:tav tm="0">
                                          <p:val>
                                            <p:strVal val="#ppt_x-#ppt_w/2"/>
                                          </p:val>
                                        </p:tav>
                                        <p:tav tm="100000">
                                          <p:val>
                                            <p:strVal val="#ppt_x"/>
                                          </p:val>
                                        </p:tav>
                                      </p:tavLst>
                                    </p:anim>
                                    <p:anim calcmode="lin" valueType="num">
                                      <p:cBhvr>
                                        <p:cTn id="8" dur="500" fill="hold"/>
                                        <p:tgtEl>
                                          <p:spTgt spid="339974"/>
                                        </p:tgtEl>
                                        <p:attrNameLst>
                                          <p:attrName>ppt_y</p:attrName>
                                        </p:attrNameLst>
                                      </p:cBhvr>
                                      <p:tavLst>
                                        <p:tav tm="0">
                                          <p:val>
                                            <p:strVal val="#ppt_y"/>
                                          </p:val>
                                        </p:tav>
                                        <p:tav tm="100000">
                                          <p:val>
                                            <p:strVal val="#ppt_y"/>
                                          </p:val>
                                        </p:tav>
                                      </p:tavLst>
                                    </p:anim>
                                    <p:anim calcmode="lin" valueType="num">
                                      <p:cBhvr>
                                        <p:cTn id="9" dur="500" fill="hold"/>
                                        <p:tgtEl>
                                          <p:spTgt spid="339974"/>
                                        </p:tgtEl>
                                        <p:attrNameLst>
                                          <p:attrName>ppt_w</p:attrName>
                                        </p:attrNameLst>
                                      </p:cBhvr>
                                      <p:tavLst>
                                        <p:tav tm="0">
                                          <p:val>
                                            <p:fltVal val="0.000000"/>
                                          </p:val>
                                        </p:tav>
                                        <p:tav tm="100000">
                                          <p:val>
                                            <p:strVal val="#ppt_w"/>
                                          </p:val>
                                        </p:tav>
                                      </p:tavLst>
                                    </p:anim>
                                    <p:anim calcmode="lin" valueType="num">
                                      <p:cBhvr>
                                        <p:cTn id="10" dur="500" fill="hold"/>
                                        <p:tgtEl>
                                          <p:spTgt spid="339974"/>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4" fill="hold" grpId="0" nodeType="clickEffect">
                                  <p:stCondLst>
                                    <p:cond delay="0"/>
                                  </p:stCondLst>
                                  <p:childTnLst>
                                    <p:set>
                                      <p:cBhvr>
                                        <p:cTn id="14" dur="1" fill="hold">
                                          <p:stCondLst>
                                            <p:cond delay="0"/>
                                          </p:stCondLst>
                                        </p:cTn>
                                        <p:tgtEl>
                                          <p:spTgt spid="339979"/>
                                        </p:tgtEl>
                                        <p:attrNameLst>
                                          <p:attrName>style.visibility</p:attrName>
                                        </p:attrNameLst>
                                      </p:cBhvr>
                                      <p:to>
                                        <p:strVal val="visible"/>
                                      </p:to>
                                    </p:set>
                                    <p:anim calcmode="lin" valueType="num">
                                      <p:cBhvr>
                                        <p:cTn id="15" dur="500" fill="hold"/>
                                        <p:tgtEl>
                                          <p:spTgt spid="339979"/>
                                        </p:tgtEl>
                                        <p:attrNameLst>
                                          <p:attrName>ppt_x</p:attrName>
                                        </p:attrNameLst>
                                      </p:cBhvr>
                                      <p:tavLst>
                                        <p:tav tm="0">
                                          <p:val>
                                            <p:strVal val="#ppt_x"/>
                                          </p:val>
                                        </p:tav>
                                        <p:tav tm="100000">
                                          <p:val>
                                            <p:strVal val="#ppt_x"/>
                                          </p:val>
                                        </p:tav>
                                      </p:tavLst>
                                    </p:anim>
                                    <p:anim calcmode="lin" valueType="num">
                                      <p:cBhvr>
                                        <p:cTn id="16" dur="500" fill="hold"/>
                                        <p:tgtEl>
                                          <p:spTgt spid="339979"/>
                                        </p:tgtEl>
                                        <p:attrNameLst>
                                          <p:attrName>ppt_y</p:attrName>
                                        </p:attrNameLst>
                                      </p:cBhvr>
                                      <p:tavLst>
                                        <p:tav tm="0">
                                          <p:val>
                                            <p:strVal val="#ppt_y+#ppt_h/2"/>
                                          </p:val>
                                        </p:tav>
                                        <p:tav tm="100000">
                                          <p:val>
                                            <p:strVal val="#ppt_y"/>
                                          </p:val>
                                        </p:tav>
                                      </p:tavLst>
                                    </p:anim>
                                    <p:anim calcmode="lin" valueType="num">
                                      <p:cBhvr>
                                        <p:cTn id="17" dur="500" fill="hold"/>
                                        <p:tgtEl>
                                          <p:spTgt spid="339979"/>
                                        </p:tgtEl>
                                        <p:attrNameLst>
                                          <p:attrName>ppt_w</p:attrName>
                                        </p:attrNameLst>
                                      </p:cBhvr>
                                      <p:tavLst>
                                        <p:tav tm="0">
                                          <p:val>
                                            <p:strVal val="#ppt_w"/>
                                          </p:val>
                                        </p:tav>
                                        <p:tav tm="100000">
                                          <p:val>
                                            <p:strVal val="#ppt_w"/>
                                          </p:val>
                                        </p:tav>
                                      </p:tavLst>
                                    </p:anim>
                                    <p:anim calcmode="lin" valueType="num">
                                      <p:cBhvr>
                                        <p:cTn id="18" dur="500" fill="hold"/>
                                        <p:tgtEl>
                                          <p:spTgt spid="339979"/>
                                        </p:tgtEl>
                                        <p:attrNameLst>
                                          <p:attrName>ppt_h</p:attrName>
                                        </p:attrNameLst>
                                      </p:cBhvr>
                                      <p:tavLst>
                                        <p:tav tm="0">
                                          <p:val>
                                            <p:fltVal val="0.000000"/>
                                          </p:val>
                                        </p:tav>
                                        <p:tav tm="100000">
                                          <p:val>
                                            <p:strVal val="#ppt_h"/>
                                          </p:val>
                                        </p:tav>
                                      </p:tavLst>
                                    </p:anim>
                                  </p:childTnLst>
                                  <p:subTnLst>
                                    <p:set>
                                      <p:cBhvr override="childStyle">
                                        <p:cTn dur="1" fill="hold" display="0" masterRel="nextClick" afterEffect="1"/>
                                        <p:tgtEl>
                                          <p:spTgt spid="339979"/>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7" presetClass="entr" presetSubtype="8" fill="hold" nodeType="clickEffect">
                                  <p:stCondLst>
                                    <p:cond delay="0"/>
                                  </p:stCondLst>
                                  <p:childTnLst>
                                    <p:set>
                                      <p:cBhvr>
                                        <p:cTn id="22" dur="1" fill="hold">
                                          <p:stCondLst>
                                            <p:cond delay="0"/>
                                          </p:stCondLst>
                                        </p:cTn>
                                        <p:tgtEl>
                                          <p:spTgt spid="339973"/>
                                        </p:tgtEl>
                                        <p:attrNameLst>
                                          <p:attrName>style.visibility</p:attrName>
                                        </p:attrNameLst>
                                      </p:cBhvr>
                                      <p:to>
                                        <p:strVal val="visible"/>
                                      </p:to>
                                    </p:set>
                                    <p:anim calcmode="lin" valueType="num">
                                      <p:cBhvr>
                                        <p:cTn id="23" dur="500" fill="hold"/>
                                        <p:tgtEl>
                                          <p:spTgt spid="339973"/>
                                        </p:tgtEl>
                                        <p:attrNameLst>
                                          <p:attrName>ppt_x</p:attrName>
                                        </p:attrNameLst>
                                      </p:cBhvr>
                                      <p:tavLst>
                                        <p:tav tm="0">
                                          <p:val>
                                            <p:strVal val="#ppt_x-#ppt_w/2"/>
                                          </p:val>
                                        </p:tav>
                                        <p:tav tm="100000">
                                          <p:val>
                                            <p:strVal val="#ppt_x"/>
                                          </p:val>
                                        </p:tav>
                                      </p:tavLst>
                                    </p:anim>
                                    <p:anim calcmode="lin" valueType="num">
                                      <p:cBhvr>
                                        <p:cTn id="24" dur="500" fill="hold"/>
                                        <p:tgtEl>
                                          <p:spTgt spid="339973"/>
                                        </p:tgtEl>
                                        <p:attrNameLst>
                                          <p:attrName>ppt_y</p:attrName>
                                        </p:attrNameLst>
                                      </p:cBhvr>
                                      <p:tavLst>
                                        <p:tav tm="0">
                                          <p:val>
                                            <p:strVal val="#ppt_y"/>
                                          </p:val>
                                        </p:tav>
                                        <p:tav tm="100000">
                                          <p:val>
                                            <p:strVal val="#ppt_y"/>
                                          </p:val>
                                        </p:tav>
                                      </p:tavLst>
                                    </p:anim>
                                    <p:anim calcmode="lin" valueType="num">
                                      <p:cBhvr>
                                        <p:cTn id="25" dur="500" fill="hold"/>
                                        <p:tgtEl>
                                          <p:spTgt spid="339973"/>
                                        </p:tgtEl>
                                        <p:attrNameLst>
                                          <p:attrName>ppt_w</p:attrName>
                                        </p:attrNameLst>
                                      </p:cBhvr>
                                      <p:tavLst>
                                        <p:tav tm="0">
                                          <p:val>
                                            <p:fltVal val="0.000000"/>
                                          </p:val>
                                        </p:tav>
                                        <p:tav tm="100000">
                                          <p:val>
                                            <p:strVal val="#ppt_w"/>
                                          </p:val>
                                        </p:tav>
                                      </p:tavLst>
                                    </p:anim>
                                    <p:anim calcmode="lin" valueType="num">
                                      <p:cBhvr>
                                        <p:cTn id="26" dur="500" fill="hold"/>
                                        <p:tgtEl>
                                          <p:spTgt spid="339973"/>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3997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7" presetClass="entr" presetSubtype="1" fill="hold" nodeType="clickEffect">
                                  <p:stCondLst>
                                    <p:cond delay="0"/>
                                  </p:stCondLst>
                                  <p:childTnLst>
                                    <p:set>
                                      <p:cBhvr>
                                        <p:cTn id="34" dur="1" fill="hold">
                                          <p:stCondLst>
                                            <p:cond delay="0"/>
                                          </p:stCondLst>
                                        </p:cTn>
                                        <p:tgtEl>
                                          <p:spTgt spid="339975"/>
                                        </p:tgtEl>
                                        <p:attrNameLst>
                                          <p:attrName>style.visibility</p:attrName>
                                        </p:attrNameLst>
                                      </p:cBhvr>
                                      <p:to>
                                        <p:strVal val="visible"/>
                                      </p:to>
                                    </p:set>
                                    <p:anim calcmode="lin" valueType="num">
                                      <p:cBhvr>
                                        <p:cTn id="35" dur="500" fill="hold"/>
                                        <p:tgtEl>
                                          <p:spTgt spid="339975"/>
                                        </p:tgtEl>
                                        <p:attrNameLst>
                                          <p:attrName>ppt_x</p:attrName>
                                        </p:attrNameLst>
                                      </p:cBhvr>
                                      <p:tavLst>
                                        <p:tav tm="0">
                                          <p:val>
                                            <p:strVal val="#ppt_x"/>
                                          </p:val>
                                        </p:tav>
                                        <p:tav tm="100000">
                                          <p:val>
                                            <p:strVal val="#ppt_x"/>
                                          </p:val>
                                        </p:tav>
                                      </p:tavLst>
                                    </p:anim>
                                    <p:anim calcmode="lin" valueType="num">
                                      <p:cBhvr>
                                        <p:cTn id="36" dur="500" fill="hold"/>
                                        <p:tgtEl>
                                          <p:spTgt spid="339975"/>
                                        </p:tgtEl>
                                        <p:attrNameLst>
                                          <p:attrName>ppt_y</p:attrName>
                                        </p:attrNameLst>
                                      </p:cBhvr>
                                      <p:tavLst>
                                        <p:tav tm="0">
                                          <p:val>
                                            <p:strVal val="#ppt_y-#ppt_h/2"/>
                                          </p:val>
                                        </p:tav>
                                        <p:tav tm="100000">
                                          <p:val>
                                            <p:strVal val="#ppt_y"/>
                                          </p:val>
                                        </p:tav>
                                      </p:tavLst>
                                    </p:anim>
                                    <p:anim calcmode="lin" valueType="num">
                                      <p:cBhvr>
                                        <p:cTn id="37" dur="500" fill="hold"/>
                                        <p:tgtEl>
                                          <p:spTgt spid="339975"/>
                                        </p:tgtEl>
                                        <p:attrNameLst>
                                          <p:attrName>ppt_w</p:attrName>
                                        </p:attrNameLst>
                                      </p:cBhvr>
                                      <p:tavLst>
                                        <p:tav tm="0">
                                          <p:val>
                                            <p:strVal val="#ppt_w"/>
                                          </p:val>
                                        </p:tav>
                                        <p:tav tm="100000">
                                          <p:val>
                                            <p:strVal val="#ppt_w"/>
                                          </p:val>
                                        </p:tav>
                                      </p:tavLst>
                                    </p:anim>
                                    <p:anim calcmode="lin" valueType="num">
                                      <p:cBhvr>
                                        <p:cTn id="38" dur="500" fill="hold"/>
                                        <p:tgtEl>
                                          <p:spTgt spid="339975"/>
                                        </p:tgtEl>
                                        <p:attrNameLst>
                                          <p:attrName>ppt_h</p:attrName>
                                        </p:attrNameLst>
                                      </p:cBhvr>
                                      <p:tavLst>
                                        <p:tav tm="0">
                                          <p:val>
                                            <p:fltVal val="0.00000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339980"/>
                                        </p:tgtEl>
                                        <p:attrNameLst>
                                          <p:attrName>style.visibility</p:attrName>
                                        </p:attrNameLst>
                                      </p:cBhvr>
                                      <p:to>
                                        <p:strVal val="visible"/>
                                      </p:to>
                                    </p:set>
                                    <p:animEffect transition="in" filter="dissolve">
                                      <p:cBhvr>
                                        <p:cTn id="43" dur="500"/>
                                        <p:tgtEl>
                                          <p:spTgt spid="339980"/>
                                        </p:tgtEl>
                                      </p:cBhvr>
                                    </p:animEffect>
                                  </p:childTnLst>
                                  <p:subTnLst>
                                    <p:set>
                                      <p:cBhvr override="childStyle">
                                        <p:cTn dur="1" fill="hold" display="0" masterRel="nextClick" afterEffect="1"/>
                                        <p:tgtEl>
                                          <p:spTgt spid="339980"/>
                                        </p:tgtEl>
                                        <p:attrNameLst>
                                          <p:attrName>style.visibility</p:attrName>
                                        </p:attrNameLst>
                                      </p:cBhvr>
                                      <p:to>
                                        <p:strVal val="hidden"/>
                                      </p:to>
                                    </p:set>
                                  </p:sub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499"/>
                                          </p:stCondLst>
                                        </p:cTn>
                                        <p:tgtEl>
                                          <p:spTgt spid="339976"/>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7" presetClass="entr" presetSubtype="1" fill="hold" nodeType="clickEffect">
                                  <p:stCondLst>
                                    <p:cond delay="0"/>
                                  </p:stCondLst>
                                  <p:childTnLst>
                                    <p:set>
                                      <p:cBhvr>
                                        <p:cTn id="51" dur="1" fill="hold">
                                          <p:stCondLst>
                                            <p:cond delay="0"/>
                                          </p:stCondLst>
                                        </p:cTn>
                                        <p:tgtEl>
                                          <p:spTgt spid="339977"/>
                                        </p:tgtEl>
                                        <p:attrNameLst>
                                          <p:attrName>style.visibility</p:attrName>
                                        </p:attrNameLst>
                                      </p:cBhvr>
                                      <p:to>
                                        <p:strVal val="visible"/>
                                      </p:to>
                                    </p:set>
                                    <p:anim calcmode="lin" valueType="num">
                                      <p:cBhvr>
                                        <p:cTn id="52" dur="500" fill="hold"/>
                                        <p:tgtEl>
                                          <p:spTgt spid="339977"/>
                                        </p:tgtEl>
                                        <p:attrNameLst>
                                          <p:attrName>ppt_x</p:attrName>
                                        </p:attrNameLst>
                                      </p:cBhvr>
                                      <p:tavLst>
                                        <p:tav tm="0">
                                          <p:val>
                                            <p:strVal val="#ppt_x"/>
                                          </p:val>
                                        </p:tav>
                                        <p:tav tm="100000">
                                          <p:val>
                                            <p:strVal val="#ppt_x"/>
                                          </p:val>
                                        </p:tav>
                                      </p:tavLst>
                                    </p:anim>
                                    <p:anim calcmode="lin" valueType="num">
                                      <p:cBhvr>
                                        <p:cTn id="53" dur="500" fill="hold"/>
                                        <p:tgtEl>
                                          <p:spTgt spid="339977"/>
                                        </p:tgtEl>
                                        <p:attrNameLst>
                                          <p:attrName>ppt_y</p:attrName>
                                        </p:attrNameLst>
                                      </p:cBhvr>
                                      <p:tavLst>
                                        <p:tav tm="0">
                                          <p:val>
                                            <p:strVal val="#ppt_y-#ppt_h/2"/>
                                          </p:val>
                                        </p:tav>
                                        <p:tav tm="100000">
                                          <p:val>
                                            <p:strVal val="#ppt_y"/>
                                          </p:val>
                                        </p:tav>
                                      </p:tavLst>
                                    </p:anim>
                                    <p:anim calcmode="lin" valueType="num">
                                      <p:cBhvr>
                                        <p:cTn id="54" dur="500" fill="hold"/>
                                        <p:tgtEl>
                                          <p:spTgt spid="339977"/>
                                        </p:tgtEl>
                                        <p:attrNameLst>
                                          <p:attrName>ppt_w</p:attrName>
                                        </p:attrNameLst>
                                      </p:cBhvr>
                                      <p:tavLst>
                                        <p:tav tm="0">
                                          <p:val>
                                            <p:strVal val="#ppt_w"/>
                                          </p:val>
                                        </p:tav>
                                        <p:tav tm="100000">
                                          <p:val>
                                            <p:strVal val="#ppt_w"/>
                                          </p:val>
                                        </p:tav>
                                      </p:tavLst>
                                    </p:anim>
                                    <p:anim calcmode="lin" valueType="num">
                                      <p:cBhvr>
                                        <p:cTn id="55" dur="500" fill="hold"/>
                                        <p:tgtEl>
                                          <p:spTgt spid="339977"/>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974" grpId="0" animBg="1"/>
      <p:bldP spid="339976" grpId="0"/>
      <p:bldP spid="339978" grpId="0"/>
      <p:bldP spid="339979" grpId="0" animBg="1"/>
      <p:bldP spid="339980"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02"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sp>
        <p:nvSpPr>
          <p:cNvPr id="256003" name="Rectangle 2"/>
          <p:cNvSpPr>
            <a:spLocks noGrp="1" noRot="1"/>
          </p:cNvSpPr>
          <p:nvPr>
            <p:ph type="title" idx="4294967295"/>
          </p:nvPr>
        </p:nvSpPr>
        <p:spPr>
          <a:xfrm>
            <a:off x="76200" y="106363"/>
            <a:ext cx="7162800" cy="579437"/>
          </a:xfrm>
          <a:ln/>
        </p:spPr>
        <p:txBody>
          <a:bodyPr vert="horz" wrap="square" lIns="91440" tIns="45720" rIns="91440" bIns="45720" anchor="ctr" anchorCtr="0"/>
          <a:p>
            <a:pPr eaLnBrk="1" hangingPunct="1"/>
            <a:r>
              <a:rPr lang="en-US" altLang="zh-CN" sz="3600" b="1" dirty="0">
                <a:latin typeface="Times New Roman" panose="02020603050405020304" pitchFamily="18" charset="0"/>
              </a:rPr>
              <a:t>3</a:t>
            </a:r>
            <a:r>
              <a:rPr lang="en-US" altLang="zh-CN" sz="3200" b="1" dirty="0">
                <a:solidFill>
                  <a:schemeClr val="tx1"/>
                </a:solidFill>
                <a:latin typeface="Times New Roman" panose="02020603050405020304" pitchFamily="18" charset="0"/>
              </a:rPr>
              <a:t>.</a:t>
            </a:r>
            <a:r>
              <a:rPr lang="en-US" altLang="zh-CN" sz="3600" b="1" i="1" dirty="0">
                <a:latin typeface="Times New Roman" panose="02020603050405020304" pitchFamily="18" charset="0"/>
              </a:rPr>
              <a:t> n</a:t>
            </a:r>
            <a:r>
              <a:rPr lang="en-US" altLang="zh-CN" sz="3600" b="1" dirty="0">
                <a:latin typeface="Times New Roman" panose="02020603050405020304" pitchFamily="18" charset="0"/>
              </a:rPr>
              <a:t>(</a:t>
            </a:r>
            <a:r>
              <a:rPr lang="en-US" altLang="zh-CN" sz="3600" b="1" i="1" dirty="0">
                <a:latin typeface="Times New Roman" panose="02020603050405020304" pitchFamily="18" charset="0"/>
              </a:rPr>
              <a:t>t</a:t>
            </a:r>
            <a:r>
              <a:rPr lang="en-US" altLang="zh-CN" sz="3600" b="1" dirty="0">
                <a:latin typeface="Times New Roman" panose="02020603050405020304" pitchFamily="18" charset="0"/>
              </a:rPr>
              <a:t>)</a:t>
            </a:r>
            <a:r>
              <a:rPr lang="zh-CN" altLang="en-US" sz="3600" b="1" dirty="0">
                <a:latin typeface="Times New Roman" panose="02020603050405020304" pitchFamily="18" charset="0"/>
              </a:rPr>
              <a:t>作用下系统的闭环传递函数</a:t>
            </a:r>
            <a:endParaRPr lang="zh-CN" altLang="en-US" sz="3600" b="1" dirty="0">
              <a:latin typeface="Times New Roman" panose="02020603050405020304" pitchFamily="18" charset="0"/>
            </a:endParaRPr>
          </a:p>
        </p:txBody>
      </p:sp>
      <p:pic>
        <p:nvPicPr>
          <p:cNvPr id="256004" name="Picture 3" descr="2-56"/>
          <p:cNvPicPr>
            <a:picLocks noChangeAspect="1"/>
          </p:cNvPicPr>
          <p:nvPr/>
        </p:nvPicPr>
        <p:blipFill>
          <a:blip r:embed="rId1"/>
          <a:stretch>
            <a:fillRect/>
          </a:stretch>
        </p:blipFill>
        <p:spPr>
          <a:xfrm>
            <a:off x="0" y="839788"/>
            <a:ext cx="4572000" cy="1827212"/>
          </a:xfrm>
          <a:prstGeom prst="rect">
            <a:avLst/>
          </a:prstGeom>
          <a:noFill/>
          <a:ln w="9525">
            <a:noFill/>
          </a:ln>
        </p:spPr>
      </p:pic>
      <p:sp>
        <p:nvSpPr>
          <p:cNvPr id="340997" name="Text Box 5"/>
          <p:cNvSpPr txBox="1"/>
          <p:nvPr/>
        </p:nvSpPr>
        <p:spPr>
          <a:xfrm>
            <a:off x="228600" y="4906963"/>
            <a:ext cx="5064125"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宋体" panose="02010600030101010101" pitchFamily="2" charset="-122"/>
              </a:rPr>
              <a:t>输出函数的拉氏变换式 ：</a:t>
            </a:r>
            <a:endParaRPr lang="zh-CN" altLang="en-US" b="1" dirty="0">
              <a:latin typeface="宋体" panose="02010600030101010101" pitchFamily="2" charset="-122"/>
            </a:endParaRPr>
          </a:p>
        </p:txBody>
      </p:sp>
      <p:sp>
        <p:nvSpPr>
          <p:cNvPr id="340998" name="Text Box 7"/>
          <p:cNvSpPr txBox="1"/>
          <p:nvPr/>
        </p:nvSpPr>
        <p:spPr>
          <a:xfrm>
            <a:off x="152400" y="2925763"/>
            <a:ext cx="3987800"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rPr>
              <a:t>求出闭环传递函数：</a:t>
            </a:r>
            <a:endParaRPr lang="zh-CN" altLang="en-US" b="1" dirty="0">
              <a:latin typeface="Times New Roman" panose="02020603050405020304" pitchFamily="18" charset="0"/>
            </a:endParaRPr>
          </a:p>
        </p:txBody>
      </p:sp>
      <p:graphicFrame>
        <p:nvGraphicFramePr>
          <p:cNvPr id="340999" name="Object 9"/>
          <p:cNvGraphicFramePr>
            <a:graphicFrameLocks noChangeAspect="1"/>
          </p:cNvGraphicFramePr>
          <p:nvPr/>
        </p:nvGraphicFramePr>
        <p:xfrm>
          <a:off x="4572000" y="1003300"/>
          <a:ext cx="4572000" cy="1651000"/>
        </p:xfrm>
        <a:graphic>
          <a:graphicData uri="http://schemas.openxmlformats.org/presentationml/2006/ole">
            <mc:AlternateContent xmlns:mc="http://schemas.openxmlformats.org/markup-compatibility/2006">
              <mc:Choice xmlns:v="urn:schemas-microsoft-com:vml" Requires="v">
                <p:oleObj spid="_x0000_s3560" name="" r:id="rId2" imgW="2028825" imgH="733425" progId="Paint.Picture">
                  <p:embed/>
                </p:oleObj>
              </mc:Choice>
              <mc:Fallback>
                <p:oleObj name="" r:id="rId2" imgW="2028825" imgH="733425" progId="Paint.Picture">
                  <p:embed/>
                  <p:pic>
                    <p:nvPicPr>
                      <p:cNvPr id="0" name="图片 3559"/>
                      <p:cNvPicPr/>
                      <p:nvPr/>
                    </p:nvPicPr>
                    <p:blipFill>
                      <a:blip r:embed="rId3"/>
                      <a:stretch>
                        <a:fillRect/>
                      </a:stretch>
                    </p:blipFill>
                    <p:spPr>
                      <a:xfrm>
                        <a:off x="4572000" y="1003300"/>
                        <a:ext cx="4572000" cy="1651000"/>
                      </a:xfrm>
                      <a:prstGeom prst="rect">
                        <a:avLst/>
                      </a:prstGeom>
                      <a:noFill/>
                      <a:ln w="38100">
                        <a:noFill/>
                        <a:miter/>
                      </a:ln>
                    </p:spPr>
                  </p:pic>
                </p:oleObj>
              </mc:Fallback>
            </mc:AlternateContent>
          </a:graphicData>
        </a:graphic>
      </p:graphicFrame>
      <p:graphicFrame>
        <p:nvGraphicFramePr>
          <p:cNvPr id="341000" name="Object 8"/>
          <p:cNvGraphicFramePr>
            <a:graphicFrameLocks noChangeAspect="1"/>
          </p:cNvGraphicFramePr>
          <p:nvPr/>
        </p:nvGraphicFramePr>
        <p:xfrm>
          <a:off x="701675" y="3670300"/>
          <a:ext cx="6983413" cy="1322388"/>
        </p:xfrm>
        <a:graphic>
          <a:graphicData uri="http://schemas.openxmlformats.org/presentationml/2006/ole">
            <mc:AlternateContent xmlns:mc="http://schemas.openxmlformats.org/markup-compatibility/2006">
              <mc:Choice xmlns:v="urn:schemas-microsoft-com:vml" Requires="v">
                <p:oleObj spid="_x0000_s3561" name="" r:id="rId4" imgW="2298700" imgH="431800" progId="Equation.DSMT4">
                  <p:embed/>
                </p:oleObj>
              </mc:Choice>
              <mc:Fallback>
                <p:oleObj name="" r:id="rId4" imgW="2298700" imgH="431800" progId="Equation.DSMT4">
                  <p:embed/>
                  <p:pic>
                    <p:nvPicPr>
                      <p:cNvPr id="0" name="图片 3560"/>
                      <p:cNvPicPr/>
                      <p:nvPr/>
                    </p:nvPicPr>
                    <p:blipFill>
                      <a:blip r:embed="rId5"/>
                      <a:stretch>
                        <a:fillRect/>
                      </a:stretch>
                    </p:blipFill>
                    <p:spPr>
                      <a:xfrm>
                        <a:off x="701675" y="3670300"/>
                        <a:ext cx="6983413" cy="1322388"/>
                      </a:xfrm>
                      <a:prstGeom prst="rect">
                        <a:avLst/>
                      </a:prstGeom>
                      <a:noFill/>
                      <a:ln w="38100">
                        <a:noFill/>
                        <a:miter/>
                      </a:ln>
                    </p:spPr>
                  </p:pic>
                </p:oleObj>
              </mc:Fallback>
            </mc:AlternateContent>
          </a:graphicData>
        </a:graphic>
      </p:graphicFrame>
      <p:graphicFrame>
        <p:nvGraphicFramePr>
          <p:cNvPr id="341001" name="Object 9"/>
          <p:cNvGraphicFramePr>
            <a:graphicFrameLocks noChangeAspect="1"/>
          </p:cNvGraphicFramePr>
          <p:nvPr/>
        </p:nvGraphicFramePr>
        <p:xfrm>
          <a:off x="604838" y="5407025"/>
          <a:ext cx="8391525" cy="1260475"/>
        </p:xfrm>
        <a:graphic>
          <a:graphicData uri="http://schemas.openxmlformats.org/presentationml/2006/ole">
            <mc:AlternateContent xmlns:mc="http://schemas.openxmlformats.org/markup-compatibility/2006">
              <mc:Choice xmlns:v="urn:schemas-microsoft-com:vml" Requires="v">
                <p:oleObj spid="_x0000_s3562" name="" r:id="rId6" imgW="2895600" imgH="431800" progId="Equation.DSMT4">
                  <p:embed/>
                </p:oleObj>
              </mc:Choice>
              <mc:Fallback>
                <p:oleObj name="" r:id="rId6" imgW="2895600" imgH="431800" progId="Equation.DSMT4">
                  <p:embed/>
                  <p:pic>
                    <p:nvPicPr>
                      <p:cNvPr id="0" name="图片 3561"/>
                      <p:cNvPicPr/>
                      <p:nvPr/>
                    </p:nvPicPr>
                    <p:blipFill>
                      <a:blip r:embed="rId7"/>
                      <a:stretch>
                        <a:fillRect/>
                      </a:stretch>
                    </p:blipFill>
                    <p:spPr>
                      <a:xfrm>
                        <a:off x="604838" y="5407025"/>
                        <a:ext cx="8391525" cy="1260475"/>
                      </a:xfrm>
                      <a:prstGeom prst="rect">
                        <a:avLst/>
                      </a:prstGeom>
                      <a:noFill/>
                      <a:ln w="38100">
                        <a:noFill/>
                        <a:miter/>
                      </a:ln>
                    </p:spPr>
                  </p:pic>
                </p:oleObj>
              </mc:Fallback>
            </mc:AlternateContent>
          </a:graphicData>
        </a:graphic>
      </p:graphicFrame>
      <p:sp>
        <p:nvSpPr>
          <p:cNvPr id="341002" name="AutoShape 4"/>
          <p:cNvSpPr/>
          <p:nvPr/>
        </p:nvSpPr>
        <p:spPr>
          <a:xfrm>
            <a:off x="4267200" y="1600200"/>
            <a:ext cx="457200" cy="304800"/>
          </a:xfrm>
          <a:prstGeom prst="rightArrow">
            <a:avLst>
              <a:gd name="adj1" fmla="val 50000"/>
              <a:gd name="adj2" fmla="val 37500"/>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sp>
        <p:nvSpPr>
          <p:cNvPr id="341003" name="AutoShape 8"/>
          <p:cNvSpPr/>
          <p:nvPr/>
        </p:nvSpPr>
        <p:spPr>
          <a:xfrm>
            <a:off x="3429000" y="2667000"/>
            <a:ext cx="4814888" cy="609600"/>
          </a:xfrm>
          <a:prstGeom prst="wedgeRoundRectCallout">
            <a:avLst>
              <a:gd name="adj1" fmla="val -28338"/>
              <a:gd name="adj2" fmla="val -180991"/>
              <a:gd name="adj3" fmla="val 16667"/>
            </a:avLst>
          </a:prstGeom>
          <a:solidFill>
            <a:srgbClr val="CCFFFF"/>
          </a:solidFill>
          <a:ln w="9525" cap="flat" cmpd="sng">
            <a:solidFill>
              <a:srgbClr val="C0C0C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 typeface="Arial" panose="020B0604020202020204" pitchFamily="34" charset="0"/>
              <a:buNone/>
            </a:pPr>
            <a:r>
              <a:rPr lang="zh-CN" altLang="en-US" b="1" dirty="0">
                <a:latin typeface="Times New Roman" panose="02020603050405020304" pitchFamily="18" charset="0"/>
              </a:rPr>
              <a:t>令</a:t>
            </a:r>
            <a:r>
              <a:rPr lang="en-US" altLang="zh-CN" b="1" i="1" dirty="0">
                <a:latin typeface="Times New Roman" panose="02020603050405020304" pitchFamily="18" charset="0"/>
              </a:rPr>
              <a:t>r</a:t>
            </a:r>
            <a:r>
              <a:rPr lang="en-US" altLang="zh-CN" b="1" dirty="0">
                <a:latin typeface="Times New Roman" panose="02020603050405020304" pitchFamily="18" charset="0"/>
              </a:rPr>
              <a:t>(</a:t>
            </a:r>
            <a:r>
              <a:rPr lang="en-US" altLang="zh-CN" b="1" i="1" dirty="0">
                <a:latin typeface="Times New Roman" panose="02020603050405020304" pitchFamily="18" charset="0"/>
              </a:rPr>
              <a:t>t</a:t>
            </a:r>
            <a:r>
              <a:rPr lang="en-US" altLang="zh-CN" b="1" dirty="0">
                <a:latin typeface="Times New Roman" panose="02020603050405020304" pitchFamily="18" charset="0"/>
              </a:rPr>
              <a:t>)=0</a:t>
            </a:r>
            <a:r>
              <a:rPr lang="zh-CN" altLang="en-US" b="1" dirty="0">
                <a:latin typeface="Times New Roman" panose="02020603050405020304" pitchFamily="18" charset="0"/>
              </a:rPr>
              <a:t>，结构图变为：</a:t>
            </a:r>
            <a:endParaRPr lang="zh-CN" altLang="en-US" b="1" dirty="0">
              <a:latin typeface="Times New Roman" panose="02020603050405020304" pitchFamily="18" charset="0"/>
            </a:endParaRPr>
          </a:p>
        </p:txBody>
      </p:sp>
      <p:sp>
        <p:nvSpPr>
          <p:cNvPr id="341004" name="AutoShape 14"/>
          <p:cNvSpPr/>
          <p:nvPr/>
        </p:nvSpPr>
        <p:spPr>
          <a:xfrm>
            <a:off x="990600" y="5334000"/>
            <a:ext cx="4114800" cy="1143000"/>
          </a:xfrm>
          <a:prstGeom prst="wedgeRoundRectCallout">
            <a:avLst>
              <a:gd name="adj1" fmla="val -9569"/>
              <a:gd name="adj2" fmla="val -120278"/>
              <a:gd name="adj3" fmla="val 16667"/>
            </a:avLst>
          </a:prstGeom>
          <a:solidFill>
            <a:srgbClr val="CCFFFF"/>
          </a:solidFill>
          <a:ln w="38100" cap="flat" cmpd="sng">
            <a:solidFill>
              <a:srgbClr val="C0C0C0"/>
            </a:solidFill>
            <a:prstDash val="solid"/>
            <a:miter/>
            <a:headEnd type="none" w="med" len="med"/>
            <a:tailEnd type="none" w="med" len="med"/>
          </a:ln>
        </p:spPr>
        <p:txBody>
          <a:bodyPr anchor="b" anchorCtr="0"/>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ctr" eaLnBrk="1" hangingPunct="1">
              <a:spcBef>
                <a:spcPct val="0"/>
              </a:spcBef>
              <a:buClrTx/>
              <a:buSzTx/>
              <a:buFont typeface="Arial" panose="020B0604020202020204" pitchFamily="34" charset="0"/>
              <a:buNone/>
            </a:pPr>
            <a:r>
              <a:rPr lang="zh-CN" altLang="en-US" b="1" dirty="0">
                <a:latin typeface="宋体" panose="02010600030101010101" pitchFamily="2" charset="-122"/>
              </a:rPr>
              <a:t>干扰</a:t>
            </a:r>
            <a:r>
              <a:rPr lang="en-US" altLang="zh-CN" b="1" i="1" dirty="0">
                <a:latin typeface="Times New Roman" panose="02020603050405020304" pitchFamily="18" charset="0"/>
              </a:rPr>
              <a:t>n</a:t>
            </a:r>
            <a:r>
              <a:rPr lang="en-US" altLang="zh-CN" b="1" dirty="0">
                <a:latin typeface="Times New Roman" panose="02020603050405020304" pitchFamily="18" charset="0"/>
              </a:rPr>
              <a:t>(</a:t>
            </a:r>
            <a:r>
              <a:rPr lang="en-US" altLang="zh-CN" b="1" i="1" dirty="0">
                <a:latin typeface="Times New Roman" panose="02020603050405020304" pitchFamily="18" charset="0"/>
              </a:rPr>
              <a:t>t</a:t>
            </a:r>
            <a:r>
              <a:rPr lang="en-US" altLang="zh-CN" b="1" dirty="0">
                <a:latin typeface="Times New Roman" panose="02020603050405020304" pitchFamily="18" charset="0"/>
              </a:rPr>
              <a:t>)</a:t>
            </a:r>
            <a:r>
              <a:rPr lang="zh-CN" altLang="en-US" b="1" dirty="0">
                <a:latin typeface="宋体" panose="02010600030101010101" pitchFamily="2" charset="-122"/>
              </a:rPr>
              <a:t>作用下系统的闭环传递函数。</a:t>
            </a:r>
            <a:endParaRPr lang="zh-CN" altLang="en-US" b="1" dirty="0">
              <a:latin typeface="宋体" panose="02010600030101010101" pitchFamily="2" charset="-122"/>
            </a:endParaRPr>
          </a:p>
        </p:txBody>
      </p:sp>
      <p:sp>
        <p:nvSpPr>
          <p:cNvPr id="256013" name="灯片编号占位符 1"/>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dirty="0">
                <a:solidFill>
                  <a:srgbClr val="002699"/>
                </a:solidFill>
              </a:rPr>
            </a:fld>
            <a:endParaRPr lang="en-US" altLang="zh-CN" sz="1400" dirty="0">
              <a:solidFill>
                <a:srgbClr val="002699"/>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341002"/>
                                        </p:tgtEl>
                                        <p:attrNameLst>
                                          <p:attrName>style.visibility</p:attrName>
                                        </p:attrNameLst>
                                      </p:cBhvr>
                                      <p:to>
                                        <p:strVal val="visible"/>
                                      </p:to>
                                    </p:set>
                                    <p:anim calcmode="lin" valueType="num">
                                      <p:cBhvr>
                                        <p:cTn id="7" dur="500" fill="hold"/>
                                        <p:tgtEl>
                                          <p:spTgt spid="341002"/>
                                        </p:tgtEl>
                                        <p:attrNameLst>
                                          <p:attrName>ppt_x</p:attrName>
                                        </p:attrNameLst>
                                      </p:cBhvr>
                                      <p:tavLst>
                                        <p:tav tm="0">
                                          <p:val>
                                            <p:strVal val="#ppt_x-#ppt_w/2"/>
                                          </p:val>
                                        </p:tav>
                                        <p:tav tm="100000">
                                          <p:val>
                                            <p:strVal val="#ppt_x"/>
                                          </p:val>
                                        </p:tav>
                                      </p:tavLst>
                                    </p:anim>
                                    <p:anim calcmode="lin" valueType="num">
                                      <p:cBhvr>
                                        <p:cTn id="8" dur="500" fill="hold"/>
                                        <p:tgtEl>
                                          <p:spTgt spid="341002"/>
                                        </p:tgtEl>
                                        <p:attrNameLst>
                                          <p:attrName>ppt_y</p:attrName>
                                        </p:attrNameLst>
                                      </p:cBhvr>
                                      <p:tavLst>
                                        <p:tav tm="0">
                                          <p:val>
                                            <p:strVal val="#ppt_y"/>
                                          </p:val>
                                        </p:tav>
                                        <p:tav tm="100000">
                                          <p:val>
                                            <p:strVal val="#ppt_y"/>
                                          </p:val>
                                        </p:tav>
                                      </p:tavLst>
                                    </p:anim>
                                    <p:anim calcmode="lin" valueType="num">
                                      <p:cBhvr>
                                        <p:cTn id="9" dur="500" fill="hold"/>
                                        <p:tgtEl>
                                          <p:spTgt spid="341002"/>
                                        </p:tgtEl>
                                        <p:attrNameLst>
                                          <p:attrName>ppt_w</p:attrName>
                                        </p:attrNameLst>
                                      </p:cBhvr>
                                      <p:tavLst>
                                        <p:tav tm="0">
                                          <p:val>
                                            <p:fltVal val="0.000000"/>
                                          </p:val>
                                        </p:tav>
                                        <p:tav tm="100000">
                                          <p:val>
                                            <p:strVal val="#ppt_w"/>
                                          </p:val>
                                        </p:tav>
                                      </p:tavLst>
                                    </p:anim>
                                    <p:anim calcmode="lin" valueType="num">
                                      <p:cBhvr>
                                        <p:cTn id="10" dur="500" fill="hold"/>
                                        <p:tgtEl>
                                          <p:spTgt spid="341002"/>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4" fill="hold" grpId="0" nodeType="clickEffect">
                                  <p:stCondLst>
                                    <p:cond delay="0"/>
                                  </p:stCondLst>
                                  <p:childTnLst>
                                    <p:set>
                                      <p:cBhvr>
                                        <p:cTn id="14" dur="1" fill="hold">
                                          <p:stCondLst>
                                            <p:cond delay="0"/>
                                          </p:stCondLst>
                                        </p:cTn>
                                        <p:tgtEl>
                                          <p:spTgt spid="341003"/>
                                        </p:tgtEl>
                                        <p:attrNameLst>
                                          <p:attrName>style.visibility</p:attrName>
                                        </p:attrNameLst>
                                      </p:cBhvr>
                                      <p:to>
                                        <p:strVal val="visible"/>
                                      </p:to>
                                    </p:set>
                                    <p:anim calcmode="lin" valueType="num">
                                      <p:cBhvr>
                                        <p:cTn id="15" dur="500" fill="hold"/>
                                        <p:tgtEl>
                                          <p:spTgt spid="341003"/>
                                        </p:tgtEl>
                                        <p:attrNameLst>
                                          <p:attrName>ppt_x</p:attrName>
                                        </p:attrNameLst>
                                      </p:cBhvr>
                                      <p:tavLst>
                                        <p:tav tm="0">
                                          <p:val>
                                            <p:strVal val="#ppt_x"/>
                                          </p:val>
                                        </p:tav>
                                        <p:tav tm="100000">
                                          <p:val>
                                            <p:strVal val="#ppt_x"/>
                                          </p:val>
                                        </p:tav>
                                      </p:tavLst>
                                    </p:anim>
                                    <p:anim calcmode="lin" valueType="num">
                                      <p:cBhvr>
                                        <p:cTn id="16" dur="500" fill="hold"/>
                                        <p:tgtEl>
                                          <p:spTgt spid="341003"/>
                                        </p:tgtEl>
                                        <p:attrNameLst>
                                          <p:attrName>ppt_y</p:attrName>
                                        </p:attrNameLst>
                                      </p:cBhvr>
                                      <p:tavLst>
                                        <p:tav tm="0">
                                          <p:val>
                                            <p:strVal val="#ppt_y+#ppt_h/2"/>
                                          </p:val>
                                        </p:tav>
                                        <p:tav tm="100000">
                                          <p:val>
                                            <p:strVal val="#ppt_y"/>
                                          </p:val>
                                        </p:tav>
                                      </p:tavLst>
                                    </p:anim>
                                    <p:anim calcmode="lin" valueType="num">
                                      <p:cBhvr>
                                        <p:cTn id="17" dur="500" fill="hold"/>
                                        <p:tgtEl>
                                          <p:spTgt spid="341003"/>
                                        </p:tgtEl>
                                        <p:attrNameLst>
                                          <p:attrName>ppt_w</p:attrName>
                                        </p:attrNameLst>
                                      </p:cBhvr>
                                      <p:tavLst>
                                        <p:tav tm="0">
                                          <p:val>
                                            <p:strVal val="#ppt_w"/>
                                          </p:val>
                                        </p:tav>
                                        <p:tav tm="100000">
                                          <p:val>
                                            <p:strVal val="#ppt_w"/>
                                          </p:val>
                                        </p:tav>
                                      </p:tavLst>
                                    </p:anim>
                                    <p:anim calcmode="lin" valueType="num">
                                      <p:cBhvr>
                                        <p:cTn id="18" dur="500" fill="hold"/>
                                        <p:tgtEl>
                                          <p:spTgt spid="341003"/>
                                        </p:tgtEl>
                                        <p:attrNameLst>
                                          <p:attrName>ppt_h</p:attrName>
                                        </p:attrNameLst>
                                      </p:cBhvr>
                                      <p:tavLst>
                                        <p:tav tm="0">
                                          <p:val>
                                            <p:fltVal val="0.000000"/>
                                          </p:val>
                                        </p:tav>
                                        <p:tav tm="100000">
                                          <p:val>
                                            <p:strVal val="#ppt_h"/>
                                          </p:val>
                                        </p:tav>
                                      </p:tavLst>
                                    </p:anim>
                                  </p:childTnLst>
                                  <p:subTnLst>
                                    <p:set>
                                      <p:cBhvr override="childStyle">
                                        <p:cTn dur="1" fill="hold" display="0" masterRel="nextClick" afterEffect="1"/>
                                        <p:tgtEl>
                                          <p:spTgt spid="341003"/>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7" presetClass="entr" presetSubtype="1" fill="hold" nodeType="clickEffect">
                                  <p:stCondLst>
                                    <p:cond delay="0"/>
                                  </p:stCondLst>
                                  <p:childTnLst>
                                    <p:set>
                                      <p:cBhvr>
                                        <p:cTn id="22" dur="1" fill="hold">
                                          <p:stCondLst>
                                            <p:cond delay="0"/>
                                          </p:stCondLst>
                                        </p:cTn>
                                        <p:tgtEl>
                                          <p:spTgt spid="340999"/>
                                        </p:tgtEl>
                                        <p:attrNameLst>
                                          <p:attrName>style.visibility</p:attrName>
                                        </p:attrNameLst>
                                      </p:cBhvr>
                                      <p:to>
                                        <p:strVal val="visible"/>
                                      </p:to>
                                    </p:set>
                                    <p:anim calcmode="lin" valueType="num">
                                      <p:cBhvr>
                                        <p:cTn id="23" dur="500" fill="hold"/>
                                        <p:tgtEl>
                                          <p:spTgt spid="340999"/>
                                        </p:tgtEl>
                                        <p:attrNameLst>
                                          <p:attrName>ppt_x</p:attrName>
                                        </p:attrNameLst>
                                      </p:cBhvr>
                                      <p:tavLst>
                                        <p:tav tm="0">
                                          <p:val>
                                            <p:strVal val="#ppt_x"/>
                                          </p:val>
                                        </p:tav>
                                        <p:tav tm="100000">
                                          <p:val>
                                            <p:strVal val="#ppt_x"/>
                                          </p:val>
                                        </p:tav>
                                      </p:tavLst>
                                    </p:anim>
                                    <p:anim calcmode="lin" valueType="num">
                                      <p:cBhvr>
                                        <p:cTn id="24" dur="500" fill="hold"/>
                                        <p:tgtEl>
                                          <p:spTgt spid="340999"/>
                                        </p:tgtEl>
                                        <p:attrNameLst>
                                          <p:attrName>ppt_y</p:attrName>
                                        </p:attrNameLst>
                                      </p:cBhvr>
                                      <p:tavLst>
                                        <p:tav tm="0">
                                          <p:val>
                                            <p:strVal val="#ppt_y-#ppt_h/2"/>
                                          </p:val>
                                        </p:tav>
                                        <p:tav tm="100000">
                                          <p:val>
                                            <p:strVal val="#ppt_y"/>
                                          </p:val>
                                        </p:tav>
                                      </p:tavLst>
                                    </p:anim>
                                    <p:anim calcmode="lin" valueType="num">
                                      <p:cBhvr>
                                        <p:cTn id="25" dur="500" fill="hold"/>
                                        <p:tgtEl>
                                          <p:spTgt spid="340999"/>
                                        </p:tgtEl>
                                        <p:attrNameLst>
                                          <p:attrName>ppt_w</p:attrName>
                                        </p:attrNameLst>
                                      </p:cBhvr>
                                      <p:tavLst>
                                        <p:tav tm="0">
                                          <p:val>
                                            <p:strVal val="#ppt_w"/>
                                          </p:val>
                                        </p:tav>
                                        <p:tav tm="100000">
                                          <p:val>
                                            <p:strVal val="#ppt_w"/>
                                          </p:val>
                                        </p:tav>
                                      </p:tavLst>
                                    </p:anim>
                                    <p:anim calcmode="lin" valueType="num">
                                      <p:cBhvr>
                                        <p:cTn id="26" dur="500" fill="hold"/>
                                        <p:tgtEl>
                                          <p:spTgt spid="340999"/>
                                        </p:tgtEl>
                                        <p:attrNameLst>
                                          <p:attrName>ppt_h</p:attrName>
                                        </p:attrNameLst>
                                      </p:cBhvr>
                                      <p:tavLst>
                                        <p:tav tm="0">
                                          <p:val>
                                            <p:fltVal val="0.00000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4099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7" presetClass="entr" presetSubtype="1" fill="hold" nodeType="clickEffect">
                                  <p:stCondLst>
                                    <p:cond delay="0"/>
                                  </p:stCondLst>
                                  <p:childTnLst>
                                    <p:set>
                                      <p:cBhvr>
                                        <p:cTn id="34" dur="1" fill="hold">
                                          <p:stCondLst>
                                            <p:cond delay="0"/>
                                          </p:stCondLst>
                                        </p:cTn>
                                        <p:tgtEl>
                                          <p:spTgt spid="341000"/>
                                        </p:tgtEl>
                                        <p:attrNameLst>
                                          <p:attrName>style.visibility</p:attrName>
                                        </p:attrNameLst>
                                      </p:cBhvr>
                                      <p:to>
                                        <p:strVal val="visible"/>
                                      </p:to>
                                    </p:set>
                                    <p:anim calcmode="lin" valueType="num">
                                      <p:cBhvr>
                                        <p:cTn id="35" dur="500" fill="hold"/>
                                        <p:tgtEl>
                                          <p:spTgt spid="341000"/>
                                        </p:tgtEl>
                                        <p:attrNameLst>
                                          <p:attrName>ppt_x</p:attrName>
                                        </p:attrNameLst>
                                      </p:cBhvr>
                                      <p:tavLst>
                                        <p:tav tm="0">
                                          <p:val>
                                            <p:strVal val="#ppt_x"/>
                                          </p:val>
                                        </p:tav>
                                        <p:tav tm="100000">
                                          <p:val>
                                            <p:strVal val="#ppt_x"/>
                                          </p:val>
                                        </p:tav>
                                      </p:tavLst>
                                    </p:anim>
                                    <p:anim calcmode="lin" valueType="num">
                                      <p:cBhvr>
                                        <p:cTn id="36" dur="500" fill="hold"/>
                                        <p:tgtEl>
                                          <p:spTgt spid="341000"/>
                                        </p:tgtEl>
                                        <p:attrNameLst>
                                          <p:attrName>ppt_y</p:attrName>
                                        </p:attrNameLst>
                                      </p:cBhvr>
                                      <p:tavLst>
                                        <p:tav tm="0">
                                          <p:val>
                                            <p:strVal val="#ppt_y-#ppt_h/2"/>
                                          </p:val>
                                        </p:tav>
                                        <p:tav tm="100000">
                                          <p:val>
                                            <p:strVal val="#ppt_y"/>
                                          </p:val>
                                        </p:tav>
                                      </p:tavLst>
                                    </p:anim>
                                    <p:anim calcmode="lin" valueType="num">
                                      <p:cBhvr>
                                        <p:cTn id="37" dur="500" fill="hold"/>
                                        <p:tgtEl>
                                          <p:spTgt spid="341000"/>
                                        </p:tgtEl>
                                        <p:attrNameLst>
                                          <p:attrName>ppt_w</p:attrName>
                                        </p:attrNameLst>
                                      </p:cBhvr>
                                      <p:tavLst>
                                        <p:tav tm="0">
                                          <p:val>
                                            <p:strVal val="#ppt_w"/>
                                          </p:val>
                                        </p:tav>
                                        <p:tav tm="100000">
                                          <p:val>
                                            <p:strVal val="#ppt_w"/>
                                          </p:val>
                                        </p:tav>
                                      </p:tavLst>
                                    </p:anim>
                                    <p:anim calcmode="lin" valueType="num">
                                      <p:cBhvr>
                                        <p:cTn id="38" dur="500" fill="hold"/>
                                        <p:tgtEl>
                                          <p:spTgt spid="341000"/>
                                        </p:tgtEl>
                                        <p:attrNameLst>
                                          <p:attrName>ppt_h</p:attrName>
                                        </p:attrNameLst>
                                      </p:cBhvr>
                                      <p:tavLst>
                                        <p:tav tm="0">
                                          <p:val>
                                            <p:fltVal val="0.00000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341004"/>
                                        </p:tgtEl>
                                        <p:attrNameLst>
                                          <p:attrName>style.visibility</p:attrName>
                                        </p:attrNameLst>
                                      </p:cBhvr>
                                      <p:to>
                                        <p:strVal val="visible"/>
                                      </p:to>
                                    </p:set>
                                    <p:animEffect transition="in" filter="dissolve">
                                      <p:cBhvr>
                                        <p:cTn id="43" dur="500"/>
                                        <p:tgtEl>
                                          <p:spTgt spid="341004"/>
                                        </p:tgtEl>
                                      </p:cBhvr>
                                    </p:animEffect>
                                  </p:childTnLst>
                                  <p:subTnLst>
                                    <p:set>
                                      <p:cBhvr override="childStyle">
                                        <p:cTn dur="1" fill="hold" display="0" masterRel="nextClick" afterEffect="1"/>
                                        <p:tgtEl>
                                          <p:spTgt spid="341004"/>
                                        </p:tgtEl>
                                        <p:attrNameLst>
                                          <p:attrName>style.visibility</p:attrName>
                                        </p:attrNameLst>
                                      </p:cBhvr>
                                      <p:to>
                                        <p:strVal val="hidden"/>
                                      </p:to>
                                    </p:set>
                                  </p:sub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499"/>
                                          </p:stCondLst>
                                        </p:cTn>
                                        <p:tgtEl>
                                          <p:spTgt spid="34099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7" presetClass="entr" presetSubtype="1" fill="hold" nodeType="clickEffect">
                                  <p:stCondLst>
                                    <p:cond delay="0"/>
                                  </p:stCondLst>
                                  <p:childTnLst>
                                    <p:set>
                                      <p:cBhvr>
                                        <p:cTn id="51" dur="1" fill="hold">
                                          <p:stCondLst>
                                            <p:cond delay="0"/>
                                          </p:stCondLst>
                                        </p:cTn>
                                        <p:tgtEl>
                                          <p:spTgt spid="341001"/>
                                        </p:tgtEl>
                                        <p:attrNameLst>
                                          <p:attrName>style.visibility</p:attrName>
                                        </p:attrNameLst>
                                      </p:cBhvr>
                                      <p:to>
                                        <p:strVal val="visible"/>
                                      </p:to>
                                    </p:set>
                                    <p:anim calcmode="lin" valueType="num">
                                      <p:cBhvr>
                                        <p:cTn id="52" dur="500" fill="hold"/>
                                        <p:tgtEl>
                                          <p:spTgt spid="341001"/>
                                        </p:tgtEl>
                                        <p:attrNameLst>
                                          <p:attrName>ppt_x</p:attrName>
                                        </p:attrNameLst>
                                      </p:cBhvr>
                                      <p:tavLst>
                                        <p:tav tm="0">
                                          <p:val>
                                            <p:strVal val="#ppt_x"/>
                                          </p:val>
                                        </p:tav>
                                        <p:tav tm="100000">
                                          <p:val>
                                            <p:strVal val="#ppt_x"/>
                                          </p:val>
                                        </p:tav>
                                      </p:tavLst>
                                    </p:anim>
                                    <p:anim calcmode="lin" valueType="num">
                                      <p:cBhvr>
                                        <p:cTn id="53" dur="500" fill="hold"/>
                                        <p:tgtEl>
                                          <p:spTgt spid="341001"/>
                                        </p:tgtEl>
                                        <p:attrNameLst>
                                          <p:attrName>ppt_y</p:attrName>
                                        </p:attrNameLst>
                                      </p:cBhvr>
                                      <p:tavLst>
                                        <p:tav tm="0">
                                          <p:val>
                                            <p:strVal val="#ppt_y-#ppt_h/2"/>
                                          </p:val>
                                        </p:tav>
                                        <p:tav tm="100000">
                                          <p:val>
                                            <p:strVal val="#ppt_y"/>
                                          </p:val>
                                        </p:tav>
                                      </p:tavLst>
                                    </p:anim>
                                    <p:anim calcmode="lin" valueType="num">
                                      <p:cBhvr>
                                        <p:cTn id="54" dur="500" fill="hold"/>
                                        <p:tgtEl>
                                          <p:spTgt spid="341001"/>
                                        </p:tgtEl>
                                        <p:attrNameLst>
                                          <p:attrName>ppt_w</p:attrName>
                                        </p:attrNameLst>
                                      </p:cBhvr>
                                      <p:tavLst>
                                        <p:tav tm="0">
                                          <p:val>
                                            <p:strVal val="#ppt_w"/>
                                          </p:val>
                                        </p:tav>
                                        <p:tav tm="100000">
                                          <p:val>
                                            <p:strVal val="#ppt_w"/>
                                          </p:val>
                                        </p:tav>
                                      </p:tavLst>
                                    </p:anim>
                                    <p:anim calcmode="lin" valueType="num">
                                      <p:cBhvr>
                                        <p:cTn id="55" dur="500" fill="hold"/>
                                        <p:tgtEl>
                                          <p:spTgt spid="341001"/>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997" grpId="0"/>
      <p:bldP spid="340998" grpId="0"/>
      <p:bldP spid="341002" grpId="0" animBg="1"/>
      <p:bldP spid="341003" grpId="0" animBg="1"/>
      <p:bldP spid="341004"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7026" name="灯片编号占位符 5"/>
          <p:cNvSpPr txBox="1">
            <a:spLocks noGrp="1"/>
          </p:cNvSpPr>
          <p:nvPr/>
        </p:nvSpPr>
        <p:spPr>
          <a:xfrm>
            <a:off x="6553200" y="6245225"/>
            <a:ext cx="2289175" cy="4762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algn="r" eaLnBrk="1" hangingPunct="1">
              <a:spcBef>
                <a:spcPct val="0"/>
              </a:spcBef>
              <a:buClrTx/>
              <a:buSzTx/>
              <a:buFont typeface="Arial" panose="020B0604020202020204" pitchFamily="34" charset="0"/>
              <a:buNone/>
            </a:pPr>
            <a:fld id="{9A0DB2DC-4C9A-4742-B13C-FB6460FD3503}" type="slidenum">
              <a:rPr lang="en-US" altLang="zh-CN" sz="1400" b="1" dirty="0">
                <a:solidFill>
                  <a:schemeClr val="tx1"/>
                </a:solidFill>
              </a:rPr>
            </a:fld>
            <a:endParaRPr lang="en-US" altLang="zh-CN" sz="1400" b="1" dirty="0">
              <a:solidFill>
                <a:schemeClr val="tx1"/>
              </a:solidFill>
            </a:endParaRPr>
          </a:p>
        </p:txBody>
      </p:sp>
      <p:sp>
        <p:nvSpPr>
          <p:cNvPr id="257027" name="Rectangle 2"/>
          <p:cNvSpPr>
            <a:spLocks noGrp="1" noRot="1"/>
          </p:cNvSpPr>
          <p:nvPr>
            <p:ph type="title" idx="4294967295"/>
          </p:nvPr>
        </p:nvSpPr>
        <p:spPr>
          <a:xfrm>
            <a:off x="468313" y="188913"/>
            <a:ext cx="7315200" cy="512762"/>
          </a:xfrm>
          <a:ln/>
        </p:spPr>
        <p:txBody>
          <a:bodyPr vert="horz" wrap="square" lIns="91440" tIns="45720" rIns="91440" bIns="45720" anchor="ctr" anchorCtr="0"/>
          <a:p>
            <a:pPr algn="l" eaLnBrk="1" hangingPunct="1"/>
            <a:r>
              <a:rPr lang="en-US" altLang="zh-CN" sz="3600" b="1" dirty="0"/>
              <a:t>4. </a:t>
            </a:r>
            <a:r>
              <a:rPr lang="zh-CN" altLang="en-US" sz="3600" b="1" dirty="0"/>
              <a:t>系统的总输出 </a:t>
            </a:r>
            <a:endParaRPr lang="zh-CN" altLang="en-US" sz="3600" b="1" dirty="0"/>
          </a:p>
        </p:txBody>
      </p:sp>
      <p:sp>
        <p:nvSpPr>
          <p:cNvPr id="342020" name="Text Box 6"/>
          <p:cNvSpPr txBox="1"/>
          <p:nvPr/>
        </p:nvSpPr>
        <p:spPr>
          <a:xfrm>
            <a:off x="611188" y="765175"/>
            <a:ext cx="7543800" cy="17478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2"/>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2"/>
                </a:solidFill>
                <a:latin typeface="+mn-lt"/>
                <a:ea typeface="+mn-ea"/>
              </a:defRPr>
            </a:lvl5pPr>
          </a:lstStyle>
          <a:p>
            <a:pPr marL="0" lvl="0" indent="0" eaLnBrk="1" hangingPunct="1">
              <a:buClr>
                <a:schemeClr val="folHlink"/>
              </a:buClr>
              <a:buSzPct val="60000"/>
              <a:buNone/>
            </a:pPr>
            <a:r>
              <a:rPr lang="zh-CN" altLang="en-US" b="1" dirty="0">
                <a:solidFill>
                  <a:schemeClr val="hlink"/>
                </a:solidFill>
                <a:latin typeface="Tahoma" panose="020B0604030504040204" pitchFamily="34" charset="0"/>
              </a:rPr>
              <a:t>根据线性系统的叠加原理，系统的总输</a:t>
            </a:r>
            <a:endParaRPr lang="zh-CN" altLang="en-US" b="1" dirty="0">
              <a:solidFill>
                <a:schemeClr val="hlink"/>
              </a:solidFill>
              <a:latin typeface="Tahoma" panose="020B0604030504040204" pitchFamily="34" charset="0"/>
            </a:endParaRPr>
          </a:p>
          <a:p>
            <a:pPr marL="0" lvl="0" indent="0" eaLnBrk="1" hangingPunct="1">
              <a:buClr>
                <a:schemeClr val="folHlink"/>
              </a:buClr>
              <a:buSzPct val="60000"/>
              <a:buNone/>
            </a:pPr>
            <a:r>
              <a:rPr lang="zh-CN" altLang="en-US" b="1" dirty="0">
                <a:solidFill>
                  <a:schemeClr val="hlink"/>
                </a:solidFill>
                <a:latin typeface="Tahoma" panose="020B0604030504040204" pitchFamily="34" charset="0"/>
              </a:rPr>
              <a:t>出应为各外作用引起的输出的总和。</a:t>
            </a:r>
            <a:endParaRPr lang="zh-CN" altLang="en-US" b="1" dirty="0">
              <a:solidFill>
                <a:schemeClr val="hlink"/>
              </a:solidFill>
              <a:latin typeface="Tahoma" panose="020B0604030504040204" pitchFamily="34" charset="0"/>
            </a:endParaRPr>
          </a:p>
          <a:p>
            <a:pPr marL="0" lvl="0" indent="0" eaLnBrk="1" hangingPunct="1">
              <a:buClr>
                <a:schemeClr val="folHlink"/>
              </a:buClr>
              <a:buSzPct val="60000"/>
              <a:buNone/>
            </a:pPr>
            <a:endParaRPr lang="zh-CN" altLang="en-US" b="1" dirty="0">
              <a:solidFill>
                <a:schemeClr val="hlink"/>
              </a:solidFill>
              <a:latin typeface="Tahoma" panose="020B0604030504040204" pitchFamily="34" charset="0"/>
            </a:endParaRPr>
          </a:p>
        </p:txBody>
      </p:sp>
      <p:graphicFrame>
        <p:nvGraphicFramePr>
          <p:cNvPr id="342024" name="Object 8"/>
          <p:cNvGraphicFramePr>
            <a:graphicFrameLocks noChangeAspect="1"/>
          </p:cNvGraphicFramePr>
          <p:nvPr/>
        </p:nvGraphicFramePr>
        <p:xfrm>
          <a:off x="250825" y="1989138"/>
          <a:ext cx="8334375" cy="1585912"/>
        </p:xfrm>
        <a:graphic>
          <a:graphicData uri="http://schemas.openxmlformats.org/presentationml/2006/ole">
            <mc:AlternateContent xmlns:mc="http://schemas.openxmlformats.org/markup-compatibility/2006">
              <mc:Choice xmlns:v="urn:schemas-microsoft-com:vml" Requires="v">
                <p:oleObj spid="_x0000_s3565" name="" r:id="rId1" imgW="3162300" imgH="596900" progId="Equation.DSMT4">
                  <p:embed/>
                </p:oleObj>
              </mc:Choice>
              <mc:Fallback>
                <p:oleObj name="" r:id="rId1" imgW="3162300" imgH="596900" progId="Equation.DSMT4">
                  <p:embed/>
                  <p:pic>
                    <p:nvPicPr>
                      <p:cNvPr id="0" name="图片 3564"/>
                      <p:cNvPicPr/>
                      <p:nvPr/>
                    </p:nvPicPr>
                    <p:blipFill>
                      <a:blip r:embed="rId2"/>
                      <a:stretch>
                        <a:fillRect/>
                      </a:stretch>
                    </p:blipFill>
                    <p:spPr>
                      <a:xfrm>
                        <a:off x="250825" y="1989138"/>
                        <a:ext cx="8334375" cy="1585912"/>
                      </a:xfrm>
                      <a:prstGeom prst="rect">
                        <a:avLst/>
                      </a:prstGeom>
                      <a:noFill/>
                      <a:ln w="38100">
                        <a:noFill/>
                        <a:miter/>
                      </a:ln>
                    </p:spPr>
                  </p:pic>
                </p:oleObj>
              </mc:Fallback>
            </mc:AlternateContent>
          </a:graphicData>
        </a:graphic>
      </p:graphicFrame>
      <p:sp>
        <p:nvSpPr>
          <p:cNvPr id="257030" name="灯片编号占位符 1"/>
          <p:cNvSpPr txBox="1">
            <a:spLocks noGrp="1"/>
          </p:cNvSpPr>
          <p:nvPr>
            <p:ph type="sldNum" sz="quarter" idx="12"/>
          </p:nvPr>
        </p:nvSpPr>
        <p:spPr>
          <a:ln/>
        </p:spPr>
        <p:txBody>
          <a:bodyPr/>
          <a:p>
            <a:pPr marL="0" indent="0" algn="r" eaLnBrk="1" hangingPunct="1">
              <a:spcBef>
                <a:spcPct val="0"/>
              </a:spcBef>
              <a:buClrTx/>
              <a:buSzTx/>
              <a:buFont typeface="Arial" panose="020B0604020202020204" pitchFamily="34" charset="0"/>
              <a:buNone/>
            </a:pPr>
            <a:fld id="{9A0DB2DC-4C9A-4742-B13C-FB6460FD3503}" type="slidenum">
              <a:rPr lang="en-US" altLang="zh-CN" sz="1400" dirty="0">
                <a:solidFill>
                  <a:srgbClr val="002699"/>
                </a:solidFill>
              </a:rPr>
            </a:fld>
            <a:endParaRPr lang="en-US" altLang="zh-CN" sz="1400" dirty="0">
              <a:solidFill>
                <a:srgbClr val="002699"/>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42020"/>
                                        </p:tgtEl>
                                        <p:attrNameLst>
                                          <p:attrName>style.visibility</p:attrName>
                                        </p:attrNameLst>
                                      </p:cBhvr>
                                      <p:to>
                                        <p:strVal val="visible"/>
                                      </p:to>
                                    </p:set>
                                    <p:animEffect transition="in" filter="dissolve">
                                      <p:cBhvr>
                                        <p:cTn id="7" dur="500"/>
                                        <p:tgtEl>
                                          <p:spTgt spid="342020"/>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 fill="hold" nodeType="clickEffect">
                                  <p:stCondLst>
                                    <p:cond delay="0"/>
                                  </p:stCondLst>
                                  <p:childTnLst>
                                    <p:set>
                                      <p:cBhvr>
                                        <p:cTn id="11" dur="1" fill="hold">
                                          <p:stCondLst>
                                            <p:cond delay="0"/>
                                          </p:stCondLst>
                                        </p:cTn>
                                        <p:tgtEl>
                                          <p:spTgt spid="342024"/>
                                        </p:tgtEl>
                                        <p:attrNameLst>
                                          <p:attrName>style.visibility</p:attrName>
                                        </p:attrNameLst>
                                      </p:cBhvr>
                                      <p:to>
                                        <p:strVal val="visible"/>
                                      </p:to>
                                    </p:set>
                                    <p:anim calcmode="lin" valueType="num">
                                      <p:cBhvr>
                                        <p:cTn id="12" dur="500" fill="hold"/>
                                        <p:tgtEl>
                                          <p:spTgt spid="342024"/>
                                        </p:tgtEl>
                                        <p:attrNameLst>
                                          <p:attrName>ppt_x</p:attrName>
                                        </p:attrNameLst>
                                      </p:cBhvr>
                                      <p:tavLst>
                                        <p:tav tm="0">
                                          <p:val>
                                            <p:strVal val="#ppt_x"/>
                                          </p:val>
                                        </p:tav>
                                        <p:tav tm="100000">
                                          <p:val>
                                            <p:strVal val="#ppt_x"/>
                                          </p:val>
                                        </p:tav>
                                      </p:tavLst>
                                    </p:anim>
                                    <p:anim calcmode="lin" valueType="num">
                                      <p:cBhvr>
                                        <p:cTn id="13" dur="500" fill="hold"/>
                                        <p:tgtEl>
                                          <p:spTgt spid="342024"/>
                                        </p:tgtEl>
                                        <p:attrNameLst>
                                          <p:attrName>ppt_y</p:attrName>
                                        </p:attrNameLst>
                                      </p:cBhvr>
                                      <p:tavLst>
                                        <p:tav tm="0">
                                          <p:val>
                                            <p:strVal val="#ppt_y-#ppt_h/2"/>
                                          </p:val>
                                        </p:tav>
                                        <p:tav tm="100000">
                                          <p:val>
                                            <p:strVal val="#ppt_y"/>
                                          </p:val>
                                        </p:tav>
                                      </p:tavLst>
                                    </p:anim>
                                    <p:anim calcmode="lin" valueType="num">
                                      <p:cBhvr>
                                        <p:cTn id="14" dur="500" fill="hold"/>
                                        <p:tgtEl>
                                          <p:spTgt spid="342024"/>
                                        </p:tgtEl>
                                        <p:attrNameLst>
                                          <p:attrName>ppt_w</p:attrName>
                                        </p:attrNameLst>
                                      </p:cBhvr>
                                      <p:tavLst>
                                        <p:tav tm="0">
                                          <p:val>
                                            <p:strVal val="#ppt_w"/>
                                          </p:val>
                                        </p:tav>
                                        <p:tav tm="100000">
                                          <p:val>
                                            <p:strVal val="#ppt_w"/>
                                          </p:val>
                                        </p:tav>
                                      </p:tavLst>
                                    </p:anim>
                                    <p:anim calcmode="lin" valueType="num">
                                      <p:cBhvr>
                                        <p:cTn id="15" dur="500" fill="hold"/>
                                        <p:tgtEl>
                                          <p:spTgt spid="342024"/>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2020" grpId="0"/>
    </p:bldLst>
  </p:timing>
</p:sld>
</file>

<file path=ppt/theme/theme1.xml><?xml version="1.0" encoding="utf-8"?>
<a:theme xmlns:a="http://schemas.openxmlformats.org/drawingml/2006/main" name="诗情画意">
  <a:themeElements>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诗情画意">
  <a:themeElements>
    <a:clrScheme name="9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9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9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9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9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9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9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9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9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9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0.xml><?xml version="1.0" encoding="utf-8"?>
<a:theme xmlns:a="http://schemas.openxmlformats.org/drawingml/2006/main" name="105_诗情画意">
  <a:themeElements>
    <a:clrScheme name="105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105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105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105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105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105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105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105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105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105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1.xml><?xml version="1.0" encoding="utf-8"?>
<a:theme xmlns:a="http://schemas.openxmlformats.org/drawingml/2006/main" name="106_诗情画意">
  <a:themeElements>
    <a:clrScheme name="106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106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106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106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106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106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106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106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106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106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2.xml><?xml version="1.0" encoding="utf-8"?>
<a:theme xmlns:a="http://schemas.openxmlformats.org/drawingml/2006/main" name="107_诗情画意">
  <a:themeElements>
    <a:clrScheme name="107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107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107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107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107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107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107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107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107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107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3.xml><?xml version="1.0" encoding="utf-8"?>
<a:theme xmlns:a="http://schemas.openxmlformats.org/drawingml/2006/main" name="108_诗情画意">
  <a:themeElements>
    <a:clrScheme name="108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108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108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108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108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108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108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108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108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108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4.xml><?xml version="1.0" encoding="utf-8"?>
<a:theme xmlns:a="http://schemas.openxmlformats.org/drawingml/2006/main" name="109_诗情画意">
  <a:themeElements>
    <a:clrScheme name="109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109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109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109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109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109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109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109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109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109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5.xml><?xml version="1.0" encoding="utf-8"?>
<a:theme xmlns:a="http://schemas.openxmlformats.org/drawingml/2006/main" name="110_诗情画意">
  <a:themeElements>
    <a:clrScheme name="110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110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110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110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110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110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110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110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110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110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6.xml><?xml version="1.0" encoding="utf-8"?>
<a:theme xmlns:a="http://schemas.openxmlformats.org/drawingml/2006/main" name="111_诗情画意">
  <a:themeElements>
    <a:clrScheme name="111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111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111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111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111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111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111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111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111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111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7.xml><?xml version="1.0" encoding="utf-8"?>
<a:theme xmlns:a="http://schemas.openxmlformats.org/drawingml/2006/main" name="112_诗情画意">
  <a:themeElements>
    <a:clrScheme name="112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112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112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112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112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112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112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112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112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112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8.xml><?xml version="1.0" encoding="utf-8"?>
<a:theme xmlns:a="http://schemas.openxmlformats.org/drawingml/2006/main" name="113_诗情画意">
  <a:themeElements>
    <a:clrScheme name="113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113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113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113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113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113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113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113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113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113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9.xml><?xml version="1.0" encoding="utf-8"?>
<a:theme xmlns:a="http://schemas.openxmlformats.org/drawingml/2006/main" name="114_诗情画意">
  <a:themeElements>
    <a:clrScheme name="114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114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114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114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114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114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114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114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114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114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1_诗情画意">
  <a:themeElements>
    <a:clrScheme name="11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11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11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11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11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11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11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11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11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11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0.xml><?xml version="1.0" encoding="utf-8"?>
<a:theme xmlns:a="http://schemas.openxmlformats.org/drawingml/2006/main" name="116_诗情画意">
  <a:themeElements>
    <a:clrScheme name="116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116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116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116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116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116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116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116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116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116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1.xml><?xml version="1.0" encoding="utf-8"?>
<a:theme xmlns:a="http://schemas.openxmlformats.org/drawingml/2006/main" name="117_诗情画意">
  <a:themeElements>
    <a:clrScheme name="117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117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117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117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117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117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117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117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117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117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2.xml><?xml version="1.0" encoding="utf-8"?>
<a:theme xmlns:a="http://schemas.openxmlformats.org/drawingml/2006/main" name="118_诗情画意">
  <a:themeElements>
    <a:clrScheme name="118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118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118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118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118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118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118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118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118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118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3.xml><?xml version="1.0" encoding="utf-8"?>
<a:theme xmlns:a="http://schemas.openxmlformats.org/drawingml/2006/main" name="119_诗情画意">
  <a:themeElements>
    <a:clrScheme name="119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119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119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119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119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119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119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119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119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119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4.xml><?xml version="1.0" encoding="utf-8"?>
<a:theme xmlns:a="http://schemas.openxmlformats.org/drawingml/2006/main" name="120_诗情画意">
  <a:themeElements>
    <a:clrScheme name="120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120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120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120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120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120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120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120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120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120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5.xml><?xml version="1.0" encoding="utf-8"?>
<a:theme xmlns:a="http://schemas.openxmlformats.org/drawingml/2006/main" name="121_诗情画意">
  <a:themeElements>
    <a:clrScheme name="121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121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121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121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121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121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121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121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121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121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6.xml><?xml version="1.0" encoding="utf-8"?>
<a:theme xmlns:a="http://schemas.openxmlformats.org/drawingml/2006/main" name="122_诗情画意">
  <a:themeElements>
    <a:clrScheme name="122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122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122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122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122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122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122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122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122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122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7.xml><?xml version="1.0" encoding="utf-8"?>
<a:theme xmlns:a="http://schemas.openxmlformats.org/drawingml/2006/main" name="123_诗情画意">
  <a:themeElements>
    <a:clrScheme name="123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123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123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123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123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123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123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123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123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123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8.xml><?xml version="1.0" encoding="utf-8"?>
<a:theme xmlns:a="http://schemas.openxmlformats.org/drawingml/2006/main" name="124_诗情画意">
  <a:themeElements>
    <a:clrScheme name="124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124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124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124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124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124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124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124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124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124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9.xml><?xml version="1.0" encoding="utf-8"?>
<a:theme xmlns:a="http://schemas.openxmlformats.org/drawingml/2006/main" name="125_诗情画意">
  <a:themeElements>
    <a:clrScheme name="125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125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125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125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125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125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125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125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125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125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2_诗情画意">
  <a:themeElements>
    <a:clrScheme name="12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12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12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12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12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12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12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12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12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12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0.xml><?xml version="1.0" encoding="utf-8"?>
<a:theme xmlns:a="http://schemas.openxmlformats.org/drawingml/2006/main" name="126_诗情画意">
  <a:themeElements>
    <a:clrScheme name="126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126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126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126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126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126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126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126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126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126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1.xml><?xml version="1.0" encoding="utf-8"?>
<a:theme xmlns:a="http://schemas.openxmlformats.org/drawingml/2006/main" name="127_诗情画意">
  <a:themeElements>
    <a:clrScheme name="127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127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127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127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127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127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127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127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127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127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2.xml><?xml version="1.0" encoding="utf-8"?>
<a:theme xmlns:a="http://schemas.openxmlformats.org/drawingml/2006/main" name="128_诗情画意">
  <a:themeElements>
    <a:clrScheme name="128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128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128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128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128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128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128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128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128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128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3.xml><?xml version="1.0" encoding="utf-8"?>
<a:theme xmlns:a="http://schemas.openxmlformats.org/drawingml/2006/main" name="129_诗情画意">
  <a:themeElements>
    <a:clrScheme name="129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129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129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129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129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129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129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129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129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129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3_诗情画意">
  <a:themeElements>
    <a:clrScheme name="13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13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13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13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13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13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13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13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13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13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4_诗情画意">
  <a:themeElements>
    <a:clrScheme name="14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14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14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14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14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14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14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14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14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14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5_诗情画意">
  <a:themeElements>
    <a:clrScheme name="15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15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15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15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15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15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15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15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15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15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6_诗情画意">
  <a:themeElements>
    <a:clrScheme name="16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16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16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16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16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16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16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16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16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16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7_诗情画意">
  <a:themeElements>
    <a:clrScheme name="17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17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17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17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17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17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17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17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17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17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8_诗情画意">
  <a:themeElements>
    <a:clrScheme name="18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18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18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18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18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18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18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18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18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18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9_诗情画意">
  <a:themeElements>
    <a:clrScheme name="19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19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19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19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19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19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19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19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19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19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诗情画意">
  <a:themeElements>
    <a:clrScheme name="1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1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1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1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1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1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1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1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1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1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20_诗情画意">
  <a:themeElements>
    <a:clrScheme name="20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20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20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20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20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20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20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20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20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20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21_诗情画意">
  <a:themeElements>
    <a:clrScheme name="21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21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21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21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21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21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21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21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21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21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22_诗情画意">
  <a:themeElements>
    <a:clrScheme name="22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22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22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22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22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22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22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22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22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22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3_诗情画意">
  <a:themeElements>
    <a:clrScheme name="23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23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23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23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23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23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23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23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23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23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24_诗情画意">
  <a:themeElements>
    <a:clrScheme name="24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24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24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24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24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24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24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24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24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24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25_诗情画意">
  <a:themeElements>
    <a:clrScheme name="25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25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25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25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25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25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25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25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25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25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26_诗情画意">
  <a:themeElements>
    <a:clrScheme name="26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26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26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26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26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26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26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26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26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26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27_诗情画意">
  <a:themeElements>
    <a:clrScheme name="27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27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27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27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27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27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27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27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27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27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28_诗情画意">
  <a:themeElements>
    <a:clrScheme name="28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28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28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28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28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28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28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28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28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28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29_诗情画意">
  <a:themeElements>
    <a:clrScheme name="29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29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29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29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29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29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29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29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29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29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诗情画意">
  <a:themeElements>
    <a:clrScheme name="2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2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2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2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2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2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2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2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2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2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30_诗情画意">
  <a:themeElements>
    <a:clrScheme name="30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30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30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30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30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30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30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30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30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30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31_诗情画意">
  <a:themeElements>
    <a:clrScheme name="31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31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31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31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31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31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31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31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31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31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32_诗情画意">
  <a:themeElements>
    <a:clrScheme name="32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32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32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32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32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32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32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32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32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32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33_诗情画意">
  <a:themeElements>
    <a:clrScheme name="33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33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33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33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33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33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33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33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33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33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34_诗情画意">
  <a:themeElements>
    <a:clrScheme name="34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34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34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34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34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34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34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34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34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34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35_诗情画意">
  <a:themeElements>
    <a:clrScheme name="35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35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35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35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35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35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35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35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35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35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36_诗情画意">
  <a:themeElements>
    <a:clrScheme name="36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36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36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36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36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36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36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36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36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36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37_诗情画意">
  <a:themeElements>
    <a:clrScheme name="37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37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37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37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37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37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37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37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37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37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8.xml><?xml version="1.0" encoding="utf-8"?>
<a:theme xmlns:a="http://schemas.openxmlformats.org/drawingml/2006/main" name="38_诗情画意">
  <a:themeElements>
    <a:clrScheme name="38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38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38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38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38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38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38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38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38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38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9.xml><?xml version="1.0" encoding="utf-8"?>
<a:theme xmlns:a="http://schemas.openxmlformats.org/drawingml/2006/main" name="40_诗情画意">
  <a:themeElements>
    <a:clrScheme name="40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40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40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40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40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40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40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40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40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40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诗情画意">
  <a:themeElements>
    <a:clrScheme name="3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3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3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3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3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3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3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3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3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3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0.xml><?xml version="1.0" encoding="utf-8"?>
<a:theme xmlns:a="http://schemas.openxmlformats.org/drawingml/2006/main" name="41_诗情画意">
  <a:themeElements>
    <a:clrScheme name="41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41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41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41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41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41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41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41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41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41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1.xml><?xml version="1.0" encoding="utf-8"?>
<a:theme xmlns:a="http://schemas.openxmlformats.org/drawingml/2006/main" name="42_诗情画意">
  <a:themeElements>
    <a:clrScheme name="42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42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42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42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42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42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42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42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42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42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2.xml><?xml version="1.0" encoding="utf-8"?>
<a:theme xmlns:a="http://schemas.openxmlformats.org/drawingml/2006/main" name="43_诗情画意">
  <a:themeElements>
    <a:clrScheme name="43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43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43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43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43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43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43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43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43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43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3.xml><?xml version="1.0" encoding="utf-8"?>
<a:theme xmlns:a="http://schemas.openxmlformats.org/drawingml/2006/main" name="44_诗情画意">
  <a:themeElements>
    <a:clrScheme name="44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44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44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44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44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44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44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44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44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44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4.xml><?xml version="1.0" encoding="utf-8"?>
<a:theme xmlns:a="http://schemas.openxmlformats.org/drawingml/2006/main" name="45_诗情画意">
  <a:themeElements>
    <a:clrScheme name="45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45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45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45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45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45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45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45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45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45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5.xml><?xml version="1.0" encoding="utf-8"?>
<a:theme xmlns:a="http://schemas.openxmlformats.org/drawingml/2006/main" name="46_诗情画意">
  <a:themeElements>
    <a:clrScheme name="46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46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46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46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46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46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46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46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46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46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6.xml><?xml version="1.0" encoding="utf-8"?>
<a:theme xmlns:a="http://schemas.openxmlformats.org/drawingml/2006/main" name="47_诗情画意">
  <a:themeElements>
    <a:clrScheme name="47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47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47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47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47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47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47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47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47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47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7.xml><?xml version="1.0" encoding="utf-8"?>
<a:theme xmlns:a="http://schemas.openxmlformats.org/drawingml/2006/main" name="48_诗情画意">
  <a:themeElements>
    <a:clrScheme name="48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48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48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48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48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48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48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48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48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48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8.xml><?xml version="1.0" encoding="utf-8"?>
<a:theme xmlns:a="http://schemas.openxmlformats.org/drawingml/2006/main" name="49_诗情画意">
  <a:themeElements>
    <a:clrScheme name="49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49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49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49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49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49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49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49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49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49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9.xml><?xml version="1.0" encoding="utf-8"?>
<a:theme xmlns:a="http://schemas.openxmlformats.org/drawingml/2006/main" name="50_诗情画意">
  <a:themeElements>
    <a:clrScheme name="50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50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50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50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50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50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50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50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50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50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诗情画意">
  <a:themeElements>
    <a:clrScheme name="4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4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4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4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4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4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4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4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4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4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0.xml><?xml version="1.0" encoding="utf-8"?>
<a:theme xmlns:a="http://schemas.openxmlformats.org/drawingml/2006/main" name="51_诗情画意">
  <a:themeElements>
    <a:clrScheme name="51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51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51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51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51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51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51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51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51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51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1.xml><?xml version="1.0" encoding="utf-8"?>
<a:theme xmlns:a="http://schemas.openxmlformats.org/drawingml/2006/main" name="52_诗情画意">
  <a:themeElements>
    <a:clrScheme name="52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52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52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52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52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52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52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52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52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52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2.xml><?xml version="1.0" encoding="utf-8"?>
<a:theme xmlns:a="http://schemas.openxmlformats.org/drawingml/2006/main" name="53_诗情画意">
  <a:themeElements>
    <a:clrScheme name="53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53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53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53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53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53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53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53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53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53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3.xml><?xml version="1.0" encoding="utf-8"?>
<a:theme xmlns:a="http://schemas.openxmlformats.org/drawingml/2006/main" name="55_诗情画意">
  <a:themeElements>
    <a:clrScheme name="55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55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55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55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55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55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55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55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55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55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4.xml><?xml version="1.0" encoding="utf-8"?>
<a:theme xmlns:a="http://schemas.openxmlformats.org/drawingml/2006/main" name="56_诗情画意">
  <a:themeElements>
    <a:clrScheme name="56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56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56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56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56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56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56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56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56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56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5.xml><?xml version="1.0" encoding="utf-8"?>
<a:theme xmlns:a="http://schemas.openxmlformats.org/drawingml/2006/main" name="58_诗情画意">
  <a:themeElements>
    <a:clrScheme name="58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58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58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58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58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58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58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58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58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58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6.xml><?xml version="1.0" encoding="utf-8"?>
<a:theme xmlns:a="http://schemas.openxmlformats.org/drawingml/2006/main" name="59_诗情画意">
  <a:themeElements>
    <a:clrScheme name="59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59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59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59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59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59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59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59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59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59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7.xml><?xml version="1.0" encoding="utf-8"?>
<a:theme xmlns:a="http://schemas.openxmlformats.org/drawingml/2006/main" name="60_诗情画意">
  <a:themeElements>
    <a:clrScheme name="60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60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60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60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60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60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60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60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60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60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8.xml><?xml version="1.0" encoding="utf-8"?>
<a:theme xmlns:a="http://schemas.openxmlformats.org/drawingml/2006/main" name="61_诗情画意">
  <a:themeElements>
    <a:clrScheme name="61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61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61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61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61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61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61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61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61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61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9.xml><?xml version="1.0" encoding="utf-8"?>
<a:theme xmlns:a="http://schemas.openxmlformats.org/drawingml/2006/main" name="62_诗情画意">
  <a:themeElements>
    <a:clrScheme name="62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62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62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62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62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62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62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62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62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62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诗情画意">
  <a:themeElements>
    <a:clrScheme name="5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5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5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5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5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5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5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5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5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5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0.xml><?xml version="1.0" encoding="utf-8"?>
<a:theme xmlns:a="http://schemas.openxmlformats.org/drawingml/2006/main" name="63_诗情画意">
  <a:themeElements>
    <a:clrScheme name="63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63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63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63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63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63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63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63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63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63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1.xml><?xml version="1.0" encoding="utf-8"?>
<a:theme xmlns:a="http://schemas.openxmlformats.org/drawingml/2006/main" name="64_诗情画意">
  <a:themeElements>
    <a:clrScheme name="64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64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64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64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64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64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64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64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64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64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2.xml><?xml version="1.0" encoding="utf-8"?>
<a:theme xmlns:a="http://schemas.openxmlformats.org/drawingml/2006/main" name="65_诗情画意">
  <a:themeElements>
    <a:clrScheme name="65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65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65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65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65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65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65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65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65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65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3.xml><?xml version="1.0" encoding="utf-8"?>
<a:theme xmlns:a="http://schemas.openxmlformats.org/drawingml/2006/main" name="66_诗情画意">
  <a:themeElements>
    <a:clrScheme name="66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66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66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66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66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66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66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66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66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66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4.xml><?xml version="1.0" encoding="utf-8"?>
<a:theme xmlns:a="http://schemas.openxmlformats.org/drawingml/2006/main" name="67_诗情画意">
  <a:themeElements>
    <a:clrScheme name="67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67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67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67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67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67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67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67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67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67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5.xml><?xml version="1.0" encoding="utf-8"?>
<a:theme xmlns:a="http://schemas.openxmlformats.org/drawingml/2006/main" name="68_诗情画意">
  <a:themeElements>
    <a:clrScheme name="68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68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68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68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68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68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68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68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68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68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6.xml><?xml version="1.0" encoding="utf-8"?>
<a:theme xmlns:a="http://schemas.openxmlformats.org/drawingml/2006/main" name="69_诗情画意">
  <a:themeElements>
    <a:clrScheme name="69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69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69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69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69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69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69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69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69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69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7.xml><?xml version="1.0" encoding="utf-8"?>
<a:theme xmlns:a="http://schemas.openxmlformats.org/drawingml/2006/main" name="70_诗情画意">
  <a:themeElements>
    <a:clrScheme name="70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70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70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70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70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70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70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70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70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70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8.xml><?xml version="1.0" encoding="utf-8"?>
<a:theme xmlns:a="http://schemas.openxmlformats.org/drawingml/2006/main" name="71_诗情画意">
  <a:themeElements>
    <a:clrScheme name="71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71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71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71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71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71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71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71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71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71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9.xml><?xml version="1.0" encoding="utf-8"?>
<a:theme xmlns:a="http://schemas.openxmlformats.org/drawingml/2006/main" name="73_诗情画意">
  <a:themeElements>
    <a:clrScheme name="73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73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73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73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73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73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73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73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73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73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诗情画意">
  <a:themeElements>
    <a:clrScheme name="6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6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6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6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6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6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6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6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6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6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0.xml><?xml version="1.0" encoding="utf-8"?>
<a:theme xmlns:a="http://schemas.openxmlformats.org/drawingml/2006/main" name="74_诗情画意">
  <a:themeElements>
    <a:clrScheme name="74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74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74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74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74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74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74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74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74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74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1.xml><?xml version="1.0" encoding="utf-8"?>
<a:theme xmlns:a="http://schemas.openxmlformats.org/drawingml/2006/main" name="75_诗情画意">
  <a:themeElements>
    <a:clrScheme name="75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75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75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75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75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75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75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75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75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75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2.xml><?xml version="1.0" encoding="utf-8"?>
<a:theme xmlns:a="http://schemas.openxmlformats.org/drawingml/2006/main" name="76_诗情画意">
  <a:themeElements>
    <a:clrScheme name="76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76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76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76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76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76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76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76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76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76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3.xml><?xml version="1.0" encoding="utf-8"?>
<a:theme xmlns:a="http://schemas.openxmlformats.org/drawingml/2006/main" name="77_诗情画意">
  <a:themeElements>
    <a:clrScheme name="77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77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77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77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77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77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77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77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77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77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4.xml><?xml version="1.0" encoding="utf-8"?>
<a:theme xmlns:a="http://schemas.openxmlformats.org/drawingml/2006/main" name="78_诗情画意">
  <a:themeElements>
    <a:clrScheme name="78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78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78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78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78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78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78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78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78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78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5.xml><?xml version="1.0" encoding="utf-8"?>
<a:theme xmlns:a="http://schemas.openxmlformats.org/drawingml/2006/main" name="79_诗情画意">
  <a:themeElements>
    <a:clrScheme name="79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79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79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79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79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79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79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79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79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79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6.xml><?xml version="1.0" encoding="utf-8"?>
<a:theme xmlns:a="http://schemas.openxmlformats.org/drawingml/2006/main" name="80_诗情画意">
  <a:themeElements>
    <a:clrScheme name="80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80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80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80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80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80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80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80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80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80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7.xml><?xml version="1.0" encoding="utf-8"?>
<a:theme xmlns:a="http://schemas.openxmlformats.org/drawingml/2006/main" name="81_诗情画意">
  <a:themeElements>
    <a:clrScheme name="81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81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81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81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81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81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81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81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81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81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8.xml><?xml version="1.0" encoding="utf-8"?>
<a:theme xmlns:a="http://schemas.openxmlformats.org/drawingml/2006/main" name="82_诗情画意">
  <a:themeElements>
    <a:clrScheme name="82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82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82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82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82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82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82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82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82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82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9.xml><?xml version="1.0" encoding="utf-8"?>
<a:theme xmlns:a="http://schemas.openxmlformats.org/drawingml/2006/main" name="83_诗情画意">
  <a:themeElements>
    <a:clrScheme name="83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83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83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83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83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83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83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83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83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83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诗情画意">
  <a:themeElements>
    <a:clrScheme name="7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7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7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7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7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7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7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7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7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7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0.xml><?xml version="1.0" encoding="utf-8"?>
<a:theme xmlns:a="http://schemas.openxmlformats.org/drawingml/2006/main" name="84_诗情画意">
  <a:themeElements>
    <a:clrScheme name="84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84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84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84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84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84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84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84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84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84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1.xml><?xml version="1.0" encoding="utf-8"?>
<a:theme xmlns:a="http://schemas.openxmlformats.org/drawingml/2006/main" name="85_诗情画意">
  <a:themeElements>
    <a:clrScheme name="85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85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85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85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85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85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85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85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85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85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2.xml><?xml version="1.0" encoding="utf-8"?>
<a:theme xmlns:a="http://schemas.openxmlformats.org/drawingml/2006/main" name="86_诗情画意">
  <a:themeElements>
    <a:clrScheme name="86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86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86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86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86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86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86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86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86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86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3.xml><?xml version="1.0" encoding="utf-8"?>
<a:theme xmlns:a="http://schemas.openxmlformats.org/drawingml/2006/main" name="88_诗情画意">
  <a:themeElements>
    <a:clrScheme name="88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88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88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88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88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88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88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88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88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88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4.xml><?xml version="1.0" encoding="utf-8"?>
<a:theme xmlns:a="http://schemas.openxmlformats.org/drawingml/2006/main" name="89_诗情画意">
  <a:themeElements>
    <a:clrScheme name="89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89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89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89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89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89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89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89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89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89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5.xml><?xml version="1.0" encoding="utf-8"?>
<a:theme xmlns:a="http://schemas.openxmlformats.org/drawingml/2006/main" name="90_诗情画意">
  <a:themeElements>
    <a:clrScheme name="90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90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90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90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90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90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90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90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90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90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6.xml><?xml version="1.0" encoding="utf-8"?>
<a:theme xmlns:a="http://schemas.openxmlformats.org/drawingml/2006/main" name="91_诗情画意">
  <a:themeElements>
    <a:clrScheme name="91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91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91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91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91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91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91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91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91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91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7.xml><?xml version="1.0" encoding="utf-8"?>
<a:theme xmlns:a="http://schemas.openxmlformats.org/drawingml/2006/main" name="92_诗情画意">
  <a:themeElements>
    <a:clrScheme name="92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92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92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92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92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92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92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92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92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92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8.xml><?xml version="1.0" encoding="utf-8"?>
<a:theme xmlns:a="http://schemas.openxmlformats.org/drawingml/2006/main" name="93_诗情画意">
  <a:themeElements>
    <a:clrScheme name="93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93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93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93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93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93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93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93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93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93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9.xml><?xml version="1.0" encoding="utf-8"?>
<a:theme xmlns:a="http://schemas.openxmlformats.org/drawingml/2006/main" name="94_诗情画意">
  <a:themeElements>
    <a:clrScheme name="94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94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94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94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94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94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94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94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94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94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诗情画意">
  <a:themeElements>
    <a:clrScheme name="8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8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8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8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8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8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8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8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8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8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0.xml><?xml version="1.0" encoding="utf-8"?>
<a:theme xmlns:a="http://schemas.openxmlformats.org/drawingml/2006/main" name="95_诗情画意">
  <a:themeElements>
    <a:clrScheme name="95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95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95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95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95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95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95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95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95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95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1.xml><?xml version="1.0" encoding="utf-8"?>
<a:theme xmlns:a="http://schemas.openxmlformats.org/drawingml/2006/main" name="96_诗情画意">
  <a:themeElements>
    <a:clrScheme name="96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96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96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96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96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96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96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96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96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96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2.xml><?xml version="1.0" encoding="utf-8"?>
<a:theme xmlns:a="http://schemas.openxmlformats.org/drawingml/2006/main" name="97_诗情画意">
  <a:themeElements>
    <a:clrScheme name="97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97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97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97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97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97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97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97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97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97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3.xml><?xml version="1.0" encoding="utf-8"?>
<a:theme xmlns:a="http://schemas.openxmlformats.org/drawingml/2006/main" name="98_诗情画意">
  <a:themeElements>
    <a:clrScheme name="98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98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98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98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98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98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98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98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98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98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4.xml><?xml version="1.0" encoding="utf-8"?>
<a:theme xmlns:a="http://schemas.openxmlformats.org/drawingml/2006/main" name="99_诗情画意">
  <a:themeElements>
    <a:clrScheme name="99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99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99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99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99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99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99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99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99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99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5.xml><?xml version="1.0" encoding="utf-8"?>
<a:theme xmlns:a="http://schemas.openxmlformats.org/drawingml/2006/main" name="100_诗情画意">
  <a:themeElements>
    <a:clrScheme name="100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100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100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100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100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100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100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100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100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100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6.xml><?xml version="1.0" encoding="utf-8"?>
<a:theme xmlns:a="http://schemas.openxmlformats.org/drawingml/2006/main" name="101_诗情画意">
  <a:themeElements>
    <a:clrScheme name="101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101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101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101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101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101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101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101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101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101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7.xml><?xml version="1.0" encoding="utf-8"?>
<a:theme xmlns:a="http://schemas.openxmlformats.org/drawingml/2006/main" name="102_诗情画意">
  <a:themeElements>
    <a:clrScheme name="102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102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102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102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102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102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102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102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102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102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8.xml><?xml version="1.0" encoding="utf-8"?>
<a:theme xmlns:a="http://schemas.openxmlformats.org/drawingml/2006/main" name="103_诗情画意">
  <a:themeElements>
    <a:clrScheme name="103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103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103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103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103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103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103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103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103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103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9.xml><?xml version="1.0" encoding="utf-8"?>
<a:theme xmlns:a="http://schemas.openxmlformats.org/drawingml/2006/main" name="104_诗情画意">
  <a:themeElements>
    <a:clrScheme name="104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104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CCFFCC"/>
        </a:solidFill>
        <a:ln w="9525" cap="flat" cmpd="sng" algn="ctr">
          <a:solidFill>
            <a:srgbClr val="C0C0C0"/>
          </a:solidFill>
          <a:prstDash val="solid"/>
          <a:round/>
          <a:headEnd type="none" w="med" len="med"/>
          <a:tailEnd type="none" w="med" len="med"/>
        </a:ln>
      </a:spPr>
      <a:bodyPr vert="horz" wrap="square" lIns="91440" tIns="45720" rIns="91440" bIns="45720" numCol="1" anchor="b"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sz="32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defRPr>
        </a:defPPr>
      </a:lstStyle>
    </a:lnDef>
  </a:objectDefaults>
  <a:extraClrSchemeLst>
    <a:extraClrScheme>
      <a:clrScheme name="104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104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104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104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104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104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104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104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CDESIGNL</Template>
  <TotalTime>0</TotalTime>
  <Words>14799</Words>
  <Application>WPS 演示</Application>
  <PresentationFormat>全屏显示(4:3)</PresentationFormat>
  <Paragraphs>1696</Paragraphs>
  <Slides>106</Slides>
  <Notes>31</Notes>
  <HiddenSlides>0</HiddenSlides>
  <MMClips>0</MMClips>
  <ScaleCrop>false</ScaleCrop>
  <HeadingPairs>
    <vt:vector size="8" baseType="variant">
      <vt:variant>
        <vt:lpstr>已用的字体</vt:lpstr>
      </vt:variant>
      <vt:variant>
        <vt:i4>16</vt:i4>
      </vt:variant>
      <vt:variant>
        <vt:lpstr>主题</vt:lpstr>
      </vt:variant>
      <vt:variant>
        <vt:i4>123</vt:i4>
      </vt:variant>
      <vt:variant>
        <vt:lpstr>嵌入 OLE 服务器</vt:lpstr>
      </vt:variant>
      <vt:variant>
        <vt:i4>512</vt:i4>
      </vt:variant>
      <vt:variant>
        <vt:lpstr>幻灯片标题</vt:lpstr>
      </vt:variant>
      <vt:variant>
        <vt:i4>106</vt:i4>
      </vt:variant>
    </vt:vector>
  </HeadingPairs>
  <TitlesOfParts>
    <vt:vector size="757" baseType="lpstr">
      <vt:lpstr>Arial</vt:lpstr>
      <vt:lpstr>宋体</vt:lpstr>
      <vt:lpstr>Wingdings</vt:lpstr>
      <vt:lpstr>Times New Roman</vt:lpstr>
      <vt:lpstr>华文中宋</vt:lpstr>
      <vt:lpstr>华文行楷</vt:lpstr>
      <vt:lpstr>楷体_GB2312</vt:lpstr>
      <vt:lpstr>新宋体</vt:lpstr>
      <vt:lpstr>Symbol</vt:lpstr>
      <vt:lpstr>Courier New</vt:lpstr>
      <vt:lpstr>Kunstler Script</vt:lpstr>
      <vt:lpstr>Tahoma</vt:lpstr>
      <vt:lpstr>Wingdings 2</vt:lpstr>
      <vt:lpstr>华文新魏</vt:lpstr>
      <vt:lpstr>微软雅黑</vt:lpstr>
      <vt:lpstr>Arial Unicode MS</vt:lpstr>
      <vt:lpstr>诗情画意</vt:lpstr>
      <vt:lpstr>1_诗情画意</vt:lpstr>
      <vt:lpstr>2_诗情画意</vt:lpstr>
      <vt:lpstr>3_诗情画意</vt:lpstr>
      <vt:lpstr>4_诗情画意</vt:lpstr>
      <vt:lpstr>5_诗情画意</vt:lpstr>
      <vt:lpstr>6_诗情画意</vt:lpstr>
      <vt:lpstr>7_诗情画意</vt:lpstr>
      <vt:lpstr>8_诗情画意</vt:lpstr>
      <vt:lpstr>9_诗情画意</vt:lpstr>
      <vt:lpstr>11_诗情画意</vt:lpstr>
      <vt:lpstr>12_诗情画意</vt:lpstr>
      <vt:lpstr>13_诗情画意</vt:lpstr>
      <vt:lpstr>14_诗情画意</vt:lpstr>
      <vt:lpstr>15_诗情画意</vt:lpstr>
      <vt:lpstr>16_诗情画意</vt:lpstr>
      <vt:lpstr>17_诗情画意</vt:lpstr>
      <vt:lpstr>18_诗情画意</vt:lpstr>
      <vt:lpstr>19_诗情画意</vt:lpstr>
      <vt:lpstr>20_诗情画意</vt:lpstr>
      <vt:lpstr>21_诗情画意</vt:lpstr>
      <vt:lpstr>22_诗情画意</vt:lpstr>
      <vt:lpstr>23_诗情画意</vt:lpstr>
      <vt:lpstr>24_诗情画意</vt:lpstr>
      <vt:lpstr>25_诗情画意</vt:lpstr>
      <vt:lpstr>26_诗情画意</vt:lpstr>
      <vt:lpstr>27_诗情画意</vt:lpstr>
      <vt:lpstr>28_诗情画意</vt:lpstr>
      <vt:lpstr>29_诗情画意</vt:lpstr>
      <vt:lpstr>30_诗情画意</vt:lpstr>
      <vt:lpstr>31_诗情画意</vt:lpstr>
      <vt:lpstr>32_诗情画意</vt:lpstr>
      <vt:lpstr>33_诗情画意</vt:lpstr>
      <vt:lpstr>34_诗情画意</vt:lpstr>
      <vt:lpstr>35_诗情画意</vt:lpstr>
      <vt:lpstr>36_诗情画意</vt:lpstr>
      <vt:lpstr>37_诗情画意</vt:lpstr>
      <vt:lpstr>38_诗情画意</vt:lpstr>
      <vt:lpstr>40_诗情画意</vt:lpstr>
      <vt:lpstr>41_诗情画意</vt:lpstr>
      <vt:lpstr>42_诗情画意</vt:lpstr>
      <vt:lpstr>43_诗情画意</vt:lpstr>
      <vt:lpstr>44_诗情画意</vt:lpstr>
      <vt:lpstr>45_诗情画意</vt:lpstr>
      <vt:lpstr>46_诗情画意</vt:lpstr>
      <vt:lpstr>47_诗情画意</vt:lpstr>
      <vt:lpstr>48_诗情画意</vt:lpstr>
      <vt:lpstr>49_诗情画意</vt:lpstr>
      <vt:lpstr>50_诗情画意</vt:lpstr>
      <vt:lpstr>51_诗情画意</vt:lpstr>
      <vt:lpstr>52_诗情画意</vt:lpstr>
      <vt:lpstr>53_诗情画意</vt:lpstr>
      <vt:lpstr>55_诗情画意</vt:lpstr>
      <vt:lpstr>56_诗情画意</vt:lpstr>
      <vt:lpstr>58_诗情画意</vt:lpstr>
      <vt:lpstr>59_诗情画意</vt:lpstr>
      <vt:lpstr>60_诗情画意</vt:lpstr>
      <vt:lpstr>61_诗情画意</vt:lpstr>
      <vt:lpstr>62_诗情画意</vt:lpstr>
      <vt:lpstr>63_诗情画意</vt:lpstr>
      <vt:lpstr>64_诗情画意</vt:lpstr>
      <vt:lpstr>65_诗情画意</vt:lpstr>
      <vt:lpstr>66_诗情画意</vt:lpstr>
      <vt:lpstr>67_诗情画意</vt:lpstr>
      <vt:lpstr>68_诗情画意</vt:lpstr>
      <vt:lpstr>69_诗情画意</vt:lpstr>
      <vt:lpstr>70_诗情画意</vt:lpstr>
      <vt:lpstr>71_诗情画意</vt:lpstr>
      <vt:lpstr>73_诗情画意</vt:lpstr>
      <vt:lpstr>74_诗情画意</vt:lpstr>
      <vt:lpstr>75_诗情画意</vt:lpstr>
      <vt:lpstr>76_诗情画意</vt:lpstr>
      <vt:lpstr>77_诗情画意</vt:lpstr>
      <vt:lpstr>78_诗情画意</vt:lpstr>
      <vt:lpstr>79_诗情画意</vt:lpstr>
      <vt:lpstr>80_诗情画意</vt:lpstr>
      <vt:lpstr>81_诗情画意</vt:lpstr>
      <vt:lpstr>82_诗情画意</vt:lpstr>
      <vt:lpstr>83_诗情画意</vt:lpstr>
      <vt:lpstr>84_诗情画意</vt:lpstr>
      <vt:lpstr>85_诗情画意</vt:lpstr>
      <vt:lpstr>86_诗情画意</vt:lpstr>
      <vt:lpstr>88_诗情画意</vt:lpstr>
      <vt:lpstr>89_诗情画意</vt:lpstr>
      <vt:lpstr>90_诗情画意</vt:lpstr>
      <vt:lpstr>91_诗情画意</vt:lpstr>
      <vt:lpstr>92_诗情画意</vt:lpstr>
      <vt:lpstr>93_诗情画意</vt:lpstr>
      <vt:lpstr>94_诗情画意</vt:lpstr>
      <vt:lpstr>95_诗情画意</vt:lpstr>
      <vt:lpstr>96_诗情画意</vt:lpstr>
      <vt:lpstr>97_诗情画意</vt:lpstr>
      <vt:lpstr>98_诗情画意</vt:lpstr>
      <vt:lpstr>99_诗情画意</vt:lpstr>
      <vt:lpstr>100_诗情画意</vt:lpstr>
      <vt:lpstr>101_诗情画意</vt:lpstr>
      <vt:lpstr>102_诗情画意</vt:lpstr>
      <vt:lpstr>103_诗情画意</vt:lpstr>
      <vt:lpstr>104_诗情画意</vt:lpstr>
      <vt:lpstr>105_诗情画意</vt:lpstr>
      <vt:lpstr>106_诗情画意</vt:lpstr>
      <vt:lpstr>107_诗情画意</vt:lpstr>
      <vt:lpstr>108_诗情画意</vt:lpstr>
      <vt:lpstr>109_诗情画意</vt:lpstr>
      <vt:lpstr>110_诗情画意</vt:lpstr>
      <vt:lpstr>111_诗情画意</vt:lpstr>
      <vt:lpstr>112_诗情画意</vt:lpstr>
      <vt:lpstr>113_诗情画意</vt:lpstr>
      <vt:lpstr>114_诗情画意</vt:lpstr>
      <vt:lpstr>116_诗情画意</vt:lpstr>
      <vt:lpstr>117_诗情画意</vt:lpstr>
      <vt:lpstr>118_诗情画意</vt:lpstr>
      <vt:lpstr>119_诗情画意</vt:lpstr>
      <vt:lpstr>120_诗情画意</vt:lpstr>
      <vt:lpstr>121_诗情画意</vt:lpstr>
      <vt:lpstr>122_诗情画意</vt:lpstr>
      <vt:lpstr>123_诗情画意</vt:lpstr>
      <vt:lpstr>124_诗情画意</vt:lpstr>
      <vt:lpstr>125_诗情画意</vt:lpstr>
      <vt:lpstr>126_诗情画意</vt:lpstr>
      <vt:lpstr>127_诗情画意</vt:lpstr>
      <vt:lpstr>128_诗情画意</vt:lpstr>
      <vt:lpstr>129_诗情画意</vt:lpstr>
      <vt:lpstr>Equation.DSMT4</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Visio.Drawing.11</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Visio.Drawing.11</vt:lpstr>
      <vt:lpstr>Equation.3</vt:lpstr>
      <vt:lpstr>Equation.DSMT4</vt:lpstr>
      <vt:lpstr>Equation.DSMT4</vt:lpstr>
      <vt:lpstr>Equation.DSMT4</vt:lpstr>
      <vt:lpstr>Equation.3</vt:lpstr>
      <vt:lpstr>Equation.3</vt:lpstr>
      <vt:lpstr>Equation.DSMT4</vt:lpstr>
      <vt:lpstr>Equation.3</vt:lpstr>
      <vt:lpstr>Equation.3</vt:lpstr>
      <vt:lpstr>Equation.3</vt:lpstr>
      <vt:lpstr>Equation.DSMT4</vt:lpstr>
      <vt:lpstr>Equation.DSMT4</vt:lpstr>
      <vt:lpstr>Equation.3</vt:lpstr>
      <vt:lpstr>Equation.3</vt:lpstr>
      <vt:lpstr>Paint.Picture</vt:lpstr>
      <vt:lpstr>Paint.Picture</vt:lpstr>
      <vt:lpstr>Paint.Picture</vt:lpstr>
      <vt:lpstr>Equation.3</vt:lpstr>
      <vt:lpstr>Equation.3</vt:lpstr>
      <vt:lpstr>Equation.3</vt:lpstr>
      <vt:lpstr>Equation.3</vt:lpstr>
      <vt:lpstr>Paint.Picture</vt:lpstr>
      <vt:lpstr>Equation.DSMT4</vt:lpstr>
      <vt:lpstr>Paint.Picture</vt:lpstr>
      <vt:lpstr>Paint.Picture</vt:lpstr>
      <vt:lpstr>Paint.Picture</vt:lpstr>
      <vt:lpstr>Paint.Picture</vt:lpstr>
      <vt:lpstr>Paint.Picture</vt:lpstr>
      <vt:lpstr>Paint.Picture</vt:lpstr>
      <vt:lpstr>Paint.Picture</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Paint.Picture</vt:lpstr>
      <vt:lpstr>Paint.Picture</vt:lpstr>
      <vt:lpstr>Paint.Picture</vt:lpstr>
      <vt:lpstr>Paint.Picture</vt:lpstr>
      <vt:lpstr>Equation.3</vt:lpstr>
      <vt:lpstr>Equation.3</vt:lpstr>
      <vt:lpstr>Equation.3</vt:lpstr>
      <vt:lpstr>Equation.3</vt:lpstr>
      <vt:lpstr>Paint.Picture</vt:lpstr>
      <vt:lpstr>Equation.DSMT4</vt:lpstr>
      <vt:lpstr>Paint.Picture</vt:lpstr>
      <vt:lpstr>Paint.Picture</vt:lpstr>
      <vt:lpstr>Paint.Picture</vt:lpstr>
      <vt:lpstr>Paint.Picture</vt:lpstr>
      <vt:lpstr>Equation.3</vt:lpstr>
      <vt:lpstr>Equation.3</vt:lpstr>
      <vt:lpstr>Equation.3</vt:lpstr>
      <vt:lpstr>Equation.3</vt:lpstr>
      <vt:lpstr>Equation.3</vt:lpstr>
      <vt:lpstr>Equation.3</vt:lpstr>
      <vt:lpstr>Equation.DSMT4</vt:lpstr>
      <vt:lpstr>Equation.DSMT4</vt:lpstr>
      <vt:lpstr>Equation.DSMT4</vt:lpstr>
      <vt:lpstr>Equation.3</vt:lpstr>
      <vt:lpstr>Equation.DSMT4</vt:lpstr>
      <vt:lpstr>Equation.DSMT4</vt:lpstr>
      <vt:lpstr>Paint.Picture</vt:lpstr>
      <vt:lpstr>Paint.Picture</vt:lpstr>
      <vt:lpstr>Equation.3</vt:lpstr>
      <vt:lpstr>Equation.3</vt:lpstr>
      <vt:lpstr>Equation.3</vt:lpstr>
      <vt:lpstr>Paint.Picture</vt:lpstr>
      <vt:lpstr>Equation.DSMT4</vt:lpstr>
      <vt:lpstr>Paint.Picture</vt:lpstr>
      <vt:lpstr>Equation.3</vt:lpstr>
      <vt:lpstr>Equation.3</vt:lpstr>
      <vt:lpstr>Equation.3</vt:lpstr>
      <vt:lpstr>Paint.Picture</vt:lpstr>
      <vt:lpstr>Paint.Picture</vt:lpstr>
      <vt:lpstr>Paint.Picture</vt:lpstr>
      <vt:lpstr>Paint.Picture</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Equation.DSMT4</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Paint.Picture</vt:lpstr>
      <vt:lpstr>Paint.Picture</vt:lpstr>
      <vt:lpstr>Paint.Picture</vt:lpstr>
      <vt:lpstr>Paint.Picture</vt:lpstr>
      <vt:lpstr>Equation.DSMT4</vt:lpstr>
      <vt:lpstr>Equation.DSMT4</vt:lpstr>
      <vt:lpstr>Equation.DSMT4</vt:lpstr>
      <vt:lpstr>Equation.DSMT4</vt:lpstr>
      <vt:lpstr>Paint.Picture</vt:lpstr>
      <vt:lpstr>Paint.Picture</vt:lpstr>
      <vt:lpstr>Paint.Picture</vt:lpstr>
      <vt:lpstr>Paint.Picture</vt:lpstr>
      <vt:lpstr>Equation.DSMT4</vt:lpstr>
      <vt:lpstr>Equation.3</vt:lpstr>
      <vt:lpstr>Paint.Picture</vt:lpstr>
      <vt:lpstr>Paint.Picture</vt:lpstr>
      <vt:lpstr>Paint.Picture</vt:lpstr>
      <vt:lpstr>Equation.DSMT4</vt:lpstr>
      <vt:lpstr>Paint.Picture</vt:lpstr>
      <vt:lpstr>Equation.3</vt:lpstr>
      <vt:lpstr>Paint.Picture</vt:lpstr>
      <vt:lpstr>Paint.Picture</vt:lpstr>
      <vt:lpstr>Paint.Picture</vt:lpstr>
      <vt:lpstr>Paint.Picture</vt:lpstr>
      <vt:lpstr>Paint.Picture</vt:lpstr>
      <vt:lpstr>Paint.Picture</vt:lpstr>
      <vt:lpstr>Paint.Picture</vt:lpstr>
      <vt:lpstr>Paint.Picture</vt:lpstr>
      <vt:lpstr>Equation.DSMT4</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Equation.DSMT4</vt:lpstr>
      <vt:lpstr>Visio.Drawing.11</vt:lpstr>
      <vt:lpstr>Paint.Picture</vt:lpstr>
      <vt:lpstr>Equation.3</vt:lpstr>
      <vt:lpstr>Equation.3</vt:lpstr>
      <vt:lpstr>Visio.Drawing.11</vt:lpstr>
      <vt:lpstr>Equation.DSMT4</vt:lpstr>
      <vt:lpstr>Equation.3</vt:lpstr>
      <vt:lpstr>Equation.3</vt:lpstr>
      <vt:lpstr>Equation.3</vt:lpstr>
      <vt:lpstr>Equation.DSMT4</vt:lpstr>
      <vt:lpstr>Equation.DSMT4</vt:lpstr>
      <vt:lpstr>Equation.DSMT4</vt:lpstr>
      <vt:lpstr>Equation.DSMT4</vt:lpstr>
      <vt:lpstr>Equation.3</vt:lpstr>
      <vt:lpstr>Equation.DSMT4</vt:lpstr>
      <vt:lpstr>Equation.DSMT4</vt:lpstr>
      <vt:lpstr>Equation.3</vt:lpstr>
      <vt:lpstr>Equation.DSMT4</vt:lpstr>
      <vt:lpstr>Equation.3</vt:lpstr>
      <vt:lpstr>Equation.DSMT4</vt:lpstr>
      <vt:lpstr>Equation.DSMT4</vt:lpstr>
      <vt:lpstr>Equation.DSMT4</vt:lpstr>
      <vt:lpstr>Equation.3</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Equation.3</vt:lpstr>
      <vt:lpstr>Equation.3</vt:lpstr>
      <vt:lpstr>Equation.3</vt:lpstr>
      <vt:lpstr>Equation.3</vt:lpstr>
      <vt:lpstr>Equation.3</vt:lpstr>
      <vt:lpstr>Equation.3</vt:lpstr>
      <vt:lpstr>Equation.3</vt:lpstr>
      <vt:lpstr>Visio.Drawing.11</vt:lpstr>
      <vt:lpstr>Paint.Picture</vt:lpstr>
      <vt:lpstr>Equation.3</vt:lpstr>
      <vt:lpstr>Equation.3</vt:lpstr>
      <vt:lpstr>Paint.Picture</vt:lpstr>
      <vt:lpstr>Equation.DSMT4</vt:lpstr>
      <vt:lpstr>Equation.DSMT4</vt:lpstr>
      <vt:lpstr>Equation.DSMT4</vt:lpstr>
      <vt:lpstr>Equation.DSMT4</vt:lpstr>
      <vt:lpstr>Equation.DSMT4</vt:lpstr>
      <vt:lpstr>Equation.DSMT4</vt:lpstr>
      <vt:lpstr>Equation.3</vt:lpstr>
      <vt:lpstr>Equation.DSMT4</vt:lpstr>
      <vt:lpstr>Equation.3</vt:lpstr>
      <vt:lpstr>Equation.DSMT4</vt:lpstr>
      <vt:lpstr>Equation.DSMT4</vt:lpstr>
      <vt:lpstr>Equation.DSMT4</vt:lpstr>
      <vt:lpstr>Equation.DSMT4</vt:lpstr>
      <vt:lpstr>Paint.Picture</vt:lpstr>
      <vt:lpstr>Paint.Picture</vt:lpstr>
      <vt:lpstr>Paint.Picture</vt:lpstr>
      <vt:lpstr>Equation.DSMT4</vt:lpstr>
      <vt:lpstr>Equation.3</vt:lpstr>
      <vt:lpstr>Equation.DSMT4</vt:lpstr>
      <vt:lpstr>Equation.3</vt:lpstr>
      <vt:lpstr>Equation.DSMT4</vt:lpstr>
      <vt:lpstr>Equation.3</vt:lpstr>
      <vt:lpstr>Equation.DSMT4</vt:lpstr>
      <vt:lpstr>Equation.DSMT4</vt:lpstr>
      <vt:lpstr>Equation.3</vt:lpstr>
      <vt:lpstr>Visio.Drawing.11</vt:lpstr>
      <vt:lpstr>Equation.DSMT4</vt:lpstr>
      <vt:lpstr>Equation.DSMT4</vt:lpstr>
      <vt:lpstr>Equation.3</vt:lpstr>
      <vt:lpstr>Equation.DSMT4</vt:lpstr>
      <vt:lpstr>Equation.DSMT4</vt:lpstr>
      <vt:lpstr>Equation.3</vt:lpstr>
      <vt:lpstr>Equation.DSMT4</vt:lpstr>
      <vt:lpstr>Equation.3</vt:lpstr>
      <vt:lpstr>Equation.3</vt:lpstr>
      <vt:lpstr>Equation.3</vt:lpstr>
      <vt:lpstr>Equation.DSMT4</vt:lpstr>
      <vt:lpstr>Equation.DSMT4</vt:lpstr>
      <vt:lpstr>Equation.DSMT4</vt:lpstr>
      <vt:lpstr>Equation.3</vt:lpstr>
      <vt:lpstr>Equation.3</vt:lpstr>
      <vt:lpstr>Equation.3</vt:lpstr>
      <vt:lpstr>Equation.3</vt:lpstr>
      <vt:lpstr>Equation.3</vt:lpstr>
      <vt:lpstr>Equation.3</vt:lpstr>
      <vt:lpstr>Equation.3</vt:lpstr>
      <vt:lpstr>Equation.DSMT4</vt:lpstr>
      <vt:lpstr>Equation.DSMT4</vt:lpstr>
      <vt:lpstr>Equation.3</vt:lpstr>
      <vt:lpstr>Equation.3</vt:lpstr>
      <vt:lpstr>Equation.3</vt:lpstr>
      <vt:lpstr>Equation.DSMT4</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Equation.DSMT4</vt:lpstr>
      <vt:lpstr>Equation.3</vt:lpstr>
      <vt:lpstr>Equation.3</vt:lpstr>
      <vt:lpstr>Equation.DSMT4</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dlut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第二章  控制系统数学模型</dc:title>
  <dc:creator>meng</dc:creator>
  <cp:lastModifiedBy>许士国</cp:lastModifiedBy>
  <cp:revision>734</cp:revision>
  <dcterms:created xsi:type="dcterms:W3CDTF">2002-08-08T01:55:19Z</dcterms:created>
  <dcterms:modified xsi:type="dcterms:W3CDTF">2024-09-03T09:59:56Z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2052-12.1.0.17827</vt:lpwstr>
  </property>
  <property fmtid="{D5CDD505-2E9C-101B-9397-08002B2CF9AE}" pid="3" name="ICV">
    <vt:lpwstr>44943F65ACE24181ADA4F2D4BBEAD9D6_13</vt:lpwstr>
  </property>
</Properties>
</file>